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41.jpg" ContentType="image/jpg"/>
  <Override PartName="/ppt/media/image42.jpg" ContentType="image/jpg"/>
  <Override PartName="/ppt/media/image43.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3"/>
  </p:sldMasterIdLst>
  <p:notesMasterIdLst>
    <p:notesMasterId r:id="rId16"/>
  </p:notesMasterIdLst>
  <p:sldIdLst>
    <p:sldId id="267" r:id="rId4"/>
    <p:sldId id="268" r:id="rId5"/>
    <p:sldId id="269" r:id="rId6"/>
    <p:sldId id="272" r:id="rId7"/>
    <p:sldId id="271" r:id="rId8"/>
    <p:sldId id="256" r:id="rId9"/>
    <p:sldId id="257" r:id="rId10"/>
    <p:sldId id="260" r:id="rId11"/>
    <p:sldId id="274" r:id="rId12"/>
    <p:sldId id="273" r:id="rId13"/>
    <p:sldId id="266" r:id="rId14"/>
    <p:sldId id="270" r:id="rId15"/>
  </p:sldIdLst>
  <p:sldSz cx="20104100" cy="11309350"/>
  <p:notesSz cx="20104100" cy="11309350"/>
  <p:embeddedFontLst>
    <p:embeddedFont>
      <p:font typeface="Calibri" panose="020F0502020204030204" pitchFamily="34" charset="0"/>
      <p:regular r:id="rId17"/>
      <p:bold r:id="rId18"/>
      <p:italic r:id="rId19"/>
      <p:boldItalic r:id="rId20"/>
    </p:embeddedFont>
    <p:embeddedFont>
      <p:font typeface="FiraSans-Book" panose="020B0503050000020004" charset="0"/>
      <p:regular r:id="rId21"/>
      <p:italic r:id="rId22"/>
    </p:embeddedFont>
    <p:embeddedFont>
      <p:font typeface="NettoOT-Bold" panose="02000800000000000000" pitchFamily="50" charset="0"/>
      <p:bold r:id="rId23"/>
    </p:embeddedFont>
  </p:embeddedFont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3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3865E7-2F28-43F2-BCB1-EBEC46967C72}" v="5" dt="2022-11-07T11:13:48.48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45"/>
    <p:restoredTop sz="70310" autoAdjust="0"/>
  </p:normalViewPr>
  <p:slideViewPr>
    <p:cSldViewPr>
      <p:cViewPr varScale="1">
        <p:scale>
          <a:sx n="26" d="100"/>
          <a:sy n="26" d="100"/>
        </p:scale>
        <p:origin x="1044" y="56"/>
      </p:cViewPr>
      <p:guideLst>
        <p:guide orient="horz" pos="2880"/>
        <p:guide pos="216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font" Target="fonts/font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7.fntdata"/><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Lockwood" userId="bf96066a-cde7-4570-ab17-c96b31bedbf8" providerId="ADAL" clId="{5A3865E7-2F28-43F2-BCB1-EBEC46967C72}"/>
    <pc:docChg chg="custSel modSld">
      <pc:chgData name="Amy Lockwood" userId="bf96066a-cde7-4570-ab17-c96b31bedbf8" providerId="ADAL" clId="{5A3865E7-2F28-43F2-BCB1-EBEC46967C72}" dt="2022-11-07T11:14:41.299" v="52" actId="1036"/>
      <pc:docMkLst>
        <pc:docMk/>
      </pc:docMkLst>
      <pc:sldChg chg="modNotesTx">
        <pc:chgData name="Amy Lockwood" userId="bf96066a-cde7-4570-ab17-c96b31bedbf8" providerId="ADAL" clId="{5A3865E7-2F28-43F2-BCB1-EBEC46967C72}" dt="2022-11-07T11:12:09.641" v="37" actId="20577"/>
        <pc:sldMkLst>
          <pc:docMk/>
          <pc:sldMk cId="0" sldId="256"/>
        </pc:sldMkLst>
      </pc:sldChg>
      <pc:sldChg chg="modNotesTx">
        <pc:chgData name="Amy Lockwood" userId="bf96066a-cde7-4570-ab17-c96b31bedbf8" providerId="ADAL" clId="{5A3865E7-2F28-43F2-BCB1-EBEC46967C72}" dt="2022-11-07T11:12:57.818" v="38"/>
        <pc:sldMkLst>
          <pc:docMk/>
          <pc:sldMk cId="0" sldId="257"/>
        </pc:sldMkLst>
      </pc:sldChg>
      <pc:sldChg chg="modNotesTx">
        <pc:chgData name="Amy Lockwood" userId="bf96066a-cde7-4570-ab17-c96b31bedbf8" providerId="ADAL" clId="{5A3865E7-2F28-43F2-BCB1-EBEC46967C72}" dt="2022-11-07T11:13:12.484" v="39"/>
        <pc:sldMkLst>
          <pc:docMk/>
          <pc:sldMk cId="0" sldId="260"/>
        </pc:sldMkLst>
      </pc:sldChg>
      <pc:sldChg chg="modNotesTx">
        <pc:chgData name="Amy Lockwood" userId="bf96066a-cde7-4570-ab17-c96b31bedbf8" providerId="ADAL" clId="{5A3865E7-2F28-43F2-BCB1-EBEC46967C72}" dt="2022-11-07T11:14:31.125" v="48" actId="20577"/>
        <pc:sldMkLst>
          <pc:docMk/>
          <pc:sldMk cId="0" sldId="266"/>
        </pc:sldMkLst>
      </pc:sldChg>
      <pc:sldChg chg="addSp delSp modSp mod">
        <pc:chgData name="Amy Lockwood" userId="bf96066a-cde7-4570-ab17-c96b31bedbf8" providerId="ADAL" clId="{5A3865E7-2F28-43F2-BCB1-EBEC46967C72}" dt="2022-11-07T11:10:07.457" v="2" actId="1076"/>
        <pc:sldMkLst>
          <pc:docMk/>
          <pc:sldMk cId="497859387" sldId="267"/>
        </pc:sldMkLst>
        <pc:spChg chg="mod">
          <ac:chgData name="Amy Lockwood" userId="bf96066a-cde7-4570-ab17-c96b31bedbf8" providerId="ADAL" clId="{5A3865E7-2F28-43F2-BCB1-EBEC46967C72}" dt="2022-11-07T11:10:02.515" v="1"/>
          <ac:spMkLst>
            <pc:docMk/>
            <pc:sldMk cId="497859387" sldId="267"/>
            <ac:spMk id="4" creationId="{9C46DA46-09FD-B330-DEE0-0A2871C8901A}"/>
          </ac:spMkLst>
        </pc:spChg>
        <pc:grpChg chg="add mod">
          <ac:chgData name="Amy Lockwood" userId="bf96066a-cde7-4570-ab17-c96b31bedbf8" providerId="ADAL" clId="{5A3865E7-2F28-43F2-BCB1-EBEC46967C72}" dt="2022-11-07T11:10:07.457" v="2" actId="1076"/>
          <ac:grpSpMkLst>
            <pc:docMk/>
            <pc:sldMk cId="497859387" sldId="267"/>
            <ac:grpSpMk id="2" creationId="{4C1AAC90-FC16-3AB1-C9CA-637115AC559D}"/>
          </ac:grpSpMkLst>
        </pc:grpChg>
        <pc:picChg chg="mod">
          <ac:chgData name="Amy Lockwood" userId="bf96066a-cde7-4570-ab17-c96b31bedbf8" providerId="ADAL" clId="{5A3865E7-2F28-43F2-BCB1-EBEC46967C72}" dt="2022-11-07T11:10:02.515" v="1"/>
          <ac:picMkLst>
            <pc:docMk/>
            <pc:sldMk cId="497859387" sldId="267"/>
            <ac:picMk id="3" creationId="{CDF2E61C-8A9A-D32B-D4BE-606971516CDE}"/>
          </ac:picMkLst>
        </pc:picChg>
        <pc:picChg chg="del">
          <ac:chgData name="Amy Lockwood" userId="bf96066a-cde7-4570-ab17-c96b31bedbf8" providerId="ADAL" clId="{5A3865E7-2F28-43F2-BCB1-EBEC46967C72}" dt="2022-11-07T11:10:01.535" v="0" actId="478"/>
          <ac:picMkLst>
            <pc:docMk/>
            <pc:sldMk cId="497859387" sldId="267"/>
            <ac:picMk id="12" creationId="{18975731-947F-23AB-94F1-A305E9F193B6}"/>
          </ac:picMkLst>
        </pc:picChg>
      </pc:sldChg>
      <pc:sldChg chg="addSp delSp modSp mod modNotesTx">
        <pc:chgData name="Amy Lockwood" userId="bf96066a-cde7-4570-ab17-c96b31bedbf8" providerId="ADAL" clId="{5A3865E7-2F28-43F2-BCB1-EBEC46967C72}" dt="2022-11-07T11:10:47.085" v="8" actId="20577"/>
        <pc:sldMkLst>
          <pc:docMk/>
          <pc:sldMk cId="2733546793" sldId="268"/>
        </pc:sldMkLst>
        <pc:spChg chg="mod">
          <ac:chgData name="Amy Lockwood" userId="bf96066a-cde7-4570-ab17-c96b31bedbf8" providerId="ADAL" clId="{5A3865E7-2F28-43F2-BCB1-EBEC46967C72}" dt="2022-11-07T11:10:10.860" v="4"/>
          <ac:spMkLst>
            <pc:docMk/>
            <pc:sldMk cId="2733546793" sldId="268"/>
            <ac:spMk id="6" creationId="{0B1AADB8-FF39-9FFD-B569-42B1367BBB34}"/>
          </ac:spMkLst>
        </pc:spChg>
        <pc:grpChg chg="add mod">
          <ac:chgData name="Amy Lockwood" userId="bf96066a-cde7-4570-ab17-c96b31bedbf8" providerId="ADAL" clId="{5A3865E7-2F28-43F2-BCB1-EBEC46967C72}" dt="2022-11-07T11:10:10.860" v="4"/>
          <ac:grpSpMkLst>
            <pc:docMk/>
            <pc:sldMk cId="2733546793" sldId="268"/>
            <ac:grpSpMk id="2" creationId="{69CE0597-7774-1AD0-05C9-0877DE239191}"/>
          </ac:grpSpMkLst>
        </pc:grpChg>
        <pc:picChg chg="del">
          <ac:chgData name="Amy Lockwood" userId="bf96066a-cde7-4570-ab17-c96b31bedbf8" providerId="ADAL" clId="{5A3865E7-2F28-43F2-BCB1-EBEC46967C72}" dt="2022-11-07T11:10:10.002" v="3" actId="478"/>
          <ac:picMkLst>
            <pc:docMk/>
            <pc:sldMk cId="2733546793" sldId="268"/>
            <ac:picMk id="3" creationId="{C4E1F447-4111-59B3-3C16-6A72E4C0E63F}"/>
          </ac:picMkLst>
        </pc:picChg>
        <pc:picChg chg="mod">
          <ac:chgData name="Amy Lockwood" userId="bf96066a-cde7-4570-ab17-c96b31bedbf8" providerId="ADAL" clId="{5A3865E7-2F28-43F2-BCB1-EBEC46967C72}" dt="2022-11-07T11:10:10.860" v="4"/>
          <ac:picMkLst>
            <pc:docMk/>
            <pc:sldMk cId="2733546793" sldId="268"/>
            <ac:picMk id="5" creationId="{A941D4FB-F6BE-A403-7960-1B39A4076161}"/>
          </ac:picMkLst>
        </pc:picChg>
      </pc:sldChg>
      <pc:sldChg chg="modNotesTx">
        <pc:chgData name="Amy Lockwood" userId="bf96066a-cde7-4570-ab17-c96b31bedbf8" providerId="ADAL" clId="{5A3865E7-2F28-43F2-BCB1-EBEC46967C72}" dt="2022-11-07T11:11:31.077" v="9"/>
        <pc:sldMkLst>
          <pc:docMk/>
          <pc:sldMk cId="119380507" sldId="269"/>
        </pc:sldMkLst>
      </pc:sldChg>
      <pc:sldChg chg="modSp mod modNotesTx">
        <pc:chgData name="Amy Lockwood" userId="bf96066a-cde7-4570-ab17-c96b31bedbf8" providerId="ADAL" clId="{5A3865E7-2F28-43F2-BCB1-EBEC46967C72}" dt="2022-11-07T11:14:41.299" v="52" actId="1036"/>
        <pc:sldMkLst>
          <pc:docMk/>
          <pc:sldMk cId="3653963716" sldId="270"/>
        </pc:sldMkLst>
        <pc:picChg chg="mod">
          <ac:chgData name="Amy Lockwood" userId="bf96066a-cde7-4570-ab17-c96b31bedbf8" providerId="ADAL" clId="{5A3865E7-2F28-43F2-BCB1-EBEC46967C72}" dt="2022-11-07T11:14:41.299" v="52" actId="1036"/>
          <ac:picMkLst>
            <pc:docMk/>
            <pc:sldMk cId="3653963716" sldId="270"/>
            <ac:picMk id="10" creationId="{A0996697-D70A-09B6-0C4B-0BD2E992696C}"/>
          </ac:picMkLst>
        </pc:picChg>
      </pc:sldChg>
      <pc:sldChg chg="modNotesTx">
        <pc:chgData name="Amy Lockwood" userId="bf96066a-cde7-4570-ab17-c96b31bedbf8" providerId="ADAL" clId="{5A3865E7-2F28-43F2-BCB1-EBEC46967C72}" dt="2022-11-07T11:11:51.142" v="11"/>
        <pc:sldMkLst>
          <pc:docMk/>
          <pc:sldMk cId="2446056912" sldId="271"/>
        </pc:sldMkLst>
      </pc:sldChg>
      <pc:sldChg chg="modNotesTx">
        <pc:chgData name="Amy Lockwood" userId="bf96066a-cde7-4570-ab17-c96b31bedbf8" providerId="ADAL" clId="{5A3865E7-2F28-43F2-BCB1-EBEC46967C72}" dt="2022-11-07T11:11:44.239" v="10"/>
        <pc:sldMkLst>
          <pc:docMk/>
          <pc:sldMk cId="399115093" sldId="272"/>
        </pc:sldMkLst>
      </pc:sldChg>
      <pc:sldChg chg="modNotesTx">
        <pc:chgData name="Amy Lockwood" userId="bf96066a-cde7-4570-ab17-c96b31bedbf8" providerId="ADAL" clId="{5A3865E7-2F28-43F2-BCB1-EBEC46967C72}" dt="2022-11-07T11:14:02.357" v="42"/>
        <pc:sldMkLst>
          <pc:docMk/>
          <pc:sldMk cId="2313724418" sldId="273"/>
        </pc:sldMkLst>
      </pc:sldChg>
      <pc:sldChg chg="modAnim modNotesTx">
        <pc:chgData name="Amy Lockwood" userId="bf96066a-cde7-4570-ab17-c96b31bedbf8" providerId="ADAL" clId="{5A3865E7-2F28-43F2-BCB1-EBEC46967C72}" dt="2022-11-07T11:13:50.654" v="41"/>
        <pc:sldMkLst>
          <pc:docMk/>
          <pc:sldMk cId="2181480105"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EF355B60-B396-AF48-9727-6E49D7CD01F1}" type="datetimeFigureOut">
              <a:rPr lang="en-US" smtClean="0"/>
              <a:t>11/7/2022</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CEA451CA-4A8A-6B46-A880-9DD1B43A767F}" type="slidenum">
              <a:rPr lang="en-US" smtClean="0"/>
              <a:t>‹#›</a:t>
            </a:fld>
            <a:endParaRPr lang="en-US"/>
          </a:p>
        </p:txBody>
      </p:sp>
    </p:spTree>
    <p:extLst>
      <p:ext uri="{BB962C8B-B14F-4D97-AF65-F5344CB8AC3E}">
        <p14:creationId xmlns:p14="http://schemas.microsoft.com/office/powerpoint/2010/main" val="25345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Hello everyone. In today’s assembly we’re going to be talking about Safer Internet Day. What do you think Safer Internet Day might be about?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A451CA-4A8A-6B46-A880-9DD1B43A767F}" type="slidenum">
              <a:rPr lang="en-US" smtClean="0"/>
              <a:t>2</a:t>
            </a:fld>
            <a:endParaRPr lang="en-US"/>
          </a:p>
        </p:txBody>
      </p:sp>
    </p:spTree>
    <p:extLst>
      <p:ext uri="{BB962C8B-B14F-4D97-AF65-F5344CB8AC3E}">
        <p14:creationId xmlns:p14="http://schemas.microsoft.com/office/powerpoint/2010/main" val="993673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Here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[name of school/setting] </a:t>
            </a:r>
            <a:r>
              <a:rPr lang="en-GB" sz="1800" dirty="0">
                <a:effectLst/>
                <a:latin typeface="Calibri" panose="020F0502020204030204" pitchFamily="34" charset="0"/>
                <a:ea typeface="Calibri" panose="020F0502020204030204" pitchFamily="34" charset="0"/>
                <a:cs typeface="Times New Roman" panose="02020603050405020304" pitchFamily="18" charset="0"/>
              </a:rPr>
              <a:t>part of our job is making sure you feel safe and happy, in all parts of your life – including online!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If you ever have a worry about something that’s happened online, you can come to us for help and advice. We’ll always listen carefully and give you some ideas of what you can do. Sometimes, if we’re worried that you or somebody else might be in danger, we have to pass on what you’ve told us to a special member of staff.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[name of school/setting] </a:t>
            </a:r>
            <a:r>
              <a:rPr lang="en-GB" sz="1800" dirty="0">
                <a:effectLst/>
                <a:latin typeface="Calibri" panose="020F0502020204030204" pitchFamily="34" charset="0"/>
                <a:ea typeface="Calibri" panose="020F0502020204030204" pitchFamily="34" charset="0"/>
                <a:cs typeface="Times New Roman" panose="02020603050405020304" pitchFamily="18" charset="0"/>
              </a:rPr>
              <a:t>that person is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[name of staff member with safeguarding responsibility]. </a:t>
            </a:r>
          </a:p>
          <a:p>
            <a:pPr>
              <a:lnSpc>
                <a:spcPct val="107000"/>
              </a:lnSpc>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If we have to speak to them, it’s not because you’re in trouble, it’s just because they have the special job of making sure every child here is safe.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A451CA-4A8A-6B46-A880-9DD1B43A767F}" type="slidenum">
              <a:rPr lang="en-US" smtClean="0"/>
              <a:t>11</a:t>
            </a:fld>
            <a:endParaRPr lang="en-US"/>
          </a:p>
        </p:txBody>
      </p:sp>
    </p:spTree>
    <p:extLst>
      <p:ext uri="{BB962C8B-B14F-4D97-AF65-F5344CB8AC3E}">
        <p14:creationId xmlns:p14="http://schemas.microsoft.com/office/powerpoint/2010/main" val="2370975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So, this Safer Internet Day we have a special challenge for everyone in this room. We challenge you to talk about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Talk to your friends. Talk to the adults you know and trust.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Tell them about the funny things you see online, or your favourite game or app to use.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Tell them about the latest trends, or your favourite videos, or the trick to beating your favourite level in a game.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Tell them about the things online that frustrate you, or the things that make you laugh out loud.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Tell them about how you think they can best support you in your online life.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Most importantly, tell them if something is worrying you. It’s never too late to share an online problem and get help and support that can make things better.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Happy Safer Internet Day everyone!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A451CA-4A8A-6B46-A880-9DD1B43A767F}" type="slidenum">
              <a:rPr lang="en-US" smtClean="0"/>
              <a:t>12</a:t>
            </a:fld>
            <a:endParaRPr lang="en-US"/>
          </a:p>
        </p:txBody>
      </p:sp>
    </p:spTree>
    <p:extLst>
      <p:ext uri="{BB962C8B-B14F-4D97-AF65-F5344CB8AC3E}">
        <p14:creationId xmlns:p14="http://schemas.microsoft.com/office/powerpoint/2010/main" val="3417520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Safer Internet Day is held every February all around the world. Last year over 170 different countries celebrated the day! Safer Internet Day is a chance to think about any worries we might have about using technology and the internet, but it’s also about celebrating all the fantastic things technology can help us with.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Last year, over half of the children in the UK heard about or joined in with Safer Internet Day.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Did you do anything to celebrate the day?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A451CA-4A8A-6B46-A880-9DD1B43A767F}" type="slidenum">
              <a:rPr lang="en-US" smtClean="0"/>
              <a:t>3</a:t>
            </a:fld>
            <a:endParaRPr lang="en-US"/>
          </a:p>
        </p:txBody>
      </p:sp>
    </p:spTree>
    <p:extLst>
      <p:ext uri="{BB962C8B-B14F-4D97-AF65-F5344CB8AC3E}">
        <p14:creationId xmlns:p14="http://schemas.microsoft.com/office/powerpoint/2010/main" val="175517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And it’s not just schools who join in with the day, lots of other people get involved too, including the government, lots of charities, sports clubs, the police and even the companies who make your favourite apps and games.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By participating in this assembly, you’re joining thousands of others in marking the day!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A451CA-4A8A-6B46-A880-9DD1B43A767F}" type="slidenum">
              <a:rPr lang="en-US" smtClean="0"/>
              <a:t>4</a:t>
            </a:fld>
            <a:endParaRPr lang="en-US"/>
          </a:p>
        </p:txBody>
      </p:sp>
    </p:spTree>
    <p:extLst>
      <p:ext uri="{BB962C8B-B14F-4D97-AF65-F5344CB8AC3E}">
        <p14:creationId xmlns:p14="http://schemas.microsoft.com/office/powerpoint/2010/main" val="13947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want this year’s Safer Internet Day to be the biggest and best celebration yet! It’s so important to recognise all exciting and amazing things we can do online… maybe you like to play games, or chat with your friends. Maybe you use the internet to learn new things, or maybe you love watching videos.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What’s your favourite thing to do online?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A451CA-4A8A-6B46-A880-9DD1B43A767F}" type="slidenum">
              <a:rPr lang="en-US" smtClean="0"/>
              <a:t>5</a:t>
            </a:fld>
            <a:endParaRPr lang="en-US"/>
          </a:p>
        </p:txBody>
      </p:sp>
    </p:spTree>
    <p:extLst>
      <p:ext uri="{BB962C8B-B14F-4D97-AF65-F5344CB8AC3E}">
        <p14:creationId xmlns:p14="http://schemas.microsoft.com/office/powerpoint/2010/main" val="2704616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Although there are lots of incredible things to do online, the internet isn’t perfect and sometimes people use it in ways that are not safe, kind or responsible. Maybe you or your friends have seen things go wrong online. Safer Internet Day is a good chance to think about online issues, and what we can all do to make the internet a safer place.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online issues have you seen or heard about?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[Note to educators: if a learner discloses something that might be a safeguarding concern, then follow the recommend procedures within your setting. For further advice on handling disclosures visit: childnet.com/safeguarding]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A451CA-4A8A-6B46-A880-9DD1B43A767F}" type="slidenum">
              <a:rPr lang="en-US" smtClean="0"/>
              <a:t>6</a:t>
            </a:fld>
            <a:endParaRPr lang="en-US"/>
          </a:p>
        </p:txBody>
      </p:sp>
    </p:spTree>
    <p:extLst>
      <p:ext uri="{BB962C8B-B14F-4D97-AF65-F5344CB8AC3E}">
        <p14:creationId xmlns:p14="http://schemas.microsoft.com/office/powerpoint/2010/main" val="1867601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It’s really important that all children and young people like you get to share their opinions and experiences of going online – the good and the bad.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That’s why this year, the theme for Safer Internet Day is: Want to talk about it? Making space for conversations about life online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A451CA-4A8A-6B46-A880-9DD1B43A767F}" type="slidenum">
              <a:rPr lang="en-US" smtClean="0"/>
              <a:t>7</a:t>
            </a:fld>
            <a:endParaRPr lang="en-US"/>
          </a:p>
        </p:txBody>
      </p:sp>
    </p:spTree>
    <p:extLst>
      <p:ext uri="{BB962C8B-B14F-4D97-AF65-F5344CB8AC3E}">
        <p14:creationId xmlns:p14="http://schemas.microsoft.com/office/powerpoint/2010/main" val="301251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Communicating with each other can help us all work better together. Whether that’s speaking, using sign language, writing someone a note, or whatever method you use! You probably already spend lots of your time chatting with different people in your life.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benefits or good reasons can you think of for talking to other people?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A451CA-4A8A-6B46-A880-9DD1B43A767F}" type="slidenum">
              <a:rPr lang="en-US" smtClean="0"/>
              <a:t>8</a:t>
            </a:fld>
            <a:endParaRPr lang="en-US"/>
          </a:p>
        </p:txBody>
      </p:sp>
    </p:spTree>
    <p:extLst>
      <p:ext uri="{BB962C8B-B14F-4D97-AF65-F5344CB8AC3E}">
        <p14:creationId xmlns:p14="http://schemas.microsoft.com/office/powerpoint/2010/main" val="2131979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[Take responses from learners and click to reveal answers.]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It’s a way to connect and bond with other people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It’s a chance to learn new things and ask questions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It’s a way to share information and ideas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can get help when things go wrong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It’s fun!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All of these reasons and more show that communicating is not only important but can make our lives better too. It’s especially important if you ever have a worry or concern – telling someone can help you feel better and means you’re not on your own. Together you can work out what to do next.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A451CA-4A8A-6B46-A880-9DD1B43A767F}" type="slidenum">
              <a:rPr lang="en-US" smtClean="0"/>
              <a:t>9</a:t>
            </a:fld>
            <a:endParaRPr lang="en-US"/>
          </a:p>
        </p:txBody>
      </p:sp>
    </p:spTree>
    <p:extLst>
      <p:ext uri="{BB962C8B-B14F-4D97-AF65-F5344CB8AC3E}">
        <p14:creationId xmlns:p14="http://schemas.microsoft.com/office/powerpoint/2010/main" val="2898284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Chatting with your friends about what you all enjoy doing online can be great fun and a lovely way to make your friendships stronger.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can have the same kind of conversations with the adults you know and trust too! Talk to your parents, carers, teachers, and any other adult who looks after you about your favourite things to do online or share your top online safety tips to see what they think!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more we talk about the things we see and do online, the easier it is for us all to support each other. It also means that if something ever does go wrong, it’s even easier to find someone to help.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Who do you have in your life you could talk to about going online?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A451CA-4A8A-6B46-A880-9DD1B43A767F}" type="slidenum">
              <a:rPr lang="en-US" smtClean="0"/>
              <a:t>10</a:t>
            </a:fld>
            <a:endParaRPr lang="en-US"/>
          </a:p>
        </p:txBody>
      </p:sp>
    </p:spTree>
    <p:extLst>
      <p:ext uri="{BB962C8B-B14F-4D97-AF65-F5344CB8AC3E}">
        <p14:creationId xmlns:p14="http://schemas.microsoft.com/office/powerpoint/2010/main" val="80275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11600" b="1" i="0">
                <a:solidFill>
                  <a:schemeClr val="bg1"/>
                </a:solidFill>
                <a:latin typeface="NettoOT-Bold"/>
                <a:cs typeface="NettoOT-Bold"/>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4"/>
            <a:ext cx="20104100" cy="11307445"/>
          </a:xfrm>
          <a:custGeom>
            <a:avLst/>
            <a:gdLst/>
            <a:ahLst/>
            <a:cxnLst/>
            <a:rect l="l" t="t" r="r" b="b"/>
            <a:pathLst>
              <a:path w="20104100" h="11307445">
                <a:moveTo>
                  <a:pt x="20104085" y="0"/>
                </a:moveTo>
                <a:lnTo>
                  <a:pt x="0" y="0"/>
                </a:lnTo>
                <a:lnTo>
                  <a:pt x="0" y="11307429"/>
                </a:lnTo>
                <a:lnTo>
                  <a:pt x="20104085" y="11307429"/>
                </a:lnTo>
                <a:lnTo>
                  <a:pt x="20104085" y="0"/>
                </a:lnTo>
                <a:close/>
              </a:path>
            </a:pathLst>
          </a:custGeom>
          <a:solidFill>
            <a:srgbClr val="143AAA"/>
          </a:solidFill>
        </p:spPr>
        <p:txBody>
          <a:bodyPr wrap="square" lIns="0" tIns="0" rIns="0" bIns="0" rtlCol="0"/>
          <a:lstStyle/>
          <a:p>
            <a:endParaRPr/>
          </a:p>
        </p:txBody>
      </p:sp>
      <p:sp>
        <p:nvSpPr>
          <p:cNvPr id="17" name="bg object 17"/>
          <p:cNvSpPr/>
          <p:nvPr/>
        </p:nvSpPr>
        <p:spPr>
          <a:xfrm>
            <a:off x="4658466" y="5172592"/>
            <a:ext cx="0" cy="2686050"/>
          </a:xfrm>
          <a:custGeom>
            <a:avLst/>
            <a:gdLst/>
            <a:ahLst/>
            <a:cxnLst/>
            <a:rect l="l" t="t" r="r" b="b"/>
            <a:pathLst>
              <a:path h="2686050">
                <a:moveTo>
                  <a:pt x="0" y="0"/>
                </a:moveTo>
                <a:lnTo>
                  <a:pt x="0" y="2685830"/>
                </a:lnTo>
              </a:path>
            </a:pathLst>
          </a:custGeom>
          <a:ln w="29548">
            <a:solidFill>
              <a:srgbClr val="FFFFFF"/>
            </a:solidFill>
            <a:prstDash val="dash"/>
          </a:ln>
        </p:spPr>
        <p:txBody>
          <a:bodyPr wrap="square" lIns="0" tIns="0" rIns="0" bIns="0" rtlCol="0"/>
          <a:lstStyle/>
          <a:p>
            <a:endParaRPr/>
          </a:p>
        </p:txBody>
      </p:sp>
      <p:sp>
        <p:nvSpPr>
          <p:cNvPr id="18" name="bg object 18"/>
          <p:cNvSpPr/>
          <p:nvPr/>
        </p:nvSpPr>
        <p:spPr>
          <a:xfrm>
            <a:off x="4791095" y="7949462"/>
            <a:ext cx="10566400" cy="0"/>
          </a:xfrm>
          <a:custGeom>
            <a:avLst/>
            <a:gdLst/>
            <a:ahLst/>
            <a:cxnLst/>
            <a:rect l="l" t="t" r="r" b="b"/>
            <a:pathLst>
              <a:path w="10566400">
                <a:moveTo>
                  <a:pt x="0" y="0"/>
                </a:moveTo>
                <a:lnTo>
                  <a:pt x="10566108" y="0"/>
                </a:lnTo>
              </a:path>
            </a:pathLst>
          </a:custGeom>
          <a:ln w="29548">
            <a:solidFill>
              <a:srgbClr val="FFFFFF"/>
            </a:solidFill>
            <a:prstDash val="dash"/>
          </a:ln>
        </p:spPr>
        <p:txBody>
          <a:bodyPr wrap="square" lIns="0" tIns="0" rIns="0" bIns="0" rtlCol="0"/>
          <a:lstStyle/>
          <a:p>
            <a:endParaRPr/>
          </a:p>
        </p:txBody>
      </p:sp>
      <p:sp>
        <p:nvSpPr>
          <p:cNvPr id="19" name="bg object 19"/>
          <p:cNvSpPr/>
          <p:nvPr/>
        </p:nvSpPr>
        <p:spPr>
          <a:xfrm>
            <a:off x="15445616" y="5127072"/>
            <a:ext cx="0" cy="2686050"/>
          </a:xfrm>
          <a:custGeom>
            <a:avLst/>
            <a:gdLst/>
            <a:ahLst/>
            <a:cxnLst/>
            <a:rect l="l" t="t" r="r" b="b"/>
            <a:pathLst>
              <a:path h="2686050">
                <a:moveTo>
                  <a:pt x="0" y="2685830"/>
                </a:moveTo>
                <a:lnTo>
                  <a:pt x="0" y="0"/>
                </a:lnTo>
              </a:path>
            </a:pathLst>
          </a:custGeom>
          <a:ln w="29548">
            <a:solidFill>
              <a:srgbClr val="FFFFFF"/>
            </a:solidFill>
            <a:prstDash val="dash"/>
          </a:ln>
        </p:spPr>
        <p:txBody>
          <a:bodyPr wrap="square" lIns="0" tIns="0" rIns="0" bIns="0" rtlCol="0"/>
          <a:lstStyle/>
          <a:p>
            <a:endParaRPr/>
          </a:p>
        </p:txBody>
      </p:sp>
      <p:sp>
        <p:nvSpPr>
          <p:cNvPr id="20" name="bg object 20"/>
          <p:cNvSpPr/>
          <p:nvPr/>
        </p:nvSpPr>
        <p:spPr>
          <a:xfrm>
            <a:off x="4746887" y="5036018"/>
            <a:ext cx="10566400" cy="0"/>
          </a:xfrm>
          <a:custGeom>
            <a:avLst/>
            <a:gdLst/>
            <a:ahLst/>
            <a:cxnLst/>
            <a:rect l="l" t="t" r="r" b="b"/>
            <a:pathLst>
              <a:path w="10566400">
                <a:moveTo>
                  <a:pt x="10566100" y="0"/>
                </a:moveTo>
                <a:lnTo>
                  <a:pt x="0" y="0"/>
                </a:lnTo>
              </a:path>
            </a:pathLst>
          </a:custGeom>
          <a:ln w="29548">
            <a:solidFill>
              <a:srgbClr val="FFFFFF"/>
            </a:solidFill>
            <a:prstDash val="dash"/>
          </a:ln>
        </p:spPr>
        <p:txBody>
          <a:bodyPr wrap="square" lIns="0" tIns="0" rIns="0" bIns="0" rtlCol="0"/>
          <a:lstStyle/>
          <a:p>
            <a:endParaRPr/>
          </a:p>
        </p:txBody>
      </p:sp>
      <p:sp>
        <p:nvSpPr>
          <p:cNvPr id="21" name="bg object 21"/>
          <p:cNvSpPr/>
          <p:nvPr/>
        </p:nvSpPr>
        <p:spPr>
          <a:xfrm>
            <a:off x="4658466" y="7903942"/>
            <a:ext cx="44450" cy="45720"/>
          </a:xfrm>
          <a:custGeom>
            <a:avLst/>
            <a:gdLst/>
            <a:ahLst/>
            <a:cxnLst/>
            <a:rect l="l" t="t" r="r" b="b"/>
            <a:pathLst>
              <a:path w="44450" h="45720">
                <a:moveTo>
                  <a:pt x="0" y="0"/>
                </a:moveTo>
                <a:lnTo>
                  <a:pt x="0" y="45519"/>
                </a:lnTo>
                <a:lnTo>
                  <a:pt x="44211" y="45519"/>
                </a:lnTo>
              </a:path>
            </a:pathLst>
          </a:custGeom>
          <a:ln w="29548">
            <a:solidFill>
              <a:srgbClr val="FFFFFF"/>
            </a:solidFill>
          </a:ln>
        </p:spPr>
        <p:txBody>
          <a:bodyPr wrap="square" lIns="0" tIns="0" rIns="0" bIns="0" rtlCol="0"/>
          <a:lstStyle/>
          <a:p>
            <a:endParaRPr/>
          </a:p>
        </p:txBody>
      </p:sp>
      <p:sp>
        <p:nvSpPr>
          <p:cNvPr id="22" name="bg object 22"/>
          <p:cNvSpPr/>
          <p:nvPr/>
        </p:nvSpPr>
        <p:spPr>
          <a:xfrm>
            <a:off x="15401405" y="7903942"/>
            <a:ext cx="44450" cy="45720"/>
          </a:xfrm>
          <a:custGeom>
            <a:avLst/>
            <a:gdLst/>
            <a:ahLst/>
            <a:cxnLst/>
            <a:rect l="l" t="t" r="r" b="b"/>
            <a:pathLst>
              <a:path w="44450" h="45720">
                <a:moveTo>
                  <a:pt x="0" y="45519"/>
                </a:moveTo>
                <a:lnTo>
                  <a:pt x="44211" y="45519"/>
                </a:lnTo>
                <a:lnTo>
                  <a:pt x="44211" y="0"/>
                </a:lnTo>
              </a:path>
            </a:pathLst>
          </a:custGeom>
          <a:ln w="29548">
            <a:solidFill>
              <a:srgbClr val="FFFFFF"/>
            </a:solidFill>
          </a:ln>
        </p:spPr>
        <p:txBody>
          <a:bodyPr wrap="square" lIns="0" tIns="0" rIns="0" bIns="0" rtlCol="0"/>
          <a:lstStyle/>
          <a:p>
            <a:endParaRPr/>
          </a:p>
        </p:txBody>
      </p:sp>
      <p:sp>
        <p:nvSpPr>
          <p:cNvPr id="23" name="bg object 23"/>
          <p:cNvSpPr/>
          <p:nvPr/>
        </p:nvSpPr>
        <p:spPr>
          <a:xfrm>
            <a:off x="15401405" y="5036020"/>
            <a:ext cx="44450" cy="45720"/>
          </a:xfrm>
          <a:custGeom>
            <a:avLst/>
            <a:gdLst/>
            <a:ahLst/>
            <a:cxnLst/>
            <a:rect l="l" t="t" r="r" b="b"/>
            <a:pathLst>
              <a:path w="44450" h="45720">
                <a:moveTo>
                  <a:pt x="44211" y="45519"/>
                </a:moveTo>
                <a:lnTo>
                  <a:pt x="44211" y="0"/>
                </a:lnTo>
                <a:lnTo>
                  <a:pt x="0" y="0"/>
                </a:lnTo>
              </a:path>
            </a:pathLst>
          </a:custGeom>
          <a:ln w="29548">
            <a:solidFill>
              <a:srgbClr val="FFFFFF"/>
            </a:solidFill>
          </a:ln>
        </p:spPr>
        <p:txBody>
          <a:bodyPr wrap="square" lIns="0" tIns="0" rIns="0" bIns="0" rtlCol="0"/>
          <a:lstStyle/>
          <a:p>
            <a:endParaRPr/>
          </a:p>
        </p:txBody>
      </p:sp>
      <p:sp>
        <p:nvSpPr>
          <p:cNvPr id="24" name="bg object 24"/>
          <p:cNvSpPr/>
          <p:nvPr/>
        </p:nvSpPr>
        <p:spPr>
          <a:xfrm>
            <a:off x="4658466" y="5036020"/>
            <a:ext cx="44450" cy="45720"/>
          </a:xfrm>
          <a:custGeom>
            <a:avLst/>
            <a:gdLst/>
            <a:ahLst/>
            <a:cxnLst/>
            <a:rect l="l" t="t" r="r" b="b"/>
            <a:pathLst>
              <a:path w="44450" h="45720">
                <a:moveTo>
                  <a:pt x="44211" y="0"/>
                </a:moveTo>
                <a:lnTo>
                  <a:pt x="0" y="0"/>
                </a:lnTo>
                <a:lnTo>
                  <a:pt x="0" y="45519"/>
                </a:lnTo>
              </a:path>
            </a:pathLst>
          </a:custGeom>
          <a:ln w="29548">
            <a:solidFill>
              <a:srgbClr val="FFFFFF"/>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1600" b="1" i="0">
                <a:solidFill>
                  <a:schemeClr val="bg1"/>
                </a:solidFill>
                <a:latin typeface="NettoOT-Bold"/>
                <a:cs typeface="NettoOT-Bold"/>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4"/>
            <a:ext cx="20104100" cy="11307445"/>
          </a:xfrm>
          <a:custGeom>
            <a:avLst/>
            <a:gdLst/>
            <a:ahLst/>
            <a:cxnLst/>
            <a:rect l="l" t="t" r="r" b="b"/>
            <a:pathLst>
              <a:path w="20104100" h="11307445">
                <a:moveTo>
                  <a:pt x="20104085" y="0"/>
                </a:moveTo>
                <a:lnTo>
                  <a:pt x="0" y="0"/>
                </a:lnTo>
                <a:lnTo>
                  <a:pt x="0" y="11307429"/>
                </a:lnTo>
                <a:lnTo>
                  <a:pt x="20104085" y="11307429"/>
                </a:lnTo>
                <a:lnTo>
                  <a:pt x="20104085" y="0"/>
                </a:lnTo>
                <a:close/>
              </a:path>
            </a:pathLst>
          </a:custGeom>
          <a:solidFill>
            <a:srgbClr val="143AAA"/>
          </a:solidFill>
        </p:spPr>
        <p:txBody>
          <a:bodyPr wrap="square" lIns="0" tIns="0" rIns="0" bIns="0" rtlCol="0"/>
          <a:lstStyle/>
          <a:p>
            <a:endParaRPr/>
          </a:p>
        </p:txBody>
      </p:sp>
      <p:sp>
        <p:nvSpPr>
          <p:cNvPr id="17" name="bg object 17"/>
          <p:cNvSpPr/>
          <p:nvPr/>
        </p:nvSpPr>
        <p:spPr>
          <a:xfrm>
            <a:off x="1026" y="13428"/>
            <a:ext cx="20074255" cy="11290935"/>
          </a:xfrm>
          <a:custGeom>
            <a:avLst/>
            <a:gdLst/>
            <a:ahLst/>
            <a:cxnLst/>
            <a:rect l="l" t="t" r="r" b="b"/>
            <a:pathLst>
              <a:path w="20074255" h="11290935">
                <a:moveTo>
                  <a:pt x="0" y="11290328"/>
                </a:moveTo>
                <a:lnTo>
                  <a:pt x="20073680" y="11290328"/>
                </a:lnTo>
                <a:lnTo>
                  <a:pt x="20073680" y="0"/>
                </a:lnTo>
                <a:lnTo>
                  <a:pt x="0" y="0"/>
                </a:lnTo>
                <a:lnTo>
                  <a:pt x="0" y="11290328"/>
                </a:lnTo>
                <a:close/>
              </a:path>
            </a:pathLst>
          </a:custGeom>
          <a:ln w="7372">
            <a:solidFill>
              <a:srgbClr val="143AAA"/>
            </a:solidFill>
          </a:ln>
        </p:spPr>
        <p:txBody>
          <a:bodyPr wrap="square" lIns="0" tIns="0" rIns="0" bIns="0" rtlCol="0"/>
          <a:lstStyle/>
          <a:p>
            <a:endParaRPr/>
          </a:p>
        </p:txBody>
      </p:sp>
      <p:pic>
        <p:nvPicPr>
          <p:cNvPr id="18" name="bg object 18"/>
          <p:cNvPicPr/>
          <p:nvPr/>
        </p:nvPicPr>
        <p:blipFill>
          <a:blip r:embed="rId2" cstate="print"/>
          <a:stretch>
            <a:fillRect/>
          </a:stretch>
        </p:blipFill>
        <p:spPr>
          <a:xfrm>
            <a:off x="901512" y="670876"/>
            <a:ext cx="18140143" cy="6150544"/>
          </a:xfrm>
          <a:prstGeom prst="rect">
            <a:avLst/>
          </a:prstGeom>
        </p:spPr>
      </p:pic>
      <p:sp>
        <p:nvSpPr>
          <p:cNvPr id="2" name="Holder 2"/>
          <p:cNvSpPr>
            <a:spLocks noGrp="1"/>
          </p:cNvSpPr>
          <p:nvPr>
            <p:ph type="title"/>
          </p:nvPr>
        </p:nvSpPr>
        <p:spPr/>
        <p:txBody>
          <a:bodyPr lIns="0" tIns="0" rIns="0" bIns="0"/>
          <a:lstStyle>
            <a:lvl1pPr>
              <a:defRPr sz="11600" b="1" i="0">
                <a:solidFill>
                  <a:schemeClr val="bg1"/>
                </a:solidFill>
                <a:latin typeface="NettoOT-Bold"/>
                <a:cs typeface="NettoOT-Bold"/>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600" b="1" i="0">
                <a:solidFill>
                  <a:schemeClr val="bg1"/>
                </a:solidFill>
                <a:latin typeface="NettoOT-Bold"/>
                <a:cs typeface="NettoOT-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319673" y="694351"/>
            <a:ext cx="7464752" cy="3571240"/>
          </a:xfrm>
          <a:prstGeom prst="rect">
            <a:avLst/>
          </a:prstGeom>
        </p:spPr>
        <p:txBody>
          <a:bodyPr wrap="square" lIns="0" tIns="0" rIns="0" bIns="0">
            <a:spAutoFit/>
          </a:bodyPr>
          <a:lstStyle>
            <a:lvl1pPr>
              <a:defRPr sz="11600" b="1" i="0">
                <a:solidFill>
                  <a:schemeClr val="bg1"/>
                </a:solidFill>
                <a:latin typeface="NettoOT-Bold"/>
                <a:cs typeface="NettoOT-Bold"/>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81DCF7A-FB33-658B-3794-44C966FE4B71}"/>
              </a:ext>
            </a:extLst>
          </p:cNvPr>
          <p:cNvGrpSpPr/>
          <p:nvPr/>
        </p:nvGrpSpPr>
        <p:grpSpPr>
          <a:xfrm>
            <a:off x="5717628" y="6608504"/>
            <a:ext cx="8668845" cy="2769342"/>
            <a:chOff x="5713402" y="5720729"/>
            <a:chExt cx="8668845" cy="2769342"/>
          </a:xfrm>
        </p:grpSpPr>
        <p:sp>
          <p:nvSpPr>
            <p:cNvPr id="10" name="TextBox 9" descr="2023 Assembly">
              <a:extLst>
                <a:ext uri="{FF2B5EF4-FFF2-40B4-BE49-F238E27FC236}">
                  <a16:creationId xmlns:a16="http://schemas.microsoft.com/office/drawing/2014/main" id="{5A731A87-9CD0-614E-EA58-3BB5C4406BC8}"/>
                </a:ext>
              </a:extLst>
            </p:cNvPr>
            <p:cNvSpPr txBox="1"/>
            <p:nvPr/>
          </p:nvSpPr>
          <p:spPr>
            <a:xfrm>
              <a:off x="6592795" y="5720729"/>
              <a:ext cx="6933951" cy="748560"/>
            </a:xfrm>
            <a:custGeom>
              <a:avLst/>
              <a:gdLst/>
              <a:ahLst/>
              <a:cxnLst/>
              <a:rect l="l" t="t" r="r" b="b"/>
              <a:pathLst>
                <a:path w="6933951" h="748560">
                  <a:moveTo>
                    <a:pt x="5572344" y="413214"/>
                  </a:moveTo>
                  <a:lnTo>
                    <a:pt x="5572344" y="633318"/>
                  </a:lnTo>
                  <a:lnTo>
                    <a:pt x="5706275" y="633318"/>
                  </a:lnTo>
                  <a:cubicBezTo>
                    <a:pt x="5776873" y="633318"/>
                    <a:pt x="5813211" y="592827"/>
                    <a:pt x="5813211" y="522227"/>
                  </a:cubicBezTo>
                  <a:cubicBezTo>
                    <a:pt x="5813211" y="462010"/>
                    <a:pt x="5761301" y="413214"/>
                    <a:pt x="5689663" y="413214"/>
                  </a:cubicBezTo>
                  <a:cubicBezTo>
                    <a:pt x="5690701" y="413214"/>
                    <a:pt x="5679281" y="413214"/>
                    <a:pt x="5572344" y="413214"/>
                  </a:cubicBezTo>
                  <a:close/>
                  <a:moveTo>
                    <a:pt x="2665904" y="199339"/>
                  </a:moveTo>
                  <a:lnTo>
                    <a:pt x="2575578" y="450590"/>
                  </a:lnTo>
                  <a:lnTo>
                    <a:pt x="2756229" y="450590"/>
                  </a:lnTo>
                  <a:close/>
                  <a:moveTo>
                    <a:pt x="5572344" y="115243"/>
                  </a:moveTo>
                  <a:lnTo>
                    <a:pt x="5572344" y="308353"/>
                  </a:lnTo>
                  <a:lnTo>
                    <a:pt x="5683433" y="308353"/>
                  </a:lnTo>
                  <a:cubicBezTo>
                    <a:pt x="5746765" y="308353"/>
                    <a:pt x="5793485" y="265786"/>
                    <a:pt x="5793485" y="211798"/>
                  </a:cubicBezTo>
                  <a:cubicBezTo>
                    <a:pt x="5793485" y="150543"/>
                    <a:pt x="5762339" y="115243"/>
                    <a:pt x="5699007" y="115243"/>
                  </a:cubicBezTo>
                  <a:close/>
                  <a:moveTo>
                    <a:pt x="785326" y="98632"/>
                  </a:moveTo>
                  <a:cubicBezTo>
                    <a:pt x="702268" y="98632"/>
                    <a:pt x="654510" y="145352"/>
                    <a:pt x="654510" y="229448"/>
                  </a:cubicBezTo>
                  <a:lnTo>
                    <a:pt x="654510" y="519113"/>
                  </a:lnTo>
                  <a:cubicBezTo>
                    <a:pt x="654510" y="602171"/>
                    <a:pt x="702268" y="649929"/>
                    <a:pt x="785326" y="649929"/>
                  </a:cubicBezTo>
                  <a:cubicBezTo>
                    <a:pt x="868385" y="649929"/>
                    <a:pt x="917181" y="602171"/>
                    <a:pt x="917181" y="519113"/>
                  </a:cubicBezTo>
                  <a:lnTo>
                    <a:pt x="917181" y="229448"/>
                  </a:lnTo>
                  <a:cubicBezTo>
                    <a:pt x="917181" y="145352"/>
                    <a:pt x="868385" y="98632"/>
                    <a:pt x="785326" y="98632"/>
                  </a:cubicBezTo>
                  <a:close/>
                  <a:moveTo>
                    <a:pt x="5529777" y="10382"/>
                  </a:moveTo>
                  <a:lnTo>
                    <a:pt x="5699007" y="10382"/>
                  </a:lnTo>
                  <a:cubicBezTo>
                    <a:pt x="5821517" y="10382"/>
                    <a:pt x="5903537" y="91364"/>
                    <a:pt x="5903537" y="211798"/>
                  </a:cubicBezTo>
                  <a:cubicBezTo>
                    <a:pt x="5903537" y="266824"/>
                    <a:pt x="5880696" y="317697"/>
                    <a:pt x="5833976" y="356111"/>
                  </a:cubicBezTo>
                  <a:cubicBezTo>
                    <a:pt x="5895231" y="397640"/>
                    <a:pt x="5923263" y="459934"/>
                    <a:pt x="5923263" y="522227"/>
                  </a:cubicBezTo>
                  <a:cubicBezTo>
                    <a:pt x="5923263" y="652006"/>
                    <a:pt x="5836053" y="738178"/>
                    <a:pt x="5706275" y="738178"/>
                  </a:cubicBezTo>
                  <a:lnTo>
                    <a:pt x="5529777" y="738178"/>
                  </a:lnTo>
                  <a:cubicBezTo>
                    <a:pt x="5492400" y="738178"/>
                    <a:pt x="5462291" y="708070"/>
                    <a:pt x="5462291" y="671732"/>
                  </a:cubicBezTo>
                  <a:lnTo>
                    <a:pt x="5462291" y="76829"/>
                  </a:lnTo>
                  <a:cubicBezTo>
                    <a:pt x="5462291" y="40491"/>
                    <a:pt x="5492400" y="10382"/>
                    <a:pt x="5529777" y="10382"/>
                  </a:cubicBezTo>
                  <a:close/>
                  <a:moveTo>
                    <a:pt x="4196276" y="10382"/>
                  </a:moveTo>
                  <a:lnTo>
                    <a:pt x="4497361" y="10382"/>
                  </a:lnTo>
                  <a:cubicBezTo>
                    <a:pt x="4527470" y="10382"/>
                    <a:pt x="4551349" y="34262"/>
                    <a:pt x="4551349" y="64370"/>
                  </a:cubicBezTo>
                  <a:cubicBezTo>
                    <a:pt x="4551349" y="93440"/>
                    <a:pt x="4527470" y="115243"/>
                    <a:pt x="4497361" y="115243"/>
                  </a:cubicBezTo>
                  <a:lnTo>
                    <a:pt x="4238843" y="115243"/>
                  </a:lnTo>
                  <a:lnTo>
                    <a:pt x="4238843" y="308353"/>
                  </a:lnTo>
                  <a:lnTo>
                    <a:pt x="4483865" y="308353"/>
                  </a:lnTo>
                  <a:cubicBezTo>
                    <a:pt x="4513973" y="308353"/>
                    <a:pt x="4537852" y="331194"/>
                    <a:pt x="4537852" y="361303"/>
                  </a:cubicBezTo>
                  <a:cubicBezTo>
                    <a:pt x="4537852" y="390373"/>
                    <a:pt x="4513973" y="413214"/>
                    <a:pt x="4483865" y="413214"/>
                  </a:cubicBezTo>
                  <a:lnTo>
                    <a:pt x="4238843" y="413214"/>
                  </a:lnTo>
                  <a:lnTo>
                    <a:pt x="4238843" y="633318"/>
                  </a:lnTo>
                  <a:lnTo>
                    <a:pt x="4504629" y="633318"/>
                  </a:lnTo>
                  <a:cubicBezTo>
                    <a:pt x="4533699" y="633318"/>
                    <a:pt x="4558617" y="656158"/>
                    <a:pt x="4558617" y="685229"/>
                  </a:cubicBezTo>
                  <a:cubicBezTo>
                    <a:pt x="4558617" y="715337"/>
                    <a:pt x="4533699" y="738178"/>
                    <a:pt x="4504629" y="738178"/>
                  </a:cubicBezTo>
                  <a:lnTo>
                    <a:pt x="4196276" y="738178"/>
                  </a:lnTo>
                  <a:cubicBezTo>
                    <a:pt x="4160977" y="738178"/>
                    <a:pt x="4128791" y="709108"/>
                    <a:pt x="4128791" y="671732"/>
                  </a:cubicBezTo>
                  <a:lnTo>
                    <a:pt x="4128791" y="76829"/>
                  </a:lnTo>
                  <a:cubicBezTo>
                    <a:pt x="4128791" y="41529"/>
                    <a:pt x="4158900" y="10382"/>
                    <a:pt x="4196276" y="10382"/>
                  </a:cubicBezTo>
                  <a:close/>
                  <a:moveTo>
                    <a:pt x="6463635" y="0"/>
                  </a:moveTo>
                  <a:cubicBezTo>
                    <a:pt x="6482323" y="0"/>
                    <a:pt x="6501011" y="9344"/>
                    <a:pt x="6510355" y="25956"/>
                  </a:cubicBezTo>
                  <a:lnTo>
                    <a:pt x="6672319" y="310430"/>
                  </a:lnTo>
                  <a:lnTo>
                    <a:pt x="6834282" y="25956"/>
                  </a:lnTo>
                  <a:cubicBezTo>
                    <a:pt x="6843626" y="9344"/>
                    <a:pt x="6862314" y="0"/>
                    <a:pt x="6881003" y="0"/>
                  </a:cubicBezTo>
                  <a:cubicBezTo>
                    <a:pt x="6909035" y="0"/>
                    <a:pt x="6933951" y="23879"/>
                    <a:pt x="6933951" y="53988"/>
                  </a:cubicBezTo>
                  <a:cubicBezTo>
                    <a:pt x="6933951" y="63332"/>
                    <a:pt x="6931875" y="72676"/>
                    <a:pt x="6926684" y="80982"/>
                  </a:cubicBezTo>
                  <a:lnTo>
                    <a:pt x="6726307" y="419443"/>
                  </a:lnTo>
                  <a:lnTo>
                    <a:pt x="6726307" y="694573"/>
                  </a:lnTo>
                  <a:cubicBezTo>
                    <a:pt x="6726307" y="724681"/>
                    <a:pt x="6702427" y="748560"/>
                    <a:pt x="6672319" y="748560"/>
                  </a:cubicBezTo>
                  <a:cubicBezTo>
                    <a:pt x="6642211" y="748560"/>
                    <a:pt x="6618331" y="724681"/>
                    <a:pt x="6618331" y="694573"/>
                  </a:cubicBezTo>
                  <a:lnTo>
                    <a:pt x="6618331" y="419443"/>
                  </a:lnTo>
                  <a:lnTo>
                    <a:pt x="6417954" y="80982"/>
                  </a:lnTo>
                  <a:cubicBezTo>
                    <a:pt x="6412762" y="72676"/>
                    <a:pt x="6410686" y="63332"/>
                    <a:pt x="6410686" y="53988"/>
                  </a:cubicBezTo>
                  <a:cubicBezTo>
                    <a:pt x="6410686" y="25956"/>
                    <a:pt x="6433527" y="0"/>
                    <a:pt x="6463635" y="0"/>
                  </a:cubicBezTo>
                  <a:close/>
                  <a:moveTo>
                    <a:pt x="6107867" y="0"/>
                  </a:moveTo>
                  <a:cubicBezTo>
                    <a:pt x="6137975" y="0"/>
                    <a:pt x="6162893" y="25956"/>
                    <a:pt x="6162893" y="56064"/>
                  </a:cubicBezTo>
                  <a:lnTo>
                    <a:pt x="6162893" y="633318"/>
                  </a:lnTo>
                  <a:lnTo>
                    <a:pt x="6428679" y="633318"/>
                  </a:lnTo>
                  <a:cubicBezTo>
                    <a:pt x="6458787" y="633318"/>
                    <a:pt x="6482667" y="656158"/>
                    <a:pt x="6482667" y="685229"/>
                  </a:cubicBezTo>
                  <a:cubicBezTo>
                    <a:pt x="6482667" y="715337"/>
                    <a:pt x="6459825" y="738178"/>
                    <a:pt x="6429717" y="738178"/>
                  </a:cubicBezTo>
                  <a:lnTo>
                    <a:pt x="6120326" y="738178"/>
                  </a:lnTo>
                  <a:cubicBezTo>
                    <a:pt x="6082950" y="738178"/>
                    <a:pt x="6052841" y="705993"/>
                    <a:pt x="6052841" y="670694"/>
                  </a:cubicBezTo>
                  <a:lnTo>
                    <a:pt x="6052841" y="55026"/>
                  </a:lnTo>
                  <a:cubicBezTo>
                    <a:pt x="6052841" y="24918"/>
                    <a:pt x="6078797" y="0"/>
                    <a:pt x="6107867" y="0"/>
                  </a:cubicBezTo>
                  <a:close/>
                  <a:moveTo>
                    <a:pt x="4731933" y="0"/>
                  </a:moveTo>
                  <a:cubicBezTo>
                    <a:pt x="4755813" y="0"/>
                    <a:pt x="4775539" y="13497"/>
                    <a:pt x="4785921" y="32185"/>
                  </a:cubicBezTo>
                  <a:lnTo>
                    <a:pt x="4990451" y="397640"/>
                  </a:lnTo>
                  <a:lnTo>
                    <a:pt x="5194982" y="32185"/>
                  </a:lnTo>
                  <a:cubicBezTo>
                    <a:pt x="5205364" y="13497"/>
                    <a:pt x="5227167" y="0"/>
                    <a:pt x="5248969" y="0"/>
                  </a:cubicBezTo>
                  <a:cubicBezTo>
                    <a:pt x="5282193" y="0"/>
                    <a:pt x="5309187" y="26994"/>
                    <a:pt x="5309187" y="60217"/>
                  </a:cubicBezTo>
                  <a:lnTo>
                    <a:pt x="5309187" y="693535"/>
                  </a:lnTo>
                  <a:cubicBezTo>
                    <a:pt x="5309187" y="723643"/>
                    <a:pt x="5283231" y="748560"/>
                    <a:pt x="5253123" y="748560"/>
                  </a:cubicBezTo>
                  <a:cubicBezTo>
                    <a:pt x="5224052" y="748560"/>
                    <a:pt x="5199135" y="723643"/>
                    <a:pt x="5199135" y="693535"/>
                  </a:cubicBezTo>
                  <a:lnTo>
                    <a:pt x="5199135" y="239830"/>
                  </a:lnTo>
                  <a:lnTo>
                    <a:pt x="5043401" y="522227"/>
                  </a:lnTo>
                  <a:cubicBezTo>
                    <a:pt x="5033019" y="540915"/>
                    <a:pt x="5012254" y="553374"/>
                    <a:pt x="4990451" y="553374"/>
                  </a:cubicBezTo>
                  <a:cubicBezTo>
                    <a:pt x="4967611" y="553374"/>
                    <a:pt x="4947884" y="540915"/>
                    <a:pt x="4937503" y="522227"/>
                  </a:cubicBezTo>
                  <a:lnTo>
                    <a:pt x="4781768" y="239830"/>
                  </a:lnTo>
                  <a:lnTo>
                    <a:pt x="4781768" y="693535"/>
                  </a:lnTo>
                  <a:cubicBezTo>
                    <a:pt x="4781768" y="723643"/>
                    <a:pt x="4755813" y="748560"/>
                    <a:pt x="4726743" y="748560"/>
                  </a:cubicBezTo>
                  <a:cubicBezTo>
                    <a:pt x="4696634" y="748560"/>
                    <a:pt x="4671717" y="723643"/>
                    <a:pt x="4671717" y="693535"/>
                  </a:cubicBezTo>
                  <a:lnTo>
                    <a:pt x="4671717" y="60217"/>
                  </a:lnTo>
                  <a:cubicBezTo>
                    <a:pt x="4671717" y="26994"/>
                    <a:pt x="4699749" y="0"/>
                    <a:pt x="4731933" y="0"/>
                  </a:cubicBezTo>
                  <a:close/>
                  <a:moveTo>
                    <a:pt x="3799922" y="0"/>
                  </a:moveTo>
                  <a:cubicBezTo>
                    <a:pt x="3857024" y="0"/>
                    <a:pt x="3917241" y="10382"/>
                    <a:pt x="3971229" y="34262"/>
                  </a:cubicBezTo>
                  <a:cubicBezTo>
                    <a:pt x="3993031" y="43606"/>
                    <a:pt x="4011719" y="58141"/>
                    <a:pt x="4011719" y="87211"/>
                  </a:cubicBezTo>
                  <a:cubicBezTo>
                    <a:pt x="4011719" y="114205"/>
                    <a:pt x="3988879" y="137046"/>
                    <a:pt x="3959809" y="137046"/>
                  </a:cubicBezTo>
                  <a:cubicBezTo>
                    <a:pt x="3953579" y="137046"/>
                    <a:pt x="3947350" y="136008"/>
                    <a:pt x="3940082" y="132893"/>
                  </a:cubicBezTo>
                  <a:cubicBezTo>
                    <a:pt x="3915165" y="123549"/>
                    <a:pt x="3878827" y="101746"/>
                    <a:pt x="3794731" y="101746"/>
                  </a:cubicBezTo>
                  <a:cubicBezTo>
                    <a:pt x="3743858" y="101746"/>
                    <a:pt x="3676373" y="122511"/>
                    <a:pt x="3676373" y="193110"/>
                  </a:cubicBezTo>
                  <a:cubicBezTo>
                    <a:pt x="3676373" y="241907"/>
                    <a:pt x="3700252" y="263709"/>
                    <a:pt x="3741781" y="282397"/>
                  </a:cubicBezTo>
                  <a:lnTo>
                    <a:pt x="3860139" y="334309"/>
                  </a:lnTo>
                  <a:cubicBezTo>
                    <a:pt x="3939044" y="368570"/>
                    <a:pt x="4013796" y="417367"/>
                    <a:pt x="4013796" y="528457"/>
                  </a:cubicBezTo>
                  <a:cubicBezTo>
                    <a:pt x="4013796" y="654082"/>
                    <a:pt x="3923471" y="748560"/>
                    <a:pt x="3783310" y="748560"/>
                  </a:cubicBezTo>
                  <a:cubicBezTo>
                    <a:pt x="3722055" y="748560"/>
                    <a:pt x="3651455" y="731949"/>
                    <a:pt x="3597468" y="709108"/>
                  </a:cubicBezTo>
                  <a:cubicBezTo>
                    <a:pt x="3577742" y="700802"/>
                    <a:pt x="3565283" y="683152"/>
                    <a:pt x="3565283" y="660311"/>
                  </a:cubicBezTo>
                  <a:cubicBezTo>
                    <a:pt x="3565283" y="631241"/>
                    <a:pt x="3583971" y="607362"/>
                    <a:pt x="3615117" y="607362"/>
                  </a:cubicBezTo>
                  <a:cubicBezTo>
                    <a:pt x="3628615" y="607362"/>
                    <a:pt x="3638997" y="610477"/>
                    <a:pt x="3648341" y="614629"/>
                  </a:cubicBezTo>
                  <a:cubicBezTo>
                    <a:pt x="3690908" y="633318"/>
                    <a:pt x="3734513" y="646814"/>
                    <a:pt x="3783310" y="646814"/>
                  </a:cubicBezTo>
                  <a:cubicBezTo>
                    <a:pt x="3858062" y="646814"/>
                    <a:pt x="3902706" y="610477"/>
                    <a:pt x="3902706" y="541954"/>
                  </a:cubicBezTo>
                  <a:cubicBezTo>
                    <a:pt x="3902706" y="490042"/>
                    <a:pt x="3859101" y="453705"/>
                    <a:pt x="3812380" y="432940"/>
                  </a:cubicBezTo>
                  <a:lnTo>
                    <a:pt x="3687793" y="377914"/>
                  </a:lnTo>
                  <a:cubicBezTo>
                    <a:pt x="3606812" y="342614"/>
                    <a:pt x="3565283" y="279283"/>
                    <a:pt x="3565283" y="198301"/>
                  </a:cubicBezTo>
                  <a:cubicBezTo>
                    <a:pt x="3565283" y="74752"/>
                    <a:pt x="3681564" y="0"/>
                    <a:pt x="3799922" y="0"/>
                  </a:cubicBezTo>
                  <a:close/>
                  <a:moveTo>
                    <a:pt x="3266522" y="0"/>
                  </a:moveTo>
                  <a:cubicBezTo>
                    <a:pt x="3323624" y="0"/>
                    <a:pt x="3383841" y="10382"/>
                    <a:pt x="3437829" y="34262"/>
                  </a:cubicBezTo>
                  <a:cubicBezTo>
                    <a:pt x="3459631" y="43606"/>
                    <a:pt x="3478319" y="58141"/>
                    <a:pt x="3478319" y="87211"/>
                  </a:cubicBezTo>
                  <a:cubicBezTo>
                    <a:pt x="3478319" y="114205"/>
                    <a:pt x="3455479" y="137046"/>
                    <a:pt x="3426409" y="137046"/>
                  </a:cubicBezTo>
                  <a:cubicBezTo>
                    <a:pt x="3420179" y="137046"/>
                    <a:pt x="3413950" y="136008"/>
                    <a:pt x="3406682" y="132893"/>
                  </a:cubicBezTo>
                  <a:cubicBezTo>
                    <a:pt x="3381765" y="123549"/>
                    <a:pt x="3345427" y="101746"/>
                    <a:pt x="3261331" y="101746"/>
                  </a:cubicBezTo>
                  <a:cubicBezTo>
                    <a:pt x="3210457" y="101746"/>
                    <a:pt x="3142973" y="122511"/>
                    <a:pt x="3142973" y="193110"/>
                  </a:cubicBezTo>
                  <a:cubicBezTo>
                    <a:pt x="3142973" y="241907"/>
                    <a:pt x="3166852" y="263709"/>
                    <a:pt x="3208381" y="282397"/>
                  </a:cubicBezTo>
                  <a:lnTo>
                    <a:pt x="3326739" y="334309"/>
                  </a:lnTo>
                  <a:cubicBezTo>
                    <a:pt x="3405644" y="368570"/>
                    <a:pt x="3480396" y="417367"/>
                    <a:pt x="3480396" y="528457"/>
                  </a:cubicBezTo>
                  <a:cubicBezTo>
                    <a:pt x="3480396" y="654082"/>
                    <a:pt x="3390071" y="748560"/>
                    <a:pt x="3249910" y="748560"/>
                  </a:cubicBezTo>
                  <a:cubicBezTo>
                    <a:pt x="3188655" y="748560"/>
                    <a:pt x="3118055" y="731949"/>
                    <a:pt x="3064068" y="709108"/>
                  </a:cubicBezTo>
                  <a:cubicBezTo>
                    <a:pt x="3044342" y="700802"/>
                    <a:pt x="3031883" y="683152"/>
                    <a:pt x="3031883" y="660311"/>
                  </a:cubicBezTo>
                  <a:cubicBezTo>
                    <a:pt x="3031883" y="631241"/>
                    <a:pt x="3050571" y="607362"/>
                    <a:pt x="3081717" y="607362"/>
                  </a:cubicBezTo>
                  <a:cubicBezTo>
                    <a:pt x="3095215" y="607362"/>
                    <a:pt x="3105597" y="610477"/>
                    <a:pt x="3114941" y="614629"/>
                  </a:cubicBezTo>
                  <a:cubicBezTo>
                    <a:pt x="3157508" y="633318"/>
                    <a:pt x="3201113" y="646814"/>
                    <a:pt x="3249910" y="646814"/>
                  </a:cubicBezTo>
                  <a:cubicBezTo>
                    <a:pt x="3324662" y="646814"/>
                    <a:pt x="3369306" y="610477"/>
                    <a:pt x="3369306" y="541954"/>
                  </a:cubicBezTo>
                  <a:cubicBezTo>
                    <a:pt x="3369306" y="490042"/>
                    <a:pt x="3325701" y="453705"/>
                    <a:pt x="3278980" y="432940"/>
                  </a:cubicBezTo>
                  <a:lnTo>
                    <a:pt x="3154393" y="377914"/>
                  </a:lnTo>
                  <a:cubicBezTo>
                    <a:pt x="3073412" y="342614"/>
                    <a:pt x="3031883" y="279283"/>
                    <a:pt x="3031883" y="198301"/>
                  </a:cubicBezTo>
                  <a:cubicBezTo>
                    <a:pt x="3031883" y="74752"/>
                    <a:pt x="3148164" y="0"/>
                    <a:pt x="3266522" y="0"/>
                  </a:cubicBezTo>
                  <a:close/>
                  <a:moveTo>
                    <a:pt x="2665904" y="0"/>
                  </a:moveTo>
                  <a:cubicBezTo>
                    <a:pt x="2689783" y="0"/>
                    <a:pt x="2714700" y="16612"/>
                    <a:pt x="2723006" y="40491"/>
                  </a:cubicBezTo>
                  <a:lnTo>
                    <a:pt x="2951416" y="676923"/>
                  </a:lnTo>
                  <a:cubicBezTo>
                    <a:pt x="2953492" y="682114"/>
                    <a:pt x="2954530" y="689382"/>
                    <a:pt x="2954530" y="694573"/>
                  </a:cubicBezTo>
                  <a:cubicBezTo>
                    <a:pt x="2954530" y="722605"/>
                    <a:pt x="2931689" y="748560"/>
                    <a:pt x="2900543" y="748560"/>
                  </a:cubicBezTo>
                  <a:cubicBezTo>
                    <a:pt x="2878740" y="748560"/>
                    <a:pt x="2857975" y="735064"/>
                    <a:pt x="2849669" y="713261"/>
                  </a:cubicBezTo>
                  <a:lnTo>
                    <a:pt x="2793605" y="555451"/>
                  </a:lnTo>
                  <a:lnTo>
                    <a:pt x="2538202" y="555451"/>
                  </a:lnTo>
                  <a:lnTo>
                    <a:pt x="2481099" y="713261"/>
                  </a:lnTo>
                  <a:cubicBezTo>
                    <a:pt x="2472794" y="735064"/>
                    <a:pt x="2453067" y="748560"/>
                    <a:pt x="2430227" y="748560"/>
                  </a:cubicBezTo>
                  <a:cubicBezTo>
                    <a:pt x="2402195" y="748560"/>
                    <a:pt x="2377277" y="724681"/>
                    <a:pt x="2377277" y="694573"/>
                  </a:cubicBezTo>
                  <a:cubicBezTo>
                    <a:pt x="2377277" y="688343"/>
                    <a:pt x="2378315" y="683152"/>
                    <a:pt x="2380392" y="676923"/>
                  </a:cubicBezTo>
                  <a:lnTo>
                    <a:pt x="2608801" y="39453"/>
                  </a:lnTo>
                  <a:cubicBezTo>
                    <a:pt x="2617107" y="17650"/>
                    <a:pt x="2639948" y="0"/>
                    <a:pt x="2665904" y="0"/>
                  </a:cubicBezTo>
                  <a:close/>
                  <a:moveTo>
                    <a:pt x="1836419" y="0"/>
                  </a:moveTo>
                  <a:cubicBezTo>
                    <a:pt x="1898713" y="0"/>
                    <a:pt x="1951662" y="19727"/>
                    <a:pt x="1991115" y="57103"/>
                  </a:cubicBezTo>
                  <a:cubicBezTo>
                    <a:pt x="2030567" y="94479"/>
                    <a:pt x="2051332" y="146390"/>
                    <a:pt x="2051332" y="206607"/>
                  </a:cubicBezTo>
                  <a:cubicBezTo>
                    <a:pt x="2051332" y="265786"/>
                    <a:pt x="2024338" y="317697"/>
                    <a:pt x="1975541" y="356111"/>
                  </a:cubicBezTo>
                  <a:cubicBezTo>
                    <a:pt x="2035759" y="396602"/>
                    <a:pt x="2072096" y="457857"/>
                    <a:pt x="2072096" y="527419"/>
                  </a:cubicBezTo>
                  <a:cubicBezTo>
                    <a:pt x="2072096" y="657197"/>
                    <a:pt x="1975541" y="748560"/>
                    <a:pt x="1836419" y="748560"/>
                  </a:cubicBezTo>
                  <a:cubicBezTo>
                    <a:pt x="1768935" y="748560"/>
                    <a:pt x="1712871" y="735064"/>
                    <a:pt x="1658883" y="710146"/>
                  </a:cubicBezTo>
                  <a:cubicBezTo>
                    <a:pt x="1640195" y="700802"/>
                    <a:pt x="1628775" y="684190"/>
                    <a:pt x="1628775" y="663426"/>
                  </a:cubicBezTo>
                  <a:cubicBezTo>
                    <a:pt x="1628775" y="635394"/>
                    <a:pt x="1652654" y="613591"/>
                    <a:pt x="1682763" y="613591"/>
                  </a:cubicBezTo>
                  <a:cubicBezTo>
                    <a:pt x="1690030" y="613591"/>
                    <a:pt x="1698336" y="616706"/>
                    <a:pt x="1705604" y="619821"/>
                  </a:cubicBezTo>
                  <a:cubicBezTo>
                    <a:pt x="1745056" y="638509"/>
                    <a:pt x="1785547" y="649929"/>
                    <a:pt x="1836419" y="649929"/>
                  </a:cubicBezTo>
                  <a:cubicBezTo>
                    <a:pt x="1898713" y="649929"/>
                    <a:pt x="1965159" y="611515"/>
                    <a:pt x="1965159" y="527419"/>
                  </a:cubicBezTo>
                  <a:cubicBezTo>
                    <a:pt x="1965159" y="465125"/>
                    <a:pt x="1902866" y="413214"/>
                    <a:pt x="1826037" y="413214"/>
                  </a:cubicBezTo>
                  <a:lnTo>
                    <a:pt x="1806311" y="413214"/>
                  </a:lnTo>
                  <a:cubicBezTo>
                    <a:pt x="1776202" y="413214"/>
                    <a:pt x="1752323" y="390373"/>
                    <a:pt x="1752323" y="360264"/>
                  </a:cubicBezTo>
                  <a:cubicBezTo>
                    <a:pt x="1752323" y="331194"/>
                    <a:pt x="1776202" y="307315"/>
                    <a:pt x="1806311" y="307315"/>
                  </a:cubicBezTo>
                  <a:lnTo>
                    <a:pt x="1819807" y="307315"/>
                  </a:lnTo>
                  <a:cubicBezTo>
                    <a:pt x="1888330" y="307315"/>
                    <a:pt x="1944395" y="261633"/>
                    <a:pt x="1944395" y="206607"/>
                  </a:cubicBezTo>
                  <a:cubicBezTo>
                    <a:pt x="1944395" y="143275"/>
                    <a:pt x="1904942" y="98632"/>
                    <a:pt x="1836419" y="98632"/>
                  </a:cubicBezTo>
                  <a:cubicBezTo>
                    <a:pt x="1792815" y="98632"/>
                    <a:pt x="1756477" y="104861"/>
                    <a:pt x="1711833" y="126664"/>
                  </a:cubicBezTo>
                  <a:cubicBezTo>
                    <a:pt x="1704565" y="130817"/>
                    <a:pt x="1695221" y="132893"/>
                    <a:pt x="1686916" y="132893"/>
                  </a:cubicBezTo>
                  <a:cubicBezTo>
                    <a:pt x="1660960" y="132893"/>
                    <a:pt x="1636043" y="112129"/>
                    <a:pt x="1636043" y="84096"/>
                  </a:cubicBezTo>
                  <a:cubicBezTo>
                    <a:pt x="1636043" y="64370"/>
                    <a:pt x="1646424" y="46720"/>
                    <a:pt x="1665112" y="37376"/>
                  </a:cubicBezTo>
                  <a:cubicBezTo>
                    <a:pt x="1728444" y="6230"/>
                    <a:pt x="1779317" y="0"/>
                    <a:pt x="1836419" y="0"/>
                  </a:cubicBezTo>
                  <a:close/>
                  <a:moveTo>
                    <a:pt x="1326222" y="0"/>
                  </a:moveTo>
                  <a:cubicBezTo>
                    <a:pt x="1388516" y="0"/>
                    <a:pt x="1442504" y="20765"/>
                    <a:pt x="1480918" y="60217"/>
                  </a:cubicBezTo>
                  <a:cubicBezTo>
                    <a:pt x="1520371" y="99670"/>
                    <a:pt x="1540097" y="153658"/>
                    <a:pt x="1540097" y="215951"/>
                  </a:cubicBezTo>
                  <a:cubicBezTo>
                    <a:pt x="1540097" y="296933"/>
                    <a:pt x="1501683" y="346767"/>
                    <a:pt x="1467421" y="391411"/>
                  </a:cubicBezTo>
                  <a:cubicBezTo>
                    <a:pt x="1449772" y="414252"/>
                    <a:pt x="1334528" y="550260"/>
                    <a:pt x="1263929" y="636432"/>
                  </a:cubicBezTo>
                  <a:lnTo>
                    <a:pt x="1494415" y="636432"/>
                  </a:lnTo>
                  <a:cubicBezTo>
                    <a:pt x="1524524" y="636432"/>
                    <a:pt x="1547365" y="658235"/>
                    <a:pt x="1547365" y="686267"/>
                  </a:cubicBezTo>
                  <a:cubicBezTo>
                    <a:pt x="1547365" y="716376"/>
                    <a:pt x="1524524" y="738178"/>
                    <a:pt x="1494415" y="738178"/>
                  </a:cubicBezTo>
                  <a:lnTo>
                    <a:pt x="1174642" y="738178"/>
                  </a:lnTo>
                  <a:cubicBezTo>
                    <a:pt x="1141419" y="738178"/>
                    <a:pt x="1114424" y="711184"/>
                    <a:pt x="1114424" y="677961"/>
                  </a:cubicBezTo>
                  <a:cubicBezTo>
                    <a:pt x="1114424" y="664464"/>
                    <a:pt x="1119616" y="649929"/>
                    <a:pt x="1127922" y="639547"/>
                  </a:cubicBezTo>
                  <a:lnTo>
                    <a:pt x="1389554" y="324965"/>
                  </a:lnTo>
                  <a:cubicBezTo>
                    <a:pt x="1419663" y="288627"/>
                    <a:pt x="1433159" y="255404"/>
                    <a:pt x="1433159" y="210760"/>
                  </a:cubicBezTo>
                  <a:cubicBezTo>
                    <a:pt x="1433159" y="149505"/>
                    <a:pt x="1393707" y="98632"/>
                    <a:pt x="1326222" y="98632"/>
                  </a:cubicBezTo>
                  <a:cubicBezTo>
                    <a:pt x="1281579" y="98632"/>
                    <a:pt x="1248355" y="104861"/>
                    <a:pt x="1203712" y="127702"/>
                  </a:cubicBezTo>
                  <a:cubicBezTo>
                    <a:pt x="1195407" y="131855"/>
                    <a:pt x="1187101" y="136008"/>
                    <a:pt x="1176718" y="136008"/>
                  </a:cubicBezTo>
                  <a:cubicBezTo>
                    <a:pt x="1149724" y="136008"/>
                    <a:pt x="1124807" y="115243"/>
                    <a:pt x="1124807" y="87211"/>
                  </a:cubicBezTo>
                  <a:cubicBezTo>
                    <a:pt x="1124807" y="68523"/>
                    <a:pt x="1135189" y="49835"/>
                    <a:pt x="1153877" y="40491"/>
                  </a:cubicBezTo>
                  <a:cubicBezTo>
                    <a:pt x="1217209" y="7268"/>
                    <a:pt x="1268082" y="0"/>
                    <a:pt x="1326222" y="0"/>
                  </a:cubicBezTo>
                  <a:close/>
                  <a:moveTo>
                    <a:pt x="785326" y="0"/>
                  </a:moveTo>
                  <a:cubicBezTo>
                    <a:pt x="854888" y="0"/>
                    <a:pt x="915104" y="22841"/>
                    <a:pt x="957671" y="65408"/>
                  </a:cubicBezTo>
                  <a:cubicBezTo>
                    <a:pt x="1001277" y="109014"/>
                    <a:pt x="1024118" y="168193"/>
                    <a:pt x="1024118" y="238792"/>
                  </a:cubicBezTo>
                  <a:lnTo>
                    <a:pt x="1024118" y="509769"/>
                  </a:lnTo>
                  <a:cubicBezTo>
                    <a:pt x="1024118" y="579330"/>
                    <a:pt x="1001277" y="639547"/>
                    <a:pt x="958710" y="682114"/>
                  </a:cubicBezTo>
                  <a:cubicBezTo>
                    <a:pt x="915104" y="725720"/>
                    <a:pt x="854888" y="748560"/>
                    <a:pt x="785326" y="748560"/>
                  </a:cubicBezTo>
                  <a:cubicBezTo>
                    <a:pt x="715766" y="748560"/>
                    <a:pt x="656587" y="725720"/>
                    <a:pt x="612981" y="682114"/>
                  </a:cubicBezTo>
                  <a:cubicBezTo>
                    <a:pt x="570414" y="639547"/>
                    <a:pt x="547573" y="579330"/>
                    <a:pt x="547573" y="509769"/>
                  </a:cubicBezTo>
                  <a:lnTo>
                    <a:pt x="547573" y="238792"/>
                  </a:lnTo>
                  <a:cubicBezTo>
                    <a:pt x="547573" y="168193"/>
                    <a:pt x="570414" y="109014"/>
                    <a:pt x="612981" y="66447"/>
                  </a:cubicBezTo>
                  <a:cubicBezTo>
                    <a:pt x="656587" y="22841"/>
                    <a:pt x="715766" y="0"/>
                    <a:pt x="785326" y="0"/>
                  </a:cubicBezTo>
                  <a:close/>
                  <a:moveTo>
                    <a:pt x="211798" y="0"/>
                  </a:moveTo>
                  <a:cubicBezTo>
                    <a:pt x="274091" y="0"/>
                    <a:pt x="328078" y="20765"/>
                    <a:pt x="366493" y="60217"/>
                  </a:cubicBezTo>
                  <a:cubicBezTo>
                    <a:pt x="405946" y="99670"/>
                    <a:pt x="425672" y="153658"/>
                    <a:pt x="425672" y="215951"/>
                  </a:cubicBezTo>
                  <a:cubicBezTo>
                    <a:pt x="425672" y="296933"/>
                    <a:pt x="387257" y="346767"/>
                    <a:pt x="352996" y="391411"/>
                  </a:cubicBezTo>
                  <a:cubicBezTo>
                    <a:pt x="335347" y="414252"/>
                    <a:pt x="220104" y="550260"/>
                    <a:pt x="149504" y="636432"/>
                  </a:cubicBezTo>
                  <a:lnTo>
                    <a:pt x="379990" y="636432"/>
                  </a:lnTo>
                  <a:cubicBezTo>
                    <a:pt x="410099" y="636432"/>
                    <a:pt x="432940" y="658235"/>
                    <a:pt x="432940" y="686267"/>
                  </a:cubicBezTo>
                  <a:cubicBezTo>
                    <a:pt x="432940" y="716376"/>
                    <a:pt x="410099" y="738178"/>
                    <a:pt x="379990" y="738178"/>
                  </a:cubicBezTo>
                  <a:lnTo>
                    <a:pt x="60217" y="738178"/>
                  </a:lnTo>
                  <a:cubicBezTo>
                    <a:pt x="26994" y="738178"/>
                    <a:pt x="0" y="711184"/>
                    <a:pt x="0" y="677961"/>
                  </a:cubicBezTo>
                  <a:cubicBezTo>
                    <a:pt x="0" y="664464"/>
                    <a:pt x="5191" y="649929"/>
                    <a:pt x="13497" y="639547"/>
                  </a:cubicBezTo>
                  <a:lnTo>
                    <a:pt x="275129" y="324965"/>
                  </a:lnTo>
                  <a:cubicBezTo>
                    <a:pt x="305238" y="288627"/>
                    <a:pt x="318735" y="255404"/>
                    <a:pt x="318735" y="210760"/>
                  </a:cubicBezTo>
                  <a:cubicBezTo>
                    <a:pt x="318735" y="149505"/>
                    <a:pt x="279282" y="98632"/>
                    <a:pt x="211798" y="98632"/>
                  </a:cubicBezTo>
                  <a:cubicBezTo>
                    <a:pt x="167154" y="98632"/>
                    <a:pt x="133931" y="104861"/>
                    <a:pt x="89287" y="127702"/>
                  </a:cubicBezTo>
                  <a:cubicBezTo>
                    <a:pt x="80981" y="131855"/>
                    <a:pt x="72675" y="136008"/>
                    <a:pt x="62293" y="136008"/>
                  </a:cubicBezTo>
                  <a:cubicBezTo>
                    <a:pt x="35300" y="136008"/>
                    <a:pt x="10382" y="115243"/>
                    <a:pt x="10382" y="87211"/>
                  </a:cubicBezTo>
                  <a:cubicBezTo>
                    <a:pt x="10382" y="68523"/>
                    <a:pt x="20764" y="49835"/>
                    <a:pt x="39452" y="40491"/>
                  </a:cubicBezTo>
                  <a:cubicBezTo>
                    <a:pt x="102784" y="7268"/>
                    <a:pt x="153657" y="0"/>
                    <a:pt x="211798" y="0"/>
                  </a:cubicBezTo>
                  <a:close/>
                </a:path>
              </a:pathLst>
            </a:custGeom>
            <a:solidFill>
              <a:srgbClr val="143AAA"/>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2700">
                <a:lnSpc>
                  <a:spcPct val="100000"/>
                </a:lnSpc>
                <a:spcBef>
                  <a:spcPts val="90"/>
                </a:spcBef>
              </a:pPr>
              <a:endParaRPr lang="en-GB" sz="8150" dirty="0">
                <a:latin typeface="NettoOT-Bold"/>
                <a:cs typeface="NettoOT-Bold"/>
              </a:endParaRPr>
            </a:p>
          </p:txBody>
        </p:sp>
        <p:sp>
          <p:nvSpPr>
            <p:cNvPr id="11" name="Freeform 10" descr="Under these slides you can find a script to help with delivery.&#10;To print the script, under print settings select print ‘Notes Pages’.&#10;">
              <a:extLst>
                <a:ext uri="{FF2B5EF4-FFF2-40B4-BE49-F238E27FC236}">
                  <a16:creationId xmlns:a16="http://schemas.microsoft.com/office/drawing/2014/main" id="{4AFCA4D7-2076-53C3-70C1-8671DBEBB836}"/>
                </a:ext>
              </a:extLst>
            </p:cNvPr>
            <p:cNvSpPr/>
            <p:nvPr/>
          </p:nvSpPr>
          <p:spPr>
            <a:xfrm>
              <a:off x="5713402" y="7856325"/>
              <a:ext cx="8668845" cy="633746"/>
            </a:xfrm>
            <a:custGeom>
              <a:avLst/>
              <a:gdLst/>
              <a:ahLst/>
              <a:cxnLst/>
              <a:rect l="l" t="t" r="r" b="b"/>
              <a:pathLst>
                <a:path w="8668845" h="633746">
                  <a:moveTo>
                    <a:pt x="8649652" y="536896"/>
                  </a:moveTo>
                  <a:cubicBezTo>
                    <a:pt x="8660873" y="536896"/>
                    <a:pt x="8668845" y="545459"/>
                    <a:pt x="8668845" y="555793"/>
                  </a:cubicBezTo>
                  <a:cubicBezTo>
                    <a:pt x="8668845" y="566423"/>
                    <a:pt x="8660873" y="574986"/>
                    <a:pt x="8649652" y="574986"/>
                  </a:cubicBezTo>
                  <a:cubicBezTo>
                    <a:pt x="8639022" y="574986"/>
                    <a:pt x="8630754" y="566423"/>
                    <a:pt x="8630754" y="555793"/>
                  </a:cubicBezTo>
                  <a:cubicBezTo>
                    <a:pt x="8630754" y="545459"/>
                    <a:pt x="8639022" y="536896"/>
                    <a:pt x="8649652" y="536896"/>
                  </a:cubicBezTo>
                  <a:close/>
                  <a:moveTo>
                    <a:pt x="2420303" y="536896"/>
                  </a:moveTo>
                  <a:cubicBezTo>
                    <a:pt x="2431523" y="536896"/>
                    <a:pt x="2439496" y="545459"/>
                    <a:pt x="2439496" y="555793"/>
                  </a:cubicBezTo>
                  <a:cubicBezTo>
                    <a:pt x="2439496" y="561994"/>
                    <a:pt x="2438019" y="567604"/>
                    <a:pt x="2434475" y="575577"/>
                  </a:cubicBezTo>
                  <a:lnTo>
                    <a:pt x="2415283" y="619573"/>
                  </a:lnTo>
                  <a:lnTo>
                    <a:pt x="2397566" y="619573"/>
                  </a:lnTo>
                  <a:lnTo>
                    <a:pt x="2409377" y="571738"/>
                  </a:lnTo>
                  <a:cubicBezTo>
                    <a:pt x="2404653" y="568195"/>
                    <a:pt x="2401405" y="562289"/>
                    <a:pt x="2401405" y="555793"/>
                  </a:cubicBezTo>
                  <a:cubicBezTo>
                    <a:pt x="2401405" y="545459"/>
                    <a:pt x="2409672" y="536896"/>
                    <a:pt x="2420303" y="536896"/>
                  </a:cubicBezTo>
                  <a:close/>
                  <a:moveTo>
                    <a:pt x="8024165" y="493786"/>
                  </a:moveTo>
                  <a:cubicBezTo>
                    <a:pt x="7995227" y="493786"/>
                    <a:pt x="7979873" y="504711"/>
                    <a:pt x="7979873" y="526857"/>
                  </a:cubicBezTo>
                  <a:cubicBezTo>
                    <a:pt x="7979873" y="545754"/>
                    <a:pt x="7989617" y="556089"/>
                    <a:pt x="8008219" y="556089"/>
                  </a:cubicBezTo>
                  <a:cubicBezTo>
                    <a:pt x="8025051" y="556089"/>
                    <a:pt x="8037452" y="547526"/>
                    <a:pt x="8046310" y="530695"/>
                  </a:cubicBezTo>
                  <a:lnTo>
                    <a:pt x="8046310" y="493786"/>
                  </a:lnTo>
                  <a:close/>
                  <a:moveTo>
                    <a:pt x="7196671" y="432664"/>
                  </a:moveTo>
                  <a:cubicBezTo>
                    <a:pt x="7170095" y="432664"/>
                    <a:pt x="7154741" y="452447"/>
                    <a:pt x="7154741" y="494081"/>
                  </a:cubicBezTo>
                  <a:cubicBezTo>
                    <a:pt x="7154741" y="535124"/>
                    <a:pt x="7169505" y="554908"/>
                    <a:pt x="7196375" y="554908"/>
                  </a:cubicBezTo>
                  <a:cubicBezTo>
                    <a:pt x="7223245" y="554908"/>
                    <a:pt x="7238305" y="535124"/>
                    <a:pt x="7238305" y="493491"/>
                  </a:cubicBezTo>
                  <a:cubicBezTo>
                    <a:pt x="7238305" y="452447"/>
                    <a:pt x="7223541" y="432664"/>
                    <a:pt x="7196671" y="432664"/>
                  </a:cubicBezTo>
                  <a:close/>
                  <a:moveTo>
                    <a:pt x="233896" y="432664"/>
                  </a:moveTo>
                  <a:cubicBezTo>
                    <a:pt x="207322" y="432664"/>
                    <a:pt x="191967" y="452447"/>
                    <a:pt x="191967" y="494081"/>
                  </a:cubicBezTo>
                  <a:cubicBezTo>
                    <a:pt x="191967" y="535124"/>
                    <a:pt x="206731" y="554908"/>
                    <a:pt x="233601" y="554908"/>
                  </a:cubicBezTo>
                  <a:cubicBezTo>
                    <a:pt x="260471" y="554908"/>
                    <a:pt x="275530" y="535124"/>
                    <a:pt x="275530" y="493491"/>
                  </a:cubicBezTo>
                  <a:cubicBezTo>
                    <a:pt x="275530" y="452447"/>
                    <a:pt x="260766" y="432664"/>
                    <a:pt x="233896" y="432664"/>
                  </a:cubicBezTo>
                  <a:close/>
                  <a:moveTo>
                    <a:pt x="8335537" y="432369"/>
                  </a:moveTo>
                  <a:cubicBezTo>
                    <a:pt x="8313981" y="432369"/>
                    <a:pt x="8299513" y="447723"/>
                    <a:pt x="8297446" y="484042"/>
                  </a:cubicBezTo>
                  <a:lnTo>
                    <a:pt x="8373627" y="484042"/>
                  </a:lnTo>
                  <a:lnTo>
                    <a:pt x="8373627" y="481680"/>
                  </a:lnTo>
                  <a:cubicBezTo>
                    <a:pt x="8373627" y="450381"/>
                    <a:pt x="8361225" y="432369"/>
                    <a:pt x="8335537" y="432369"/>
                  </a:cubicBezTo>
                  <a:close/>
                  <a:moveTo>
                    <a:pt x="7468762" y="432369"/>
                  </a:moveTo>
                  <a:cubicBezTo>
                    <a:pt x="7447207" y="432369"/>
                    <a:pt x="7432739" y="447723"/>
                    <a:pt x="7430671" y="484042"/>
                  </a:cubicBezTo>
                  <a:lnTo>
                    <a:pt x="7506852" y="484042"/>
                  </a:lnTo>
                  <a:lnTo>
                    <a:pt x="7506852" y="481680"/>
                  </a:lnTo>
                  <a:cubicBezTo>
                    <a:pt x="7506852" y="450380"/>
                    <a:pt x="7494451" y="432369"/>
                    <a:pt x="7468762" y="432369"/>
                  </a:cubicBezTo>
                  <a:close/>
                  <a:moveTo>
                    <a:pt x="6212567" y="432369"/>
                  </a:moveTo>
                  <a:cubicBezTo>
                    <a:pt x="6195441" y="432369"/>
                    <a:pt x="6182449" y="444180"/>
                    <a:pt x="6173885" y="457172"/>
                  </a:cubicBezTo>
                  <a:lnTo>
                    <a:pt x="6173885" y="534829"/>
                  </a:lnTo>
                  <a:cubicBezTo>
                    <a:pt x="6182153" y="547230"/>
                    <a:pt x="6194555" y="554612"/>
                    <a:pt x="6209613" y="554612"/>
                  </a:cubicBezTo>
                  <a:cubicBezTo>
                    <a:pt x="6235303" y="554612"/>
                    <a:pt x="6249181" y="535124"/>
                    <a:pt x="6249181" y="493491"/>
                  </a:cubicBezTo>
                  <a:cubicBezTo>
                    <a:pt x="6249181" y="452152"/>
                    <a:pt x="6236779" y="432369"/>
                    <a:pt x="6212567" y="432369"/>
                  </a:cubicBezTo>
                  <a:close/>
                  <a:moveTo>
                    <a:pt x="5716162" y="432369"/>
                  </a:moveTo>
                  <a:cubicBezTo>
                    <a:pt x="5694607" y="432369"/>
                    <a:pt x="5680139" y="447723"/>
                    <a:pt x="5678071" y="484042"/>
                  </a:cubicBezTo>
                  <a:lnTo>
                    <a:pt x="5754252" y="484042"/>
                  </a:lnTo>
                  <a:lnTo>
                    <a:pt x="5754252" y="481680"/>
                  </a:lnTo>
                  <a:cubicBezTo>
                    <a:pt x="5754252" y="450380"/>
                    <a:pt x="5741851" y="432369"/>
                    <a:pt x="5716162" y="432369"/>
                  </a:cubicBezTo>
                  <a:close/>
                  <a:moveTo>
                    <a:pt x="5468512" y="432369"/>
                  </a:moveTo>
                  <a:cubicBezTo>
                    <a:pt x="5446957" y="432369"/>
                    <a:pt x="5432489" y="447723"/>
                    <a:pt x="5430421" y="484042"/>
                  </a:cubicBezTo>
                  <a:lnTo>
                    <a:pt x="5506603" y="484042"/>
                  </a:lnTo>
                  <a:lnTo>
                    <a:pt x="5506603" y="481680"/>
                  </a:lnTo>
                  <a:cubicBezTo>
                    <a:pt x="5506603" y="450380"/>
                    <a:pt x="5494201" y="432369"/>
                    <a:pt x="5468512" y="432369"/>
                  </a:cubicBezTo>
                  <a:close/>
                  <a:moveTo>
                    <a:pt x="4344562" y="432369"/>
                  </a:moveTo>
                  <a:cubicBezTo>
                    <a:pt x="4323007" y="432369"/>
                    <a:pt x="4308538" y="447723"/>
                    <a:pt x="4306471" y="484042"/>
                  </a:cubicBezTo>
                  <a:lnTo>
                    <a:pt x="4382652" y="484042"/>
                  </a:lnTo>
                  <a:lnTo>
                    <a:pt x="4382652" y="481680"/>
                  </a:lnTo>
                  <a:cubicBezTo>
                    <a:pt x="4382652" y="450381"/>
                    <a:pt x="4370251" y="432369"/>
                    <a:pt x="4344562" y="432369"/>
                  </a:cubicBezTo>
                  <a:close/>
                  <a:moveTo>
                    <a:pt x="3497942" y="432369"/>
                  </a:moveTo>
                  <a:cubicBezTo>
                    <a:pt x="3480816" y="432369"/>
                    <a:pt x="3467823" y="444180"/>
                    <a:pt x="3459261" y="457172"/>
                  </a:cubicBezTo>
                  <a:lnTo>
                    <a:pt x="3459261" y="534829"/>
                  </a:lnTo>
                  <a:cubicBezTo>
                    <a:pt x="3467528" y="547230"/>
                    <a:pt x="3479930" y="554612"/>
                    <a:pt x="3494989" y="554612"/>
                  </a:cubicBezTo>
                  <a:cubicBezTo>
                    <a:pt x="3520678" y="554612"/>
                    <a:pt x="3534556" y="535124"/>
                    <a:pt x="3534556" y="493491"/>
                  </a:cubicBezTo>
                  <a:cubicBezTo>
                    <a:pt x="3534556" y="452152"/>
                    <a:pt x="3522154" y="432369"/>
                    <a:pt x="3497942" y="432369"/>
                  </a:cubicBezTo>
                  <a:close/>
                  <a:moveTo>
                    <a:pt x="3125362" y="432369"/>
                  </a:moveTo>
                  <a:cubicBezTo>
                    <a:pt x="3103807" y="432369"/>
                    <a:pt x="3089338" y="447723"/>
                    <a:pt x="3087271" y="484042"/>
                  </a:cubicBezTo>
                  <a:lnTo>
                    <a:pt x="3163452" y="484042"/>
                  </a:lnTo>
                  <a:lnTo>
                    <a:pt x="3163452" y="481680"/>
                  </a:lnTo>
                  <a:cubicBezTo>
                    <a:pt x="3163452" y="450380"/>
                    <a:pt x="3151051" y="432369"/>
                    <a:pt x="3125362" y="432369"/>
                  </a:cubicBezTo>
                  <a:close/>
                  <a:moveTo>
                    <a:pt x="2957160" y="432369"/>
                  </a:moveTo>
                  <a:cubicBezTo>
                    <a:pt x="2932947" y="432369"/>
                    <a:pt x="2917593" y="452743"/>
                    <a:pt x="2917593" y="494081"/>
                  </a:cubicBezTo>
                  <a:cubicBezTo>
                    <a:pt x="2917593" y="535419"/>
                    <a:pt x="2931175" y="555203"/>
                    <a:pt x="2954502" y="555203"/>
                  </a:cubicBezTo>
                  <a:cubicBezTo>
                    <a:pt x="2972514" y="555203"/>
                    <a:pt x="2983734" y="546345"/>
                    <a:pt x="2994069" y="530695"/>
                  </a:cubicBezTo>
                  <a:lnTo>
                    <a:pt x="2994069" y="453333"/>
                  </a:lnTo>
                  <a:cubicBezTo>
                    <a:pt x="2984620" y="440636"/>
                    <a:pt x="2973400" y="432369"/>
                    <a:pt x="2957160" y="432369"/>
                  </a:cubicBezTo>
                  <a:close/>
                  <a:moveTo>
                    <a:pt x="2202543" y="432369"/>
                  </a:moveTo>
                  <a:cubicBezTo>
                    <a:pt x="2185416" y="432369"/>
                    <a:pt x="2172424" y="444180"/>
                    <a:pt x="2163861" y="457172"/>
                  </a:cubicBezTo>
                  <a:lnTo>
                    <a:pt x="2163861" y="534829"/>
                  </a:lnTo>
                  <a:cubicBezTo>
                    <a:pt x="2172129" y="547230"/>
                    <a:pt x="2184531" y="554612"/>
                    <a:pt x="2199590" y="554612"/>
                  </a:cubicBezTo>
                  <a:cubicBezTo>
                    <a:pt x="2225278" y="554612"/>
                    <a:pt x="2239157" y="535124"/>
                    <a:pt x="2239157" y="493491"/>
                  </a:cubicBezTo>
                  <a:cubicBezTo>
                    <a:pt x="2239157" y="452152"/>
                    <a:pt x="2226755" y="432369"/>
                    <a:pt x="2202543" y="432369"/>
                  </a:cubicBezTo>
                  <a:close/>
                  <a:moveTo>
                    <a:pt x="1477537" y="432369"/>
                  </a:moveTo>
                  <a:cubicBezTo>
                    <a:pt x="1455982" y="432369"/>
                    <a:pt x="1441514" y="447723"/>
                    <a:pt x="1439446" y="484042"/>
                  </a:cubicBezTo>
                  <a:lnTo>
                    <a:pt x="1515628" y="484042"/>
                  </a:lnTo>
                  <a:lnTo>
                    <a:pt x="1515628" y="481680"/>
                  </a:lnTo>
                  <a:cubicBezTo>
                    <a:pt x="1515628" y="450380"/>
                    <a:pt x="1503226" y="432369"/>
                    <a:pt x="1477537" y="432369"/>
                  </a:cubicBezTo>
                  <a:close/>
                  <a:moveTo>
                    <a:pt x="488042" y="432369"/>
                  </a:moveTo>
                  <a:cubicBezTo>
                    <a:pt x="470916" y="432369"/>
                    <a:pt x="457924" y="444180"/>
                    <a:pt x="449361" y="457172"/>
                  </a:cubicBezTo>
                  <a:lnTo>
                    <a:pt x="449361" y="534829"/>
                  </a:lnTo>
                  <a:cubicBezTo>
                    <a:pt x="457629" y="547230"/>
                    <a:pt x="470030" y="554612"/>
                    <a:pt x="485090" y="554612"/>
                  </a:cubicBezTo>
                  <a:cubicBezTo>
                    <a:pt x="510779" y="554612"/>
                    <a:pt x="524656" y="535124"/>
                    <a:pt x="524656" y="493491"/>
                  </a:cubicBezTo>
                  <a:cubicBezTo>
                    <a:pt x="524656" y="452152"/>
                    <a:pt x="512255" y="432369"/>
                    <a:pt x="488042" y="432369"/>
                  </a:cubicBezTo>
                  <a:close/>
                  <a:moveTo>
                    <a:pt x="8175459" y="430597"/>
                  </a:moveTo>
                  <a:cubicBezTo>
                    <a:pt x="8153314" y="430597"/>
                    <a:pt x="8141798" y="445656"/>
                    <a:pt x="8141798" y="466325"/>
                  </a:cubicBezTo>
                  <a:cubicBezTo>
                    <a:pt x="8141798" y="488176"/>
                    <a:pt x="8154199" y="502644"/>
                    <a:pt x="8176050" y="502644"/>
                  </a:cubicBezTo>
                  <a:cubicBezTo>
                    <a:pt x="8198195" y="502644"/>
                    <a:pt x="8210007" y="489357"/>
                    <a:pt x="8210007" y="466325"/>
                  </a:cubicBezTo>
                  <a:cubicBezTo>
                    <a:pt x="8210007" y="443294"/>
                    <a:pt x="8198491" y="430597"/>
                    <a:pt x="8175459" y="430597"/>
                  </a:cubicBezTo>
                  <a:close/>
                  <a:moveTo>
                    <a:pt x="4965535" y="430597"/>
                  </a:moveTo>
                  <a:cubicBezTo>
                    <a:pt x="4943389" y="430597"/>
                    <a:pt x="4931873" y="445656"/>
                    <a:pt x="4931873" y="466325"/>
                  </a:cubicBezTo>
                  <a:cubicBezTo>
                    <a:pt x="4931873" y="488176"/>
                    <a:pt x="4944275" y="502644"/>
                    <a:pt x="4966125" y="502644"/>
                  </a:cubicBezTo>
                  <a:cubicBezTo>
                    <a:pt x="4988271" y="502644"/>
                    <a:pt x="5000081" y="489357"/>
                    <a:pt x="5000081" y="466325"/>
                  </a:cubicBezTo>
                  <a:cubicBezTo>
                    <a:pt x="5000081" y="443294"/>
                    <a:pt x="4988566" y="430597"/>
                    <a:pt x="4965535" y="430597"/>
                  </a:cubicBezTo>
                  <a:close/>
                  <a:moveTo>
                    <a:pt x="6434833" y="416129"/>
                  </a:moveTo>
                  <a:lnTo>
                    <a:pt x="6459635" y="416129"/>
                  </a:lnTo>
                  <a:lnTo>
                    <a:pt x="6459635" y="571443"/>
                  </a:lnTo>
                  <a:lnTo>
                    <a:pt x="6434833" y="571443"/>
                  </a:lnTo>
                  <a:close/>
                  <a:moveTo>
                    <a:pt x="4663183" y="416129"/>
                  </a:moveTo>
                  <a:lnTo>
                    <a:pt x="4687985" y="416129"/>
                  </a:lnTo>
                  <a:lnTo>
                    <a:pt x="4687985" y="571443"/>
                  </a:lnTo>
                  <a:lnTo>
                    <a:pt x="4663183" y="571443"/>
                  </a:lnTo>
                  <a:close/>
                  <a:moveTo>
                    <a:pt x="3720207" y="416129"/>
                  </a:moveTo>
                  <a:lnTo>
                    <a:pt x="3745011" y="416129"/>
                  </a:lnTo>
                  <a:lnTo>
                    <a:pt x="3745011" y="571443"/>
                  </a:lnTo>
                  <a:lnTo>
                    <a:pt x="3720207" y="571443"/>
                  </a:lnTo>
                  <a:close/>
                  <a:moveTo>
                    <a:pt x="2556682" y="416129"/>
                  </a:moveTo>
                  <a:lnTo>
                    <a:pt x="2581485" y="416129"/>
                  </a:lnTo>
                  <a:lnTo>
                    <a:pt x="2581485" y="524790"/>
                  </a:lnTo>
                  <a:cubicBezTo>
                    <a:pt x="2581485" y="546935"/>
                    <a:pt x="2589162" y="555203"/>
                    <a:pt x="2606879" y="555203"/>
                  </a:cubicBezTo>
                  <a:cubicBezTo>
                    <a:pt x="2624595" y="555203"/>
                    <a:pt x="2637587" y="543687"/>
                    <a:pt x="2647331" y="527447"/>
                  </a:cubicBezTo>
                  <a:lnTo>
                    <a:pt x="2647331" y="416129"/>
                  </a:lnTo>
                  <a:lnTo>
                    <a:pt x="2672134" y="416129"/>
                  </a:lnTo>
                  <a:lnTo>
                    <a:pt x="2672134" y="571443"/>
                  </a:lnTo>
                  <a:lnTo>
                    <a:pt x="2650875" y="571443"/>
                  </a:lnTo>
                  <a:lnTo>
                    <a:pt x="2648808" y="546345"/>
                  </a:lnTo>
                  <a:cubicBezTo>
                    <a:pt x="2637291" y="565242"/>
                    <a:pt x="2622527" y="574986"/>
                    <a:pt x="2600087" y="574986"/>
                  </a:cubicBezTo>
                  <a:cubicBezTo>
                    <a:pt x="2572627" y="574986"/>
                    <a:pt x="2556682" y="557860"/>
                    <a:pt x="2556682" y="527447"/>
                  </a:cubicBezTo>
                  <a:close/>
                  <a:moveTo>
                    <a:pt x="2053333" y="416129"/>
                  </a:moveTo>
                  <a:lnTo>
                    <a:pt x="2078136" y="416129"/>
                  </a:lnTo>
                  <a:lnTo>
                    <a:pt x="2078136" y="571443"/>
                  </a:lnTo>
                  <a:lnTo>
                    <a:pt x="2053333" y="571443"/>
                  </a:lnTo>
                  <a:close/>
                  <a:moveTo>
                    <a:pt x="710308" y="416129"/>
                  </a:moveTo>
                  <a:lnTo>
                    <a:pt x="735111" y="416129"/>
                  </a:lnTo>
                  <a:lnTo>
                    <a:pt x="735111" y="571443"/>
                  </a:lnTo>
                  <a:lnTo>
                    <a:pt x="710308" y="571443"/>
                  </a:lnTo>
                  <a:close/>
                  <a:moveTo>
                    <a:pt x="8485651" y="412585"/>
                  </a:moveTo>
                  <a:cubicBezTo>
                    <a:pt x="8506911" y="412585"/>
                    <a:pt x="8522856" y="419081"/>
                    <a:pt x="8537619" y="430302"/>
                  </a:cubicBezTo>
                  <a:lnTo>
                    <a:pt x="8526694" y="446837"/>
                  </a:lnTo>
                  <a:cubicBezTo>
                    <a:pt x="8513111" y="436798"/>
                    <a:pt x="8501300" y="432369"/>
                    <a:pt x="8486536" y="432369"/>
                  </a:cubicBezTo>
                  <a:cubicBezTo>
                    <a:pt x="8468229" y="432369"/>
                    <a:pt x="8456418" y="440932"/>
                    <a:pt x="8456418" y="454219"/>
                  </a:cubicBezTo>
                  <a:cubicBezTo>
                    <a:pt x="8456418" y="467506"/>
                    <a:pt x="8465277" y="473412"/>
                    <a:pt x="8490966" y="480203"/>
                  </a:cubicBezTo>
                  <a:cubicBezTo>
                    <a:pt x="8523741" y="488766"/>
                    <a:pt x="8542048" y="501168"/>
                    <a:pt x="8542048" y="528333"/>
                  </a:cubicBezTo>
                  <a:cubicBezTo>
                    <a:pt x="8542048" y="559927"/>
                    <a:pt x="8513407" y="574986"/>
                    <a:pt x="8482107" y="574986"/>
                  </a:cubicBezTo>
                  <a:cubicBezTo>
                    <a:pt x="8455828" y="574986"/>
                    <a:pt x="8437521" y="566423"/>
                    <a:pt x="8423938" y="554612"/>
                  </a:cubicBezTo>
                  <a:lnTo>
                    <a:pt x="8437816" y="538963"/>
                  </a:lnTo>
                  <a:cubicBezTo>
                    <a:pt x="8449922" y="549002"/>
                    <a:pt x="8464096" y="554908"/>
                    <a:pt x="8481517" y="554908"/>
                  </a:cubicBezTo>
                  <a:cubicBezTo>
                    <a:pt x="8502186" y="554908"/>
                    <a:pt x="8516064" y="545163"/>
                    <a:pt x="8516064" y="530695"/>
                  </a:cubicBezTo>
                  <a:cubicBezTo>
                    <a:pt x="8516064" y="513569"/>
                    <a:pt x="8508091" y="507664"/>
                    <a:pt x="8477383" y="499396"/>
                  </a:cubicBezTo>
                  <a:cubicBezTo>
                    <a:pt x="8444017" y="490538"/>
                    <a:pt x="8430729" y="476660"/>
                    <a:pt x="8430729" y="454514"/>
                  </a:cubicBezTo>
                  <a:cubicBezTo>
                    <a:pt x="8430729" y="430302"/>
                    <a:pt x="8454056" y="412585"/>
                    <a:pt x="8485651" y="412585"/>
                  </a:cubicBezTo>
                  <a:close/>
                  <a:moveTo>
                    <a:pt x="8334946" y="412585"/>
                  </a:moveTo>
                  <a:cubicBezTo>
                    <a:pt x="8376580" y="412585"/>
                    <a:pt x="8398135" y="441818"/>
                    <a:pt x="8398135" y="488766"/>
                  </a:cubicBezTo>
                  <a:cubicBezTo>
                    <a:pt x="8398135" y="494081"/>
                    <a:pt x="8397839" y="499101"/>
                    <a:pt x="8397545" y="502349"/>
                  </a:cubicBezTo>
                  <a:lnTo>
                    <a:pt x="8297446" y="502349"/>
                  </a:lnTo>
                  <a:cubicBezTo>
                    <a:pt x="8300103" y="539849"/>
                    <a:pt x="8317229" y="554612"/>
                    <a:pt x="8340851" y="554612"/>
                  </a:cubicBezTo>
                  <a:cubicBezTo>
                    <a:pt x="8356501" y="554612"/>
                    <a:pt x="8368017" y="550183"/>
                    <a:pt x="8381600" y="540734"/>
                  </a:cubicBezTo>
                  <a:lnTo>
                    <a:pt x="8392525" y="555498"/>
                  </a:lnTo>
                  <a:cubicBezTo>
                    <a:pt x="8377466" y="567604"/>
                    <a:pt x="8360340" y="574986"/>
                    <a:pt x="8339080" y="574986"/>
                  </a:cubicBezTo>
                  <a:cubicBezTo>
                    <a:pt x="8296265" y="574986"/>
                    <a:pt x="8271167" y="544573"/>
                    <a:pt x="8271167" y="495262"/>
                  </a:cubicBezTo>
                  <a:cubicBezTo>
                    <a:pt x="8271167" y="446542"/>
                    <a:pt x="8295379" y="412585"/>
                    <a:pt x="8334946" y="412585"/>
                  </a:cubicBezTo>
                  <a:close/>
                  <a:moveTo>
                    <a:pt x="8017373" y="412585"/>
                  </a:moveTo>
                  <a:cubicBezTo>
                    <a:pt x="8054283" y="412585"/>
                    <a:pt x="8071113" y="431483"/>
                    <a:pt x="8071113" y="463668"/>
                  </a:cubicBezTo>
                  <a:lnTo>
                    <a:pt x="8071113" y="535715"/>
                  </a:lnTo>
                  <a:cubicBezTo>
                    <a:pt x="8071113" y="550183"/>
                    <a:pt x="8075837" y="554612"/>
                    <a:pt x="8084105" y="557565"/>
                  </a:cubicBezTo>
                  <a:lnTo>
                    <a:pt x="8078199" y="574986"/>
                  </a:lnTo>
                  <a:cubicBezTo>
                    <a:pt x="8063141" y="572919"/>
                    <a:pt x="8053397" y="566719"/>
                    <a:pt x="8049263" y="551069"/>
                  </a:cubicBezTo>
                  <a:cubicBezTo>
                    <a:pt x="8038337" y="567604"/>
                    <a:pt x="8021803" y="574986"/>
                    <a:pt x="8002609" y="574986"/>
                  </a:cubicBezTo>
                  <a:cubicBezTo>
                    <a:pt x="7971901" y="574986"/>
                    <a:pt x="7953594" y="555793"/>
                    <a:pt x="7953594" y="528038"/>
                  </a:cubicBezTo>
                  <a:cubicBezTo>
                    <a:pt x="7953594" y="494967"/>
                    <a:pt x="7978397" y="476955"/>
                    <a:pt x="8020917" y="476955"/>
                  </a:cubicBezTo>
                  <a:lnTo>
                    <a:pt x="8046310" y="476955"/>
                  </a:lnTo>
                  <a:lnTo>
                    <a:pt x="8046310" y="464849"/>
                  </a:lnTo>
                  <a:cubicBezTo>
                    <a:pt x="8046310" y="441818"/>
                    <a:pt x="8035385" y="432959"/>
                    <a:pt x="8012944" y="432959"/>
                  </a:cubicBezTo>
                  <a:cubicBezTo>
                    <a:pt x="8001133" y="432959"/>
                    <a:pt x="7986960" y="435912"/>
                    <a:pt x="7971015" y="441522"/>
                  </a:cubicBezTo>
                  <a:lnTo>
                    <a:pt x="7964814" y="423215"/>
                  </a:lnTo>
                  <a:cubicBezTo>
                    <a:pt x="7983417" y="416129"/>
                    <a:pt x="8000247" y="412585"/>
                    <a:pt x="8017373" y="412585"/>
                  </a:cubicBezTo>
                  <a:close/>
                  <a:moveTo>
                    <a:pt x="7618876" y="412585"/>
                  </a:moveTo>
                  <a:cubicBezTo>
                    <a:pt x="7640135" y="412585"/>
                    <a:pt x="7656081" y="419081"/>
                    <a:pt x="7670844" y="430302"/>
                  </a:cubicBezTo>
                  <a:lnTo>
                    <a:pt x="7659919" y="446837"/>
                  </a:lnTo>
                  <a:cubicBezTo>
                    <a:pt x="7646337" y="436798"/>
                    <a:pt x="7634525" y="432369"/>
                    <a:pt x="7619761" y="432369"/>
                  </a:cubicBezTo>
                  <a:cubicBezTo>
                    <a:pt x="7601454" y="432369"/>
                    <a:pt x="7589643" y="440932"/>
                    <a:pt x="7589643" y="454219"/>
                  </a:cubicBezTo>
                  <a:cubicBezTo>
                    <a:pt x="7589643" y="467506"/>
                    <a:pt x="7598501" y="473412"/>
                    <a:pt x="7624191" y="480203"/>
                  </a:cubicBezTo>
                  <a:cubicBezTo>
                    <a:pt x="7656966" y="488766"/>
                    <a:pt x="7675273" y="501168"/>
                    <a:pt x="7675273" y="528333"/>
                  </a:cubicBezTo>
                  <a:cubicBezTo>
                    <a:pt x="7675273" y="559927"/>
                    <a:pt x="7646631" y="574986"/>
                    <a:pt x="7615333" y="574986"/>
                  </a:cubicBezTo>
                  <a:cubicBezTo>
                    <a:pt x="7589053" y="574986"/>
                    <a:pt x="7570745" y="566423"/>
                    <a:pt x="7557163" y="554612"/>
                  </a:cubicBezTo>
                  <a:lnTo>
                    <a:pt x="7571041" y="538963"/>
                  </a:lnTo>
                  <a:cubicBezTo>
                    <a:pt x="7583147" y="549002"/>
                    <a:pt x="7597321" y="554908"/>
                    <a:pt x="7614742" y="554908"/>
                  </a:cubicBezTo>
                  <a:cubicBezTo>
                    <a:pt x="7635411" y="554908"/>
                    <a:pt x="7649289" y="545163"/>
                    <a:pt x="7649289" y="530695"/>
                  </a:cubicBezTo>
                  <a:cubicBezTo>
                    <a:pt x="7649289" y="513569"/>
                    <a:pt x="7641317" y="507664"/>
                    <a:pt x="7610608" y="499396"/>
                  </a:cubicBezTo>
                  <a:cubicBezTo>
                    <a:pt x="7577242" y="490538"/>
                    <a:pt x="7563954" y="476660"/>
                    <a:pt x="7563954" y="454514"/>
                  </a:cubicBezTo>
                  <a:cubicBezTo>
                    <a:pt x="7563954" y="430302"/>
                    <a:pt x="7587281" y="412585"/>
                    <a:pt x="7618876" y="412585"/>
                  </a:cubicBezTo>
                  <a:close/>
                  <a:moveTo>
                    <a:pt x="7468171" y="412585"/>
                  </a:moveTo>
                  <a:cubicBezTo>
                    <a:pt x="7509805" y="412585"/>
                    <a:pt x="7531359" y="441818"/>
                    <a:pt x="7531359" y="488766"/>
                  </a:cubicBezTo>
                  <a:cubicBezTo>
                    <a:pt x="7531359" y="494081"/>
                    <a:pt x="7531065" y="499101"/>
                    <a:pt x="7530769" y="502349"/>
                  </a:cubicBezTo>
                  <a:lnTo>
                    <a:pt x="7430671" y="502349"/>
                  </a:lnTo>
                  <a:cubicBezTo>
                    <a:pt x="7433329" y="539849"/>
                    <a:pt x="7450455" y="554612"/>
                    <a:pt x="7474077" y="554612"/>
                  </a:cubicBezTo>
                  <a:cubicBezTo>
                    <a:pt x="7489726" y="554612"/>
                    <a:pt x="7501242" y="550183"/>
                    <a:pt x="7514825" y="540734"/>
                  </a:cubicBezTo>
                  <a:lnTo>
                    <a:pt x="7525749" y="555498"/>
                  </a:lnTo>
                  <a:cubicBezTo>
                    <a:pt x="7510691" y="567604"/>
                    <a:pt x="7493565" y="574986"/>
                    <a:pt x="7472305" y="574986"/>
                  </a:cubicBezTo>
                  <a:cubicBezTo>
                    <a:pt x="7429491" y="574986"/>
                    <a:pt x="7404392" y="544573"/>
                    <a:pt x="7404392" y="495262"/>
                  </a:cubicBezTo>
                  <a:cubicBezTo>
                    <a:pt x="7404392" y="446542"/>
                    <a:pt x="7428605" y="412585"/>
                    <a:pt x="7468171" y="412585"/>
                  </a:cubicBezTo>
                  <a:close/>
                  <a:moveTo>
                    <a:pt x="7196671" y="412585"/>
                  </a:moveTo>
                  <a:cubicBezTo>
                    <a:pt x="7240371" y="412585"/>
                    <a:pt x="7264879" y="443884"/>
                    <a:pt x="7264879" y="493491"/>
                  </a:cubicBezTo>
                  <a:cubicBezTo>
                    <a:pt x="7264879" y="542211"/>
                    <a:pt x="7239781" y="574986"/>
                    <a:pt x="7196375" y="574986"/>
                  </a:cubicBezTo>
                  <a:cubicBezTo>
                    <a:pt x="7152970" y="574986"/>
                    <a:pt x="7128167" y="543392"/>
                    <a:pt x="7128167" y="494081"/>
                  </a:cubicBezTo>
                  <a:cubicBezTo>
                    <a:pt x="7128167" y="445361"/>
                    <a:pt x="7153265" y="412585"/>
                    <a:pt x="7196671" y="412585"/>
                  </a:cubicBezTo>
                  <a:close/>
                  <a:moveTo>
                    <a:pt x="6592605" y="412585"/>
                  </a:moveTo>
                  <a:cubicBezTo>
                    <a:pt x="6620951" y="412585"/>
                    <a:pt x="6637191" y="430597"/>
                    <a:pt x="6637191" y="460125"/>
                  </a:cubicBezTo>
                  <a:lnTo>
                    <a:pt x="6637191" y="571443"/>
                  </a:lnTo>
                  <a:lnTo>
                    <a:pt x="6612388" y="571443"/>
                  </a:lnTo>
                  <a:lnTo>
                    <a:pt x="6612388" y="463668"/>
                  </a:lnTo>
                  <a:cubicBezTo>
                    <a:pt x="6612388" y="439751"/>
                    <a:pt x="6602643" y="432073"/>
                    <a:pt x="6586699" y="432073"/>
                  </a:cubicBezTo>
                  <a:cubicBezTo>
                    <a:pt x="6568391" y="432073"/>
                    <a:pt x="6555990" y="443589"/>
                    <a:pt x="6545361" y="460715"/>
                  </a:cubicBezTo>
                  <a:lnTo>
                    <a:pt x="6545361" y="571443"/>
                  </a:lnTo>
                  <a:lnTo>
                    <a:pt x="6520557" y="571443"/>
                  </a:lnTo>
                  <a:lnTo>
                    <a:pt x="6520557" y="416129"/>
                  </a:lnTo>
                  <a:lnTo>
                    <a:pt x="6541817" y="416129"/>
                  </a:lnTo>
                  <a:lnTo>
                    <a:pt x="6543884" y="439455"/>
                  </a:lnTo>
                  <a:cubicBezTo>
                    <a:pt x="6555400" y="423510"/>
                    <a:pt x="6571640" y="412585"/>
                    <a:pt x="6592605" y="412585"/>
                  </a:cubicBezTo>
                  <a:close/>
                  <a:moveTo>
                    <a:pt x="6386083" y="412585"/>
                  </a:moveTo>
                  <a:cubicBezTo>
                    <a:pt x="6391399" y="412585"/>
                    <a:pt x="6397009" y="413176"/>
                    <a:pt x="6401438" y="414357"/>
                  </a:cubicBezTo>
                  <a:lnTo>
                    <a:pt x="6397009" y="438569"/>
                  </a:lnTo>
                  <a:cubicBezTo>
                    <a:pt x="6392285" y="437388"/>
                    <a:pt x="6389037" y="436798"/>
                    <a:pt x="6383427" y="436798"/>
                  </a:cubicBezTo>
                  <a:cubicBezTo>
                    <a:pt x="6363643" y="436798"/>
                    <a:pt x="6352423" y="450676"/>
                    <a:pt x="6345335" y="480499"/>
                  </a:cubicBezTo>
                  <a:lnTo>
                    <a:pt x="6345335" y="571443"/>
                  </a:lnTo>
                  <a:lnTo>
                    <a:pt x="6320533" y="571443"/>
                  </a:lnTo>
                  <a:lnTo>
                    <a:pt x="6320533" y="416129"/>
                  </a:lnTo>
                  <a:lnTo>
                    <a:pt x="6341792" y="416129"/>
                  </a:lnTo>
                  <a:lnTo>
                    <a:pt x="6344154" y="448609"/>
                  </a:lnTo>
                  <a:cubicBezTo>
                    <a:pt x="6352423" y="424692"/>
                    <a:pt x="6366891" y="412585"/>
                    <a:pt x="6386083" y="412585"/>
                  </a:cubicBezTo>
                  <a:close/>
                  <a:moveTo>
                    <a:pt x="6218472" y="412585"/>
                  </a:moveTo>
                  <a:cubicBezTo>
                    <a:pt x="6259220" y="412585"/>
                    <a:pt x="6275755" y="444180"/>
                    <a:pt x="6275755" y="493491"/>
                  </a:cubicBezTo>
                  <a:cubicBezTo>
                    <a:pt x="6275755" y="541030"/>
                    <a:pt x="6255087" y="574986"/>
                    <a:pt x="6215225" y="574986"/>
                  </a:cubicBezTo>
                  <a:cubicBezTo>
                    <a:pt x="6197803" y="574986"/>
                    <a:pt x="6183629" y="568785"/>
                    <a:pt x="6173885" y="556679"/>
                  </a:cubicBezTo>
                  <a:lnTo>
                    <a:pt x="6173885" y="630793"/>
                  </a:lnTo>
                  <a:lnTo>
                    <a:pt x="6149083" y="633746"/>
                  </a:lnTo>
                  <a:lnTo>
                    <a:pt x="6149083" y="416129"/>
                  </a:lnTo>
                  <a:lnTo>
                    <a:pt x="6170342" y="416129"/>
                  </a:lnTo>
                  <a:lnTo>
                    <a:pt x="6172409" y="437684"/>
                  </a:lnTo>
                  <a:cubicBezTo>
                    <a:pt x="6183629" y="421739"/>
                    <a:pt x="6200165" y="412585"/>
                    <a:pt x="6218472" y="412585"/>
                  </a:cubicBezTo>
                  <a:close/>
                  <a:moveTo>
                    <a:pt x="5881039" y="412585"/>
                  </a:moveTo>
                  <a:cubicBezTo>
                    <a:pt x="5899051" y="412585"/>
                    <a:pt x="5913519" y="417310"/>
                    <a:pt x="5927693" y="429121"/>
                  </a:cubicBezTo>
                  <a:lnTo>
                    <a:pt x="5915291" y="445361"/>
                  </a:lnTo>
                  <a:cubicBezTo>
                    <a:pt x="5905252" y="437093"/>
                    <a:pt x="5895213" y="433255"/>
                    <a:pt x="5881925" y="433255"/>
                  </a:cubicBezTo>
                  <a:cubicBezTo>
                    <a:pt x="5856531" y="433255"/>
                    <a:pt x="5840291" y="453038"/>
                    <a:pt x="5840291" y="494672"/>
                  </a:cubicBezTo>
                  <a:cubicBezTo>
                    <a:pt x="5840291" y="536010"/>
                    <a:pt x="5856531" y="553727"/>
                    <a:pt x="5881925" y="553727"/>
                  </a:cubicBezTo>
                  <a:cubicBezTo>
                    <a:pt x="5895213" y="553727"/>
                    <a:pt x="5904661" y="549593"/>
                    <a:pt x="5915881" y="541030"/>
                  </a:cubicBezTo>
                  <a:lnTo>
                    <a:pt x="5927693" y="557860"/>
                  </a:lnTo>
                  <a:cubicBezTo>
                    <a:pt x="5914405" y="569081"/>
                    <a:pt x="5898756" y="574986"/>
                    <a:pt x="5881039" y="574986"/>
                  </a:cubicBezTo>
                  <a:cubicBezTo>
                    <a:pt x="5839701" y="574986"/>
                    <a:pt x="5813717" y="545163"/>
                    <a:pt x="5813717" y="494967"/>
                  </a:cubicBezTo>
                  <a:cubicBezTo>
                    <a:pt x="5813717" y="445361"/>
                    <a:pt x="5839405" y="412585"/>
                    <a:pt x="5881039" y="412585"/>
                  </a:cubicBezTo>
                  <a:close/>
                  <a:moveTo>
                    <a:pt x="5715571" y="412585"/>
                  </a:moveTo>
                  <a:cubicBezTo>
                    <a:pt x="5757205" y="412585"/>
                    <a:pt x="5778759" y="441818"/>
                    <a:pt x="5778759" y="488766"/>
                  </a:cubicBezTo>
                  <a:cubicBezTo>
                    <a:pt x="5778759" y="494081"/>
                    <a:pt x="5778465" y="499101"/>
                    <a:pt x="5778169" y="502349"/>
                  </a:cubicBezTo>
                  <a:lnTo>
                    <a:pt x="5678071" y="502349"/>
                  </a:lnTo>
                  <a:cubicBezTo>
                    <a:pt x="5680729" y="539849"/>
                    <a:pt x="5697855" y="554612"/>
                    <a:pt x="5721477" y="554612"/>
                  </a:cubicBezTo>
                  <a:cubicBezTo>
                    <a:pt x="5737126" y="554612"/>
                    <a:pt x="5748642" y="550183"/>
                    <a:pt x="5762225" y="540734"/>
                  </a:cubicBezTo>
                  <a:lnTo>
                    <a:pt x="5773149" y="555498"/>
                  </a:lnTo>
                  <a:cubicBezTo>
                    <a:pt x="5758091" y="567604"/>
                    <a:pt x="5740965" y="574986"/>
                    <a:pt x="5719705" y="574986"/>
                  </a:cubicBezTo>
                  <a:cubicBezTo>
                    <a:pt x="5676891" y="574986"/>
                    <a:pt x="5651792" y="544573"/>
                    <a:pt x="5651792" y="495262"/>
                  </a:cubicBezTo>
                  <a:cubicBezTo>
                    <a:pt x="5651792" y="446542"/>
                    <a:pt x="5676005" y="412585"/>
                    <a:pt x="5715571" y="412585"/>
                  </a:cubicBezTo>
                  <a:close/>
                  <a:moveTo>
                    <a:pt x="5467921" y="412585"/>
                  </a:moveTo>
                  <a:cubicBezTo>
                    <a:pt x="5509555" y="412585"/>
                    <a:pt x="5531111" y="441818"/>
                    <a:pt x="5531111" y="488766"/>
                  </a:cubicBezTo>
                  <a:cubicBezTo>
                    <a:pt x="5531111" y="494081"/>
                    <a:pt x="5530815" y="499101"/>
                    <a:pt x="5530519" y="502349"/>
                  </a:cubicBezTo>
                  <a:lnTo>
                    <a:pt x="5430421" y="502349"/>
                  </a:lnTo>
                  <a:cubicBezTo>
                    <a:pt x="5433079" y="539849"/>
                    <a:pt x="5450205" y="554612"/>
                    <a:pt x="5473827" y="554612"/>
                  </a:cubicBezTo>
                  <a:cubicBezTo>
                    <a:pt x="5489476" y="554612"/>
                    <a:pt x="5500992" y="550183"/>
                    <a:pt x="5514575" y="540734"/>
                  </a:cubicBezTo>
                  <a:lnTo>
                    <a:pt x="5525499" y="555498"/>
                  </a:lnTo>
                  <a:cubicBezTo>
                    <a:pt x="5510441" y="567604"/>
                    <a:pt x="5493315" y="574986"/>
                    <a:pt x="5472055" y="574986"/>
                  </a:cubicBezTo>
                  <a:cubicBezTo>
                    <a:pt x="5429241" y="574986"/>
                    <a:pt x="5404142" y="544573"/>
                    <a:pt x="5404142" y="495262"/>
                  </a:cubicBezTo>
                  <a:cubicBezTo>
                    <a:pt x="5404142" y="446542"/>
                    <a:pt x="5428355" y="412585"/>
                    <a:pt x="5467921" y="412585"/>
                  </a:cubicBezTo>
                  <a:close/>
                  <a:moveTo>
                    <a:pt x="5323351" y="412585"/>
                  </a:moveTo>
                  <a:cubicBezTo>
                    <a:pt x="5344611" y="412585"/>
                    <a:pt x="5360555" y="419081"/>
                    <a:pt x="5375319" y="430302"/>
                  </a:cubicBezTo>
                  <a:lnTo>
                    <a:pt x="5364393" y="446837"/>
                  </a:lnTo>
                  <a:cubicBezTo>
                    <a:pt x="5350811" y="436798"/>
                    <a:pt x="5339001" y="432369"/>
                    <a:pt x="5324237" y="432369"/>
                  </a:cubicBezTo>
                  <a:cubicBezTo>
                    <a:pt x="5305929" y="432369"/>
                    <a:pt x="5294119" y="440932"/>
                    <a:pt x="5294119" y="454219"/>
                  </a:cubicBezTo>
                  <a:cubicBezTo>
                    <a:pt x="5294119" y="467506"/>
                    <a:pt x="5302977" y="473412"/>
                    <a:pt x="5328665" y="480203"/>
                  </a:cubicBezTo>
                  <a:cubicBezTo>
                    <a:pt x="5361441" y="488766"/>
                    <a:pt x="5379748" y="501168"/>
                    <a:pt x="5379748" y="528333"/>
                  </a:cubicBezTo>
                  <a:cubicBezTo>
                    <a:pt x="5379748" y="559927"/>
                    <a:pt x="5351107" y="574986"/>
                    <a:pt x="5319807" y="574986"/>
                  </a:cubicBezTo>
                  <a:cubicBezTo>
                    <a:pt x="5293527" y="574986"/>
                    <a:pt x="5275221" y="566423"/>
                    <a:pt x="5261639" y="554612"/>
                  </a:cubicBezTo>
                  <a:lnTo>
                    <a:pt x="5275516" y="538963"/>
                  </a:lnTo>
                  <a:cubicBezTo>
                    <a:pt x="5287622" y="549002"/>
                    <a:pt x="5301796" y="554908"/>
                    <a:pt x="5319217" y="554908"/>
                  </a:cubicBezTo>
                  <a:cubicBezTo>
                    <a:pt x="5339886" y="554908"/>
                    <a:pt x="5353764" y="545163"/>
                    <a:pt x="5353764" y="530695"/>
                  </a:cubicBezTo>
                  <a:cubicBezTo>
                    <a:pt x="5353764" y="513569"/>
                    <a:pt x="5345791" y="507664"/>
                    <a:pt x="5315083" y="499396"/>
                  </a:cubicBezTo>
                  <a:cubicBezTo>
                    <a:pt x="5281717" y="490538"/>
                    <a:pt x="5268430" y="476660"/>
                    <a:pt x="5268430" y="454514"/>
                  </a:cubicBezTo>
                  <a:cubicBezTo>
                    <a:pt x="5268430" y="430302"/>
                    <a:pt x="5291757" y="412585"/>
                    <a:pt x="5323351" y="412585"/>
                  </a:cubicBezTo>
                  <a:close/>
                  <a:moveTo>
                    <a:pt x="5113801" y="412585"/>
                  </a:moveTo>
                  <a:cubicBezTo>
                    <a:pt x="5135061" y="412585"/>
                    <a:pt x="5151005" y="419081"/>
                    <a:pt x="5165769" y="430302"/>
                  </a:cubicBezTo>
                  <a:lnTo>
                    <a:pt x="5154843" y="446837"/>
                  </a:lnTo>
                  <a:cubicBezTo>
                    <a:pt x="5141261" y="436798"/>
                    <a:pt x="5129450" y="432369"/>
                    <a:pt x="5114687" y="432369"/>
                  </a:cubicBezTo>
                  <a:cubicBezTo>
                    <a:pt x="5096379" y="432369"/>
                    <a:pt x="5084569" y="440932"/>
                    <a:pt x="5084569" y="454219"/>
                  </a:cubicBezTo>
                  <a:cubicBezTo>
                    <a:pt x="5084569" y="467506"/>
                    <a:pt x="5093427" y="473412"/>
                    <a:pt x="5119115" y="480203"/>
                  </a:cubicBezTo>
                  <a:cubicBezTo>
                    <a:pt x="5151891" y="488766"/>
                    <a:pt x="5170198" y="501168"/>
                    <a:pt x="5170198" y="528333"/>
                  </a:cubicBezTo>
                  <a:cubicBezTo>
                    <a:pt x="5170198" y="559927"/>
                    <a:pt x="5141556" y="574986"/>
                    <a:pt x="5110257" y="574986"/>
                  </a:cubicBezTo>
                  <a:cubicBezTo>
                    <a:pt x="5083977" y="574986"/>
                    <a:pt x="5065671" y="566423"/>
                    <a:pt x="5052089" y="554612"/>
                  </a:cubicBezTo>
                  <a:lnTo>
                    <a:pt x="5065966" y="538963"/>
                  </a:lnTo>
                  <a:cubicBezTo>
                    <a:pt x="5078072" y="549002"/>
                    <a:pt x="5092246" y="554908"/>
                    <a:pt x="5109667" y="554908"/>
                  </a:cubicBezTo>
                  <a:cubicBezTo>
                    <a:pt x="5130336" y="554908"/>
                    <a:pt x="5144214" y="545163"/>
                    <a:pt x="5144214" y="530695"/>
                  </a:cubicBezTo>
                  <a:cubicBezTo>
                    <a:pt x="5144214" y="513569"/>
                    <a:pt x="5136241" y="507664"/>
                    <a:pt x="5105533" y="499396"/>
                  </a:cubicBezTo>
                  <a:cubicBezTo>
                    <a:pt x="5072167" y="490538"/>
                    <a:pt x="5058879" y="476660"/>
                    <a:pt x="5058879" y="454514"/>
                  </a:cubicBezTo>
                  <a:cubicBezTo>
                    <a:pt x="5058879" y="430302"/>
                    <a:pt x="5082207" y="412585"/>
                    <a:pt x="5113801" y="412585"/>
                  </a:cubicBezTo>
                  <a:close/>
                  <a:moveTo>
                    <a:pt x="4820955" y="412585"/>
                  </a:moveTo>
                  <a:cubicBezTo>
                    <a:pt x="4849301" y="412585"/>
                    <a:pt x="4865541" y="430597"/>
                    <a:pt x="4865541" y="460125"/>
                  </a:cubicBezTo>
                  <a:lnTo>
                    <a:pt x="4865541" y="571443"/>
                  </a:lnTo>
                  <a:lnTo>
                    <a:pt x="4840738" y="571443"/>
                  </a:lnTo>
                  <a:lnTo>
                    <a:pt x="4840738" y="463668"/>
                  </a:lnTo>
                  <a:cubicBezTo>
                    <a:pt x="4840738" y="439751"/>
                    <a:pt x="4830994" y="432073"/>
                    <a:pt x="4815049" y="432073"/>
                  </a:cubicBezTo>
                  <a:cubicBezTo>
                    <a:pt x="4796742" y="432073"/>
                    <a:pt x="4784341" y="443589"/>
                    <a:pt x="4773711" y="460715"/>
                  </a:cubicBezTo>
                  <a:lnTo>
                    <a:pt x="4773711" y="571443"/>
                  </a:lnTo>
                  <a:lnTo>
                    <a:pt x="4748907" y="571443"/>
                  </a:lnTo>
                  <a:lnTo>
                    <a:pt x="4748907" y="416129"/>
                  </a:lnTo>
                  <a:lnTo>
                    <a:pt x="4770167" y="416129"/>
                  </a:lnTo>
                  <a:lnTo>
                    <a:pt x="4772234" y="439455"/>
                  </a:lnTo>
                  <a:cubicBezTo>
                    <a:pt x="4783750" y="423510"/>
                    <a:pt x="4799990" y="412585"/>
                    <a:pt x="4820955" y="412585"/>
                  </a:cubicBezTo>
                  <a:close/>
                  <a:moveTo>
                    <a:pt x="4343971" y="412585"/>
                  </a:moveTo>
                  <a:cubicBezTo>
                    <a:pt x="4385605" y="412585"/>
                    <a:pt x="4407160" y="441818"/>
                    <a:pt x="4407160" y="488766"/>
                  </a:cubicBezTo>
                  <a:cubicBezTo>
                    <a:pt x="4407160" y="494081"/>
                    <a:pt x="4406865" y="499101"/>
                    <a:pt x="4406569" y="502349"/>
                  </a:cubicBezTo>
                  <a:lnTo>
                    <a:pt x="4306471" y="502349"/>
                  </a:lnTo>
                  <a:cubicBezTo>
                    <a:pt x="4309129" y="539849"/>
                    <a:pt x="4326255" y="554612"/>
                    <a:pt x="4349877" y="554612"/>
                  </a:cubicBezTo>
                  <a:cubicBezTo>
                    <a:pt x="4365526" y="554612"/>
                    <a:pt x="4377042" y="550183"/>
                    <a:pt x="4390625" y="540734"/>
                  </a:cubicBezTo>
                  <a:lnTo>
                    <a:pt x="4401550" y="555498"/>
                  </a:lnTo>
                  <a:cubicBezTo>
                    <a:pt x="4386491" y="567604"/>
                    <a:pt x="4369365" y="574986"/>
                    <a:pt x="4348105" y="574986"/>
                  </a:cubicBezTo>
                  <a:cubicBezTo>
                    <a:pt x="4305290" y="574986"/>
                    <a:pt x="4280192" y="544573"/>
                    <a:pt x="4280192" y="495262"/>
                  </a:cubicBezTo>
                  <a:cubicBezTo>
                    <a:pt x="4280192" y="446542"/>
                    <a:pt x="4304405" y="412585"/>
                    <a:pt x="4343971" y="412585"/>
                  </a:cubicBezTo>
                  <a:close/>
                  <a:moveTo>
                    <a:pt x="4199401" y="412585"/>
                  </a:moveTo>
                  <a:cubicBezTo>
                    <a:pt x="4220661" y="412585"/>
                    <a:pt x="4236605" y="419081"/>
                    <a:pt x="4251369" y="430302"/>
                  </a:cubicBezTo>
                  <a:lnTo>
                    <a:pt x="4240444" y="446837"/>
                  </a:lnTo>
                  <a:cubicBezTo>
                    <a:pt x="4226861" y="436798"/>
                    <a:pt x="4215050" y="432369"/>
                    <a:pt x="4200287" y="432369"/>
                  </a:cubicBezTo>
                  <a:cubicBezTo>
                    <a:pt x="4181979" y="432369"/>
                    <a:pt x="4170168" y="440932"/>
                    <a:pt x="4170168" y="454219"/>
                  </a:cubicBezTo>
                  <a:cubicBezTo>
                    <a:pt x="4170168" y="467506"/>
                    <a:pt x="4179027" y="473412"/>
                    <a:pt x="4204715" y="480203"/>
                  </a:cubicBezTo>
                  <a:cubicBezTo>
                    <a:pt x="4237491" y="488766"/>
                    <a:pt x="4255799" y="501168"/>
                    <a:pt x="4255799" y="528333"/>
                  </a:cubicBezTo>
                  <a:cubicBezTo>
                    <a:pt x="4255799" y="559927"/>
                    <a:pt x="4227157" y="574986"/>
                    <a:pt x="4195857" y="574986"/>
                  </a:cubicBezTo>
                  <a:cubicBezTo>
                    <a:pt x="4169578" y="574986"/>
                    <a:pt x="4151271" y="566423"/>
                    <a:pt x="4137688" y="554612"/>
                  </a:cubicBezTo>
                  <a:lnTo>
                    <a:pt x="4151566" y="538963"/>
                  </a:lnTo>
                  <a:cubicBezTo>
                    <a:pt x="4163673" y="549002"/>
                    <a:pt x="4177845" y="554908"/>
                    <a:pt x="4195267" y="554908"/>
                  </a:cubicBezTo>
                  <a:cubicBezTo>
                    <a:pt x="4215936" y="554908"/>
                    <a:pt x="4229814" y="545163"/>
                    <a:pt x="4229814" y="530695"/>
                  </a:cubicBezTo>
                  <a:cubicBezTo>
                    <a:pt x="4229814" y="513569"/>
                    <a:pt x="4221841" y="507664"/>
                    <a:pt x="4191133" y="499396"/>
                  </a:cubicBezTo>
                  <a:cubicBezTo>
                    <a:pt x="4157767" y="490538"/>
                    <a:pt x="4144479" y="476660"/>
                    <a:pt x="4144479" y="454514"/>
                  </a:cubicBezTo>
                  <a:cubicBezTo>
                    <a:pt x="4144479" y="430302"/>
                    <a:pt x="4167806" y="412585"/>
                    <a:pt x="4199401" y="412585"/>
                  </a:cubicBezTo>
                  <a:close/>
                  <a:moveTo>
                    <a:pt x="3877979" y="412585"/>
                  </a:moveTo>
                  <a:cubicBezTo>
                    <a:pt x="3906326" y="412585"/>
                    <a:pt x="3922566" y="430597"/>
                    <a:pt x="3922566" y="460125"/>
                  </a:cubicBezTo>
                  <a:lnTo>
                    <a:pt x="3922566" y="571443"/>
                  </a:lnTo>
                  <a:lnTo>
                    <a:pt x="3897763" y="571443"/>
                  </a:lnTo>
                  <a:lnTo>
                    <a:pt x="3897763" y="463668"/>
                  </a:lnTo>
                  <a:cubicBezTo>
                    <a:pt x="3897763" y="439751"/>
                    <a:pt x="3888019" y="432073"/>
                    <a:pt x="3872074" y="432073"/>
                  </a:cubicBezTo>
                  <a:cubicBezTo>
                    <a:pt x="3853767" y="432073"/>
                    <a:pt x="3841365" y="443589"/>
                    <a:pt x="3830735" y="460715"/>
                  </a:cubicBezTo>
                  <a:lnTo>
                    <a:pt x="3830735" y="571443"/>
                  </a:lnTo>
                  <a:lnTo>
                    <a:pt x="3805933" y="571443"/>
                  </a:lnTo>
                  <a:lnTo>
                    <a:pt x="3805933" y="416129"/>
                  </a:lnTo>
                  <a:lnTo>
                    <a:pt x="3827192" y="416129"/>
                  </a:lnTo>
                  <a:lnTo>
                    <a:pt x="3829259" y="439455"/>
                  </a:lnTo>
                  <a:cubicBezTo>
                    <a:pt x="3840775" y="423510"/>
                    <a:pt x="3857015" y="412585"/>
                    <a:pt x="3877979" y="412585"/>
                  </a:cubicBezTo>
                  <a:close/>
                  <a:moveTo>
                    <a:pt x="3671458" y="412585"/>
                  </a:moveTo>
                  <a:cubicBezTo>
                    <a:pt x="3676773" y="412585"/>
                    <a:pt x="3682383" y="413176"/>
                    <a:pt x="3686813" y="414357"/>
                  </a:cubicBezTo>
                  <a:lnTo>
                    <a:pt x="3682383" y="438569"/>
                  </a:lnTo>
                  <a:cubicBezTo>
                    <a:pt x="3677659" y="437388"/>
                    <a:pt x="3674411" y="436798"/>
                    <a:pt x="3668801" y="436798"/>
                  </a:cubicBezTo>
                  <a:cubicBezTo>
                    <a:pt x="3649017" y="436798"/>
                    <a:pt x="3637797" y="450676"/>
                    <a:pt x="3630711" y="480499"/>
                  </a:cubicBezTo>
                  <a:lnTo>
                    <a:pt x="3630711" y="571443"/>
                  </a:lnTo>
                  <a:lnTo>
                    <a:pt x="3605907" y="571443"/>
                  </a:lnTo>
                  <a:lnTo>
                    <a:pt x="3605907" y="416129"/>
                  </a:lnTo>
                  <a:lnTo>
                    <a:pt x="3627167" y="416129"/>
                  </a:lnTo>
                  <a:lnTo>
                    <a:pt x="3629529" y="448609"/>
                  </a:lnTo>
                  <a:cubicBezTo>
                    <a:pt x="3637797" y="424692"/>
                    <a:pt x="3652266" y="412585"/>
                    <a:pt x="3671458" y="412585"/>
                  </a:cubicBezTo>
                  <a:close/>
                  <a:moveTo>
                    <a:pt x="3503847" y="412585"/>
                  </a:moveTo>
                  <a:cubicBezTo>
                    <a:pt x="3544595" y="412585"/>
                    <a:pt x="3561131" y="444180"/>
                    <a:pt x="3561131" y="493491"/>
                  </a:cubicBezTo>
                  <a:cubicBezTo>
                    <a:pt x="3561131" y="541030"/>
                    <a:pt x="3540461" y="574986"/>
                    <a:pt x="3500599" y="574986"/>
                  </a:cubicBezTo>
                  <a:cubicBezTo>
                    <a:pt x="3483178" y="574986"/>
                    <a:pt x="3469005" y="568785"/>
                    <a:pt x="3459261" y="556679"/>
                  </a:cubicBezTo>
                  <a:lnTo>
                    <a:pt x="3459261" y="630793"/>
                  </a:lnTo>
                  <a:lnTo>
                    <a:pt x="3434457" y="633746"/>
                  </a:lnTo>
                  <a:lnTo>
                    <a:pt x="3434457" y="416129"/>
                  </a:lnTo>
                  <a:lnTo>
                    <a:pt x="3455717" y="416129"/>
                  </a:lnTo>
                  <a:lnTo>
                    <a:pt x="3457784" y="437684"/>
                  </a:lnTo>
                  <a:cubicBezTo>
                    <a:pt x="3469005" y="421739"/>
                    <a:pt x="3485540" y="412585"/>
                    <a:pt x="3503847" y="412585"/>
                  </a:cubicBezTo>
                  <a:close/>
                  <a:moveTo>
                    <a:pt x="3299983" y="412585"/>
                  </a:moveTo>
                  <a:cubicBezTo>
                    <a:pt x="3305299" y="412585"/>
                    <a:pt x="3310909" y="413176"/>
                    <a:pt x="3315338" y="414357"/>
                  </a:cubicBezTo>
                  <a:lnTo>
                    <a:pt x="3310909" y="438569"/>
                  </a:lnTo>
                  <a:cubicBezTo>
                    <a:pt x="3306184" y="437388"/>
                    <a:pt x="3302936" y="436798"/>
                    <a:pt x="3297326" y="436798"/>
                  </a:cubicBezTo>
                  <a:cubicBezTo>
                    <a:pt x="3277543" y="436798"/>
                    <a:pt x="3266322" y="450676"/>
                    <a:pt x="3259235" y="480499"/>
                  </a:cubicBezTo>
                  <a:lnTo>
                    <a:pt x="3259235" y="571443"/>
                  </a:lnTo>
                  <a:lnTo>
                    <a:pt x="3234433" y="571443"/>
                  </a:lnTo>
                  <a:lnTo>
                    <a:pt x="3234433" y="416129"/>
                  </a:lnTo>
                  <a:lnTo>
                    <a:pt x="3255692" y="416129"/>
                  </a:lnTo>
                  <a:lnTo>
                    <a:pt x="3258055" y="448609"/>
                  </a:lnTo>
                  <a:cubicBezTo>
                    <a:pt x="3266322" y="424692"/>
                    <a:pt x="3280791" y="412585"/>
                    <a:pt x="3299983" y="412585"/>
                  </a:cubicBezTo>
                  <a:close/>
                  <a:moveTo>
                    <a:pt x="3124771" y="412585"/>
                  </a:moveTo>
                  <a:cubicBezTo>
                    <a:pt x="3166405" y="412585"/>
                    <a:pt x="3187960" y="441818"/>
                    <a:pt x="3187960" y="488766"/>
                  </a:cubicBezTo>
                  <a:cubicBezTo>
                    <a:pt x="3187960" y="494081"/>
                    <a:pt x="3187665" y="499101"/>
                    <a:pt x="3187369" y="502349"/>
                  </a:cubicBezTo>
                  <a:lnTo>
                    <a:pt x="3087271" y="502349"/>
                  </a:lnTo>
                  <a:cubicBezTo>
                    <a:pt x="3089929" y="539849"/>
                    <a:pt x="3107055" y="554612"/>
                    <a:pt x="3130677" y="554612"/>
                  </a:cubicBezTo>
                  <a:cubicBezTo>
                    <a:pt x="3146326" y="554612"/>
                    <a:pt x="3157842" y="550183"/>
                    <a:pt x="3171425" y="540734"/>
                  </a:cubicBezTo>
                  <a:lnTo>
                    <a:pt x="3182350" y="555498"/>
                  </a:lnTo>
                  <a:cubicBezTo>
                    <a:pt x="3167291" y="567604"/>
                    <a:pt x="3150165" y="574986"/>
                    <a:pt x="3128905" y="574986"/>
                  </a:cubicBezTo>
                  <a:cubicBezTo>
                    <a:pt x="3086090" y="574986"/>
                    <a:pt x="3060992" y="544573"/>
                    <a:pt x="3060992" y="495262"/>
                  </a:cubicBezTo>
                  <a:cubicBezTo>
                    <a:pt x="3060992" y="446542"/>
                    <a:pt x="3085204" y="412585"/>
                    <a:pt x="3124771" y="412585"/>
                  </a:cubicBezTo>
                  <a:close/>
                  <a:moveTo>
                    <a:pt x="2801655" y="412585"/>
                  </a:moveTo>
                  <a:cubicBezTo>
                    <a:pt x="2830001" y="412585"/>
                    <a:pt x="2846241" y="430597"/>
                    <a:pt x="2846241" y="460125"/>
                  </a:cubicBezTo>
                  <a:lnTo>
                    <a:pt x="2846241" y="571443"/>
                  </a:lnTo>
                  <a:lnTo>
                    <a:pt x="2821438" y="571443"/>
                  </a:lnTo>
                  <a:lnTo>
                    <a:pt x="2821438" y="463668"/>
                  </a:lnTo>
                  <a:cubicBezTo>
                    <a:pt x="2821438" y="439751"/>
                    <a:pt x="2811694" y="432073"/>
                    <a:pt x="2795749" y="432073"/>
                  </a:cubicBezTo>
                  <a:cubicBezTo>
                    <a:pt x="2777442" y="432073"/>
                    <a:pt x="2765041" y="443589"/>
                    <a:pt x="2754411" y="460715"/>
                  </a:cubicBezTo>
                  <a:lnTo>
                    <a:pt x="2754411" y="571443"/>
                  </a:lnTo>
                  <a:lnTo>
                    <a:pt x="2729607" y="571443"/>
                  </a:lnTo>
                  <a:lnTo>
                    <a:pt x="2729607" y="416129"/>
                  </a:lnTo>
                  <a:lnTo>
                    <a:pt x="2750867" y="416129"/>
                  </a:lnTo>
                  <a:lnTo>
                    <a:pt x="2752934" y="439455"/>
                  </a:lnTo>
                  <a:cubicBezTo>
                    <a:pt x="2764450" y="423510"/>
                    <a:pt x="2780690" y="412585"/>
                    <a:pt x="2801655" y="412585"/>
                  </a:cubicBezTo>
                  <a:close/>
                  <a:moveTo>
                    <a:pt x="2208448" y="412585"/>
                  </a:moveTo>
                  <a:cubicBezTo>
                    <a:pt x="2249196" y="412585"/>
                    <a:pt x="2265731" y="444180"/>
                    <a:pt x="2265731" y="493491"/>
                  </a:cubicBezTo>
                  <a:cubicBezTo>
                    <a:pt x="2265731" y="541030"/>
                    <a:pt x="2245062" y="574986"/>
                    <a:pt x="2205200" y="574986"/>
                  </a:cubicBezTo>
                  <a:cubicBezTo>
                    <a:pt x="2187779" y="574986"/>
                    <a:pt x="2173605" y="568785"/>
                    <a:pt x="2163861" y="556679"/>
                  </a:cubicBezTo>
                  <a:lnTo>
                    <a:pt x="2163861" y="630793"/>
                  </a:lnTo>
                  <a:lnTo>
                    <a:pt x="2139058" y="633746"/>
                  </a:lnTo>
                  <a:lnTo>
                    <a:pt x="2139058" y="416129"/>
                  </a:lnTo>
                  <a:lnTo>
                    <a:pt x="2160318" y="416129"/>
                  </a:lnTo>
                  <a:lnTo>
                    <a:pt x="2162385" y="437684"/>
                  </a:lnTo>
                  <a:cubicBezTo>
                    <a:pt x="2173605" y="421739"/>
                    <a:pt x="2190141" y="412585"/>
                    <a:pt x="2208448" y="412585"/>
                  </a:cubicBezTo>
                  <a:close/>
                  <a:moveTo>
                    <a:pt x="2004584" y="412585"/>
                  </a:moveTo>
                  <a:cubicBezTo>
                    <a:pt x="2009899" y="412585"/>
                    <a:pt x="2015509" y="413176"/>
                    <a:pt x="2019939" y="414357"/>
                  </a:cubicBezTo>
                  <a:lnTo>
                    <a:pt x="2015509" y="438569"/>
                  </a:lnTo>
                  <a:cubicBezTo>
                    <a:pt x="2010784" y="437388"/>
                    <a:pt x="2007536" y="436798"/>
                    <a:pt x="2001926" y="436798"/>
                  </a:cubicBezTo>
                  <a:cubicBezTo>
                    <a:pt x="1982143" y="436798"/>
                    <a:pt x="1970922" y="450676"/>
                    <a:pt x="1963836" y="480499"/>
                  </a:cubicBezTo>
                  <a:lnTo>
                    <a:pt x="1963836" y="571443"/>
                  </a:lnTo>
                  <a:lnTo>
                    <a:pt x="1939033" y="571443"/>
                  </a:lnTo>
                  <a:lnTo>
                    <a:pt x="1939033" y="416129"/>
                  </a:lnTo>
                  <a:lnTo>
                    <a:pt x="1960293" y="416129"/>
                  </a:lnTo>
                  <a:lnTo>
                    <a:pt x="1962655" y="448609"/>
                  </a:lnTo>
                  <a:cubicBezTo>
                    <a:pt x="1970922" y="424692"/>
                    <a:pt x="1985391" y="412585"/>
                    <a:pt x="2004584" y="412585"/>
                  </a:cubicBezTo>
                  <a:close/>
                  <a:moveTo>
                    <a:pt x="1851965" y="412585"/>
                  </a:moveTo>
                  <a:cubicBezTo>
                    <a:pt x="1869976" y="412585"/>
                    <a:pt x="1884445" y="417310"/>
                    <a:pt x="1898619" y="429121"/>
                  </a:cubicBezTo>
                  <a:lnTo>
                    <a:pt x="1886217" y="445361"/>
                  </a:lnTo>
                  <a:cubicBezTo>
                    <a:pt x="1876177" y="437093"/>
                    <a:pt x="1866138" y="433255"/>
                    <a:pt x="1852851" y="433255"/>
                  </a:cubicBezTo>
                  <a:cubicBezTo>
                    <a:pt x="1827457" y="433255"/>
                    <a:pt x="1811217" y="453038"/>
                    <a:pt x="1811217" y="494672"/>
                  </a:cubicBezTo>
                  <a:cubicBezTo>
                    <a:pt x="1811217" y="536010"/>
                    <a:pt x="1827457" y="553727"/>
                    <a:pt x="1852851" y="553727"/>
                  </a:cubicBezTo>
                  <a:cubicBezTo>
                    <a:pt x="1866138" y="553727"/>
                    <a:pt x="1875587" y="549593"/>
                    <a:pt x="1886808" y="541030"/>
                  </a:cubicBezTo>
                  <a:lnTo>
                    <a:pt x="1898619" y="557860"/>
                  </a:lnTo>
                  <a:cubicBezTo>
                    <a:pt x="1885331" y="569081"/>
                    <a:pt x="1869682" y="574986"/>
                    <a:pt x="1851965" y="574986"/>
                  </a:cubicBezTo>
                  <a:cubicBezTo>
                    <a:pt x="1810627" y="574986"/>
                    <a:pt x="1784642" y="545163"/>
                    <a:pt x="1784642" y="494967"/>
                  </a:cubicBezTo>
                  <a:cubicBezTo>
                    <a:pt x="1784642" y="445361"/>
                    <a:pt x="1810332" y="412585"/>
                    <a:pt x="1851965" y="412585"/>
                  </a:cubicBezTo>
                  <a:close/>
                  <a:moveTo>
                    <a:pt x="1703851" y="412585"/>
                  </a:moveTo>
                  <a:cubicBezTo>
                    <a:pt x="1725111" y="412585"/>
                    <a:pt x="1741056" y="419081"/>
                    <a:pt x="1755820" y="430302"/>
                  </a:cubicBezTo>
                  <a:lnTo>
                    <a:pt x="1744894" y="446837"/>
                  </a:lnTo>
                  <a:cubicBezTo>
                    <a:pt x="1731312" y="436798"/>
                    <a:pt x="1719501" y="432369"/>
                    <a:pt x="1704737" y="432369"/>
                  </a:cubicBezTo>
                  <a:cubicBezTo>
                    <a:pt x="1686430" y="432369"/>
                    <a:pt x="1674619" y="440932"/>
                    <a:pt x="1674619" y="454219"/>
                  </a:cubicBezTo>
                  <a:cubicBezTo>
                    <a:pt x="1674619" y="467506"/>
                    <a:pt x="1683477" y="473412"/>
                    <a:pt x="1709166" y="480203"/>
                  </a:cubicBezTo>
                  <a:cubicBezTo>
                    <a:pt x="1741941" y="488766"/>
                    <a:pt x="1760249" y="501168"/>
                    <a:pt x="1760249" y="528333"/>
                  </a:cubicBezTo>
                  <a:cubicBezTo>
                    <a:pt x="1760249" y="559927"/>
                    <a:pt x="1731607" y="574986"/>
                    <a:pt x="1700308" y="574986"/>
                  </a:cubicBezTo>
                  <a:cubicBezTo>
                    <a:pt x="1674028" y="574986"/>
                    <a:pt x="1655722" y="566423"/>
                    <a:pt x="1642139" y="554612"/>
                  </a:cubicBezTo>
                  <a:lnTo>
                    <a:pt x="1656017" y="538963"/>
                  </a:lnTo>
                  <a:cubicBezTo>
                    <a:pt x="1668123" y="549002"/>
                    <a:pt x="1682296" y="554908"/>
                    <a:pt x="1699718" y="554908"/>
                  </a:cubicBezTo>
                  <a:cubicBezTo>
                    <a:pt x="1720387" y="554908"/>
                    <a:pt x="1734265" y="545163"/>
                    <a:pt x="1734265" y="530695"/>
                  </a:cubicBezTo>
                  <a:cubicBezTo>
                    <a:pt x="1734265" y="513569"/>
                    <a:pt x="1726292" y="507664"/>
                    <a:pt x="1695584" y="499396"/>
                  </a:cubicBezTo>
                  <a:cubicBezTo>
                    <a:pt x="1662217" y="490538"/>
                    <a:pt x="1648930" y="476660"/>
                    <a:pt x="1648930" y="454514"/>
                  </a:cubicBezTo>
                  <a:cubicBezTo>
                    <a:pt x="1648930" y="430302"/>
                    <a:pt x="1672257" y="412585"/>
                    <a:pt x="1703851" y="412585"/>
                  </a:cubicBezTo>
                  <a:close/>
                  <a:moveTo>
                    <a:pt x="1476947" y="412585"/>
                  </a:moveTo>
                  <a:cubicBezTo>
                    <a:pt x="1518581" y="412585"/>
                    <a:pt x="1540136" y="441818"/>
                    <a:pt x="1540136" y="488766"/>
                  </a:cubicBezTo>
                  <a:cubicBezTo>
                    <a:pt x="1540136" y="494081"/>
                    <a:pt x="1539840" y="499101"/>
                    <a:pt x="1539545" y="502349"/>
                  </a:cubicBezTo>
                  <a:lnTo>
                    <a:pt x="1439446" y="502349"/>
                  </a:lnTo>
                  <a:cubicBezTo>
                    <a:pt x="1442105" y="539849"/>
                    <a:pt x="1459230" y="554612"/>
                    <a:pt x="1482853" y="554612"/>
                  </a:cubicBezTo>
                  <a:cubicBezTo>
                    <a:pt x="1498501" y="554612"/>
                    <a:pt x="1510018" y="550183"/>
                    <a:pt x="1523600" y="540734"/>
                  </a:cubicBezTo>
                  <a:lnTo>
                    <a:pt x="1534526" y="555498"/>
                  </a:lnTo>
                  <a:cubicBezTo>
                    <a:pt x="1519467" y="567604"/>
                    <a:pt x="1502341" y="574986"/>
                    <a:pt x="1481081" y="574986"/>
                  </a:cubicBezTo>
                  <a:cubicBezTo>
                    <a:pt x="1438266" y="574986"/>
                    <a:pt x="1413168" y="544573"/>
                    <a:pt x="1413168" y="495262"/>
                  </a:cubicBezTo>
                  <a:cubicBezTo>
                    <a:pt x="1413168" y="446542"/>
                    <a:pt x="1437380" y="412585"/>
                    <a:pt x="1476947" y="412585"/>
                  </a:cubicBezTo>
                  <a:close/>
                  <a:moveTo>
                    <a:pt x="868080" y="412585"/>
                  </a:moveTo>
                  <a:cubicBezTo>
                    <a:pt x="896426" y="412585"/>
                    <a:pt x="912666" y="430597"/>
                    <a:pt x="912666" y="460125"/>
                  </a:cubicBezTo>
                  <a:lnTo>
                    <a:pt x="912666" y="571443"/>
                  </a:lnTo>
                  <a:lnTo>
                    <a:pt x="887864" y="571443"/>
                  </a:lnTo>
                  <a:lnTo>
                    <a:pt x="887864" y="463668"/>
                  </a:lnTo>
                  <a:cubicBezTo>
                    <a:pt x="887864" y="439751"/>
                    <a:pt x="878120" y="432073"/>
                    <a:pt x="862174" y="432073"/>
                  </a:cubicBezTo>
                  <a:cubicBezTo>
                    <a:pt x="843868" y="432073"/>
                    <a:pt x="831466" y="443589"/>
                    <a:pt x="820836" y="460715"/>
                  </a:cubicBezTo>
                  <a:lnTo>
                    <a:pt x="820836" y="571443"/>
                  </a:lnTo>
                  <a:lnTo>
                    <a:pt x="796033" y="571443"/>
                  </a:lnTo>
                  <a:lnTo>
                    <a:pt x="796033" y="416129"/>
                  </a:lnTo>
                  <a:lnTo>
                    <a:pt x="817293" y="416129"/>
                  </a:lnTo>
                  <a:lnTo>
                    <a:pt x="819359" y="439455"/>
                  </a:lnTo>
                  <a:cubicBezTo>
                    <a:pt x="830876" y="423510"/>
                    <a:pt x="847116" y="412585"/>
                    <a:pt x="868080" y="412585"/>
                  </a:cubicBezTo>
                  <a:close/>
                  <a:moveTo>
                    <a:pt x="661559" y="412585"/>
                  </a:moveTo>
                  <a:cubicBezTo>
                    <a:pt x="666874" y="412585"/>
                    <a:pt x="672484" y="413176"/>
                    <a:pt x="676914" y="414357"/>
                  </a:cubicBezTo>
                  <a:lnTo>
                    <a:pt x="672484" y="438569"/>
                  </a:lnTo>
                  <a:cubicBezTo>
                    <a:pt x="667760" y="437388"/>
                    <a:pt x="664512" y="436798"/>
                    <a:pt x="658902" y="436798"/>
                  </a:cubicBezTo>
                  <a:cubicBezTo>
                    <a:pt x="639118" y="436798"/>
                    <a:pt x="627898" y="450676"/>
                    <a:pt x="620811" y="480499"/>
                  </a:cubicBezTo>
                  <a:lnTo>
                    <a:pt x="620811" y="571443"/>
                  </a:lnTo>
                  <a:lnTo>
                    <a:pt x="596008" y="571443"/>
                  </a:lnTo>
                  <a:lnTo>
                    <a:pt x="596008" y="416129"/>
                  </a:lnTo>
                  <a:lnTo>
                    <a:pt x="617268" y="416129"/>
                  </a:lnTo>
                  <a:lnTo>
                    <a:pt x="619630" y="448609"/>
                  </a:lnTo>
                  <a:cubicBezTo>
                    <a:pt x="627898" y="424692"/>
                    <a:pt x="642366" y="412585"/>
                    <a:pt x="661559" y="412585"/>
                  </a:cubicBezTo>
                  <a:close/>
                  <a:moveTo>
                    <a:pt x="493948" y="412585"/>
                  </a:moveTo>
                  <a:cubicBezTo>
                    <a:pt x="534695" y="412585"/>
                    <a:pt x="551231" y="444180"/>
                    <a:pt x="551231" y="493491"/>
                  </a:cubicBezTo>
                  <a:cubicBezTo>
                    <a:pt x="551231" y="541030"/>
                    <a:pt x="530561" y="574986"/>
                    <a:pt x="490699" y="574986"/>
                  </a:cubicBezTo>
                  <a:cubicBezTo>
                    <a:pt x="473279" y="574986"/>
                    <a:pt x="459105" y="568785"/>
                    <a:pt x="449361" y="556679"/>
                  </a:cubicBezTo>
                  <a:lnTo>
                    <a:pt x="449361" y="630793"/>
                  </a:lnTo>
                  <a:lnTo>
                    <a:pt x="424558" y="633746"/>
                  </a:lnTo>
                  <a:lnTo>
                    <a:pt x="424558" y="416129"/>
                  </a:lnTo>
                  <a:lnTo>
                    <a:pt x="445818" y="416129"/>
                  </a:lnTo>
                  <a:lnTo>
                    <a:pt x="447884" y="437684"/>
                  </a:lnTo>
                  <a:cubicBezTo>
                    <a:pt x="459105" y="421739"/>
                    <a:pt x="475640" y="412585"/>
                    <a:pt x="493948" y="412585"/>
                  </a:cubicBezTo>
                  <a:close/>
                  <a:moveTo>
                    <a:pt x="233896" y="412585"/>
                  </a:moveTo>
                  <a:cubicBezTo>
                    <a:pt x="277597" y="412585"/>
                    <a:pt x="302104" y="443884"/>
                    <a:pt x="302104" y="493491"/>
                  </a:cubicBezTo>
                  <a:cubicBezTo>
                    <a:pt x="302104" y="542211"/>
                    <a:pt x="277006" y="574986"/>
                    <a:pt x="233601" y="574986"/>
                  </a:cubicBezTo>
                  <a:cubicBezTo>
                    <a:pt x="190195" y="574986"/>
                    <a:pt x="165392" y="543392"/>
                    <a:pt x="165392" y="494081"/>
                  </a:cubicBezTo>
                  <a:cubicBezTo>
                    <a:pt x="165392" y="445361"/>
                    <a:pt x="190491" y="412585"/>
                    <a:pt x="233896" y="412585"/>
                  </a:cubicBezTo>
                  <a:close/>
                  <a:moveTo>
                    <a:pt x="8245735" y="399593"/>
                  </a:moveTo>
                  <a:lnTo>
                    <a:pt x="8253117" y="422329"/>
                  </a:lnTo>
                  <a:cubicBezTo>
                    <a:pt x="8240715" y="426168"/>
                    <a:pt x="8226247" y="426759"/>
                    <a:pt x="8208235" y="427054"/>
                  </a:cubicBezTo>
                  <a:cubicBezTo>
                    <a:pt x="8226247" y="435026"/>
                    <a:pt x="8235401" y="448018"/>
                    <a:pt x="8235401" y="466916"/>
                  </a:cubicBezTo>
                  <a:cubicBezTo>
                    <a:pt x="8235401" y="497329"/>
                    <a:pt x="8213550" y="519180"/>
                    <a:pt x="8176936" y="519180"/>
                  </a:cubicBezTo>
                  <a:cubicBezTo>
                    <a:pt x="8169849" y="519180"/>
                    <a:pt x="8163353" y="518294"/>
                    <a:pt x="8157153" y="516227"/>
                  </a:cubicBezTo>
                  <a:cubicBezTo>
                    <a:pt x="8151837" y="519770"/>
                    <a:pt x="8148589" y="525380"/>
                    <a:pt x="8148589" y="531581"/>
                  </a:cubicBezTo>
                  <a:cubicBezTo>
                    <a:pt x="8148589" y="538963"/>
                    <a:pt x="8153314" y="544868"/>
                    <a:pt x="8169849" y="544868"/>
                  </a:cubicBezTo>
                  <a:lnTo>
                    <a:pt x="8194653" y="544868"/>
                  </a:lnTo>
                  <a:cubicBezTo>
                    <a:pt x="8226247" y="544868"/>
                    <a:pt x="8246916" y="562880"/>
                    <a:pt x="8246916" y="587093"/>
                  </a:cubicBezTo>
                  <a:cubicBezTo>
                    <a:pt x="8246916" y="616915"/>
                    <a:pt x="8222999" y="633746"/>
                    <a:pt x="8175459" y="633746"/>
                  </a:cubicBezTo>
                  <a:cubicBezTo>
                    <a:pt x="8125559" y="633746"/>
                    <a:pt x="8109318" y="618687"/>
                    <a:pt x="8109318" y="587388"/>
                  </a:cubicBezTo>
                  <a:lnTo>
                    <a:pt x="8131759" y="587388"/>
                  </a:lnTo>
                  <a:cubicBezTo>
                    <a:pt x="8131759" y="605990"/>
                    <a:pt x="8140617" y="614258"/>
                    <a:pt x="8175459" y="614258"/>
                  </a:cubicBezTo>
                  <a:cubicBezTo>
                    <a:pt x="8209711" y="614258"/>
                    <a:pt x="8221817" y="605104"/>
                    <a:pt x="8221817" y="588864"/>
                  </a:cubicBezTo>
                  <a:cubicBezTo>
                    <a:pt x="8221817" y="573510"/>
                    <a:pt x="8209711" y="565833"/>
                    <a:pt x="8189633" y="565833"/>
                  </a:cubicBezTo>
                  <a:lnTo>
                    <a:pt x="8165125" y="565833"/>
                  </a:lnTo>
                  <a:cubicBezTo>
                    <a:pt x="8137960" y="565833"/>
                    <a:pt x="8125559" y="552250"/>
                    <a:pt x="8125559" y="536896"/>
                  </a:cubicBezTo>
                  <a:cubicBezTo>
                    <a:pt x="8125559" y="526561"/>
                    <a:pt x="8131463" y="516817"/>
                    <a:pt x="8142389" y="509731"/>
                  </a:cubicBezTo>
                  <a:cubicBezTo>
                    <a:pt x="8124673" y="500282"/>
                    <a:pt x="8116405" y="486699"/>
                    <a:pt x="8116405" y="466325"/>
                  </a:cubicBezTo>
                  <a:cubicBezTo>
                    <a:pt x="8116405" y="434731"/>
                    <a:pt x="8141207" y="412585"/>
                    <a:pt x="8175459" y="412585"/>
                  </a:cubicBezTo>
                  <a:cubicBezTo>
                    <a:pt x="8214731" y="413471"/>
                    <a:pt x="8228313" y="407566"/>
                    <a:pt x="8245735" y="399593"/>
                  </a:cubicBezTo>
                  <a:close/>
                  <a:moveTo>
                    <a:pt x="5035809" y="399593"/>
                  </a:moveTo>
                  <a:lnTo>
                    <a:pt x="5043192" y="422329"/>
                  </a:lnTo>
                  <a:cubicBezTo>
                    <a:pt x="5030790" y="426168"/>
                    <a:pt x="5016322" y="426758"/>
                    <a:pt x="4998310" y="427054"/>
                  </a:cubicBezTo>
                  <a:cubicBezTo>
                    <a:pt x="5016322" y="435026"/>
                    <a:pt x="5025475" y="448018"/>
                    <a:pt x="5025475" y="466916"/>
                  </a:cubicBezTo>
                  <a:cubicBezTo>
                    <a:pt x="5025475" y="497329"/>
                    <a:pt x="5003625" y="519180"/>
                    <a:pt x="4967011" y="519180"/>
                  </a:cubicBezTo>
                  <a:cubicBezTo>
                    <a:pt x="4959924" y="519180"/>
                    <a:pt x="4953428" y="518294"/>
                    <a:pt x="4947227" y="516227"/>
                  </a:cubicBezTo>
                  <a:cubicBezTo>
                    <a:pt x="4941913" y="519770"/>
                    <a:pt x="4938665" y="525380"/>
                    <a:pt x="4938665" y="531581"/>
                  </a:cubicBezTo>
                  <a:cubicBezTo>
                    <a:pt x="4938665" y="538963"/>
                    <a:pt x="4943389" y="544868"/>
                    <a:pt x="4959924" y="544868"/>
                  </a:cubicBezTo>
                  <a:lnTo>
                    <a:pt x="4984727" y="544868"/>
                  </a:lnTo>
                  <a:cubicBezTo>
                    <a:pt x="5016322" y="544868"/>
                    <a:pt x="5036991" y="562880"/>
                    <a:pt x="5036991" y="587093"/>
                  </a:cubicBezTo>
                  <a:cubicBezTo>
                    <a:pt x="5036991" y="616915"/>
                    <a:pt x="5013074" y="633746"/>
                    <a:pt x="4965535" y="633746"/>
                  </a:cubicBezTo>
                  <a:cubicBezTo>
                    <a:pt x="4915633" y="633746"/>
                    <a:pt x="4899393" y="618687"/>
                    <a:pt x="4899393" y="587388"/>
                  </a:cubicBezTo>
                  <a:lnTo>
                    <a:pt x="4921833" y="587388"/>
                  </a:lnTo>
                  <a:cubicBezTo>
                    <a:pt x="4921833" y="605990"/>
                    <a:pt x="4930693" y="614258"/>
                    <a:pt x="4965535" y="614258"/>
                  </a:cubicBezTo>
                  <a:cubicBezTo>
                    <a:pt x="4999787" y="614258"/>
                    <a:pt x="5011893" y="605104"/>
                    <a:pt x="5011893" y="588864"/>
                  </a:cubicBezTo>
                  <a:cubicBezTo>
                    <a:pt x="5011893" y="573510"/>
                    <a:pt x="4999787" y="565833"/>
                    <a:pt x="4979708" y="565833"/>
                  </a:cubicBezTo>
                  <a:lnTo>
                    <a:pt x="4955200" y="565833"/>
                  </a:lnTo>
                  <a:cubicBezTo>
                    <a:pt x="4928035" y="565833"/>
                    <a:pt x="4915633" y="552250"/>
                    <a:pt x="4915633" y="536896"/>
                  </a:cubicBezTo>
                  <a:cubicBezTo>
                    <a:pt x="4915633" y="526561"/>
                    <a:pt x="4921539" y="516817"/>
                    <a:pt x="4932463" y="509731"/>
                  </a:cubicBezTo>
                  <a:cubicBezTo>
                    <a:pt x="4914747" y="500282"/>
                    <a:pt x="4906479" y="486699"/>
                    <a:pt x="4906479" y="466325"/>
                  </a:cubicBezTo>
                  <a:cubicBezTo>
                    <a:pt x="4906479" y="434731"/>
                    <a:pt x="4931283" y="412585"/>
                    <a:pt x="4965535" y="412585"/>
                  </a:cubicBezTo>
                  <a:cubicBezTo>
                    <a:pt x="5004806" y="413471"/>
                    <a:pt x="5018389" y="407566"/>
                    <a:pt x="5035809" y="399593"/>
                  </a:cubicBezTo>
                  <a:close/>
                  <a:moveTo>
                    <a:pt x="7823777" y="388373"/>
                  </a:moveTo>
                  <a:lnTo>
                    <a:pt x="7823777" y="475479"/>
                  </a:lnTo>
                  <a:lnTo>
                    <a:pt x="7849467" y="475479"/>
                  </a:lnTo>
                  <a:cubicBezTo>
                    <a:pt x="7880471" y="475479"/>
                    <a:pt x="7901139" y="466030"/>
                    <a:pt x="7901139" y="430892"/>
                  </a:cubicBezTo>
                  <a:cubicBezTo>
                    <a:pt x="7901139" y="399593"/>
                    <a:pt x="7881357" y="388373"/>
                    <a:pt x="7850057" y="388373"/>
                  </a:cubicBezTo>
                  <a:close/>
                  <a:moveTo>
                    <a:pt x="7337117" y="377743"/>
                  </a:moveTo>
                  <a:lnTo>
                    <a:pt x="7337117" y="416129"/>
                  </a:lnTo>
                  <a:lnTo>
                    <a:pt x="7374617" y="416129"/>
                  </a:lnTo>
                  <a:lnTo>
                    <a:pt x="7371959" y="435321"/>
                  </a:lnTo>
                  <a:lnTo>
                    <a:pt x="7337117" y="435321"/>
                  </a:lnTo>
                  <a:lnTo>
                    <a:pt x="7337117" y="530400"/>
                  </a:lnTo>
                  <a:cubicBezTo>
                    <a:pt x="7337117" y="546640"/>
                    <a:pt x="7342727" y="554317"/>
                    <a:pt x="7356605" y="554317"/>
                  </a:cubicBezTo>
                  <a:cubicBezTo>
                    <a:pt x="7363987" y="554317"/>
                    <a:pt x="7370483" y="552250"/>
                    <a:pt x="7378159" y="547526"/>
                  </a:cubicBezTo>
                  <a:lnTo>
                    <a:pt x="7387609" y="564652"/>
                  </a:lnTo>
                  <a:cubicBezTo>
                    <a:pt x="7377569" y="571443"/>
                    <a:pt x="7366349" y="574986"/>
                    <a:pt x="7353357" y="574986"/>
                  </a:cubicBezTo>
                  <a:cubicBezTo>
                    <a:pt x="7327668" y="574986"/>
                    <a:pt x="7312313" y="559927"/>
                    <a:pt x="7312313" y="531581"/>
                  </a:cubicBezTo>
                  <a:lnTo>
                    <a:pt x="7312313" y="435321"/>
                  </a:lnTo>
                  <a:lnTo>
                    <a:pt x="7285443" y="435321"/>
                  </a:lnTo>
                  <a:lnTo>
                    <a:pt x="7285443" y="416129"/>
                  </a:lnTo>
                  <a:lnTo>
                    <a:pt x="7312313" y="416129"/>
                  </a:lnTo>
                  <a:lnTo>
                    <a:pt x="7312313" y="380400"/>
                  </a:lnTo>
                  <a:close/>
                  <a:moveTo>
                    <a:pt x="6717992" y="377743"/>
                  </a:moveTo>
                  <a:lnTo>
                    <a:pt x="6717992" y="416129"/>
                  </a:lnTo>
                  <a:lnTo>
                    <a:pt x="6755491" y="416129"/>
                  </a:lnTo>
                  <a:lnTo>
                    <a:pt x="6752834" y="435321"/>
                  </a:lnTo>
                  <a:lnTo>
                    <a:pt x="6717992" y="435321"/>
                  </a:lnTo>
                  <a:lnTo>
                    <a:pt x="6717992" y="530400"/>
                  </a:lnTo>
                  <a:cubicBezTo>
                    <a:pt x="6717992" y="546640"/>
                    <a:pt x="6723602" y="554317"/>
                    <a:pt x="6737479" y="554317"/>
                  </a:cubicBezTo>
                  <a:cubicBezTo>
                    <a:pt x="6744862" y="554317"/>
                    <a:pt x="6751358" y="552250"/>
                    <a:pt x="6759035" y="547526"/>
                  </a:cubicBezTo>
                  <a:lnTo>
                    <a:pt x="6768483" y="564652"/>
                  </a:lnTo>
                  <a:cubicBezTo>
                    <a:pt x="6758444" y="571443"/>
                    <a:pt x="6747224" y="574986"/>
                    <a:pt x="6734231" y="574986"/>
                  </a:cubicBezTo>
                  <a:cubicBezTo>
                    <a:pt x="6708543" y="574986"/>
                    <a:pt x="6693189" y="559927"/>
                    <a:pt x="6693189" y="531581"/>
                  </a:cubicBezTo>
                  <a:lnTo>
                    <a:pt x="6693189" y="435321"/>
                  </a:lnTo>
                  <a:lnTo>
                    <a:pt x="6666319" y="435321"/>
                  </a:lnTo>
                  <a:lnTo>
                    <a:pt x="6666319" y="416129"/>
                  </a:lnTo>
                  <a:lnTo>
                    <a:pt x="6693189" y="416129"/>
                  </a:lnTo>
                  <a:lnTo>
                    <a:pt x="6693189" y="380400"/>
                  </a:lnTo>
                  <a:close/>
                  <a:moveTo>
                    <a:pt x="5994092" y="377743"/>
                  </a:moveTo>
                  <a:lnTo>
                    <a:pt x="5994092" y="416129"/>
                  </a:lnTo>
                  <a:lnTo>
                    <a:pt x="6031591" y="416129"/>
                  </a:lnTo>
                  <a:lnTo>
                    <a:pt x="6028934" y="435321"/>
                  </a:lnTo>
                  <a:lnTo>
                    <a:pt x="5994092" y="435321"/>
                  </a:lnTo>
                  <a:lnTo>
                    <a:pt x="5994092" y="530400"/>
                  </a:lnTo>
                  <a:cubicBezTo>
                    <a:pt x="5994092" y="546640"/>
                    <a:pt x="5999702" y="554317"/>
                    <a:pt x="6013579" y="554317"/>
                  </a:cubicBezTo>
                  <a:cubicBezTo>
                    <a:pt x="6020962" y="554317"/>
                    <a:pt x="6027458" y="552250"/>
                    <a:pt x="6035135" y="547526"/>
                  </a:cubicBezTo>
                  <a:lnTo>
                    <a:pt x="6044583" y="564652"/>
                  </a:lnTo>
                  <a:cubicBezTo>
                    <a:pt x="6034544" y="571443"/>
                    <a:pt x="6023324" y="574986"/>
                    <a:pt x="6010331" y="574986"/>
                  </a:cubicBezTo>
                  <a:cubicBezTo>
                    <a:pt x="5984643" y="574986"/>
                    <a:pt x="5969289" y="559927"/>
                    <a:pt x="5969289" y="531581"/>
                  </a:cubicBezTo>
                  <a:lnTo>
                    <a:pt x="5969289" y="435321"/>
                  </a:lnTo>
                  <a:lnTo>
                    <a:pt x="5942419" y="435321"/>
                  </a:lnTo>
                  <a:lnTo>
                    <a:pt x="5942419" y="416129"/>
                  </a:lnTo>
                  <a:lnTo>
                    <a:pt x="5969289" y="416129"/>
                  </a:lnTo>
                  <a:lnTo>
                    <a:pt x="5969289" y="380400"/>
                  </a:lnTo>
                  <a:close/>
                  <a:moveTo>
                    <a:pt x="4584391" y="377743"/>
                  </a:moveTo>
                  <a:lnTo>
                    <a:pt x="4584391" y="416129"/>
                  </a:lnTo>
                  <a:lnTo>
                    <a:pt x="4621891" y="416129"/>
                  </a:lnTo>
                  <a:lnTo>
                    <a:pt x="4619234" y="435321"/>
                  </a:lnTo>
                  <a:lnTo>
                    <a:pt x="4584391" y="435321"/>
                  </a:lnTo>
                  <a:lnTo>
                    <a:pt x="4584391" y="530400"/>
                  </a:lnTo>
                  <a:cubicBezTo>
                    <a:pt x="4584391" y="546640"/>
                    <a:pt x="4590002" y="554317"/>
                    <a:pt x="4603880" y="554317"/>
                  </a:cubicBezTo>
                  <a:cubicBezTo>
                    <a:pt x="4611262" y="554317"/>
                    <a:pt x="4617758" y="552250"/>
                    <a:pt x="4625435" y="547526"/>
                  </a:cubicBezTo>
                  <a:lnTo>
                    <a:pt x="4634883" y="564652"/>
                  </a:lnTo>
                  <a:cubicBezTo>
                    <a:pt x="4624845" y="571443"/>
                    <a:pt x="4613624" y="574986"/>
                    <a:pt x="4600632" y="574986"/>
                  </a:cubicBezTo>
                  <a:cubicBezTo>
                    <a:pt x="4574943" y="574986"/>
                    <a:pt x="4559589" y="559927"/>
                    <a:pt x="4559589" y="531581"/>
                  </a:cubicBezTo>
                  <a:lnTo>
                    <a:pt x="4559589" y="435321"/>
                  </a:lnTo>
                  <a:lnTo>
                    <a:pt x="4532719" y="435321"/>
                  </a:lnTo>
                  <a:lnTo>
                    <a:pt x="4532719" y="416129"/>
                  </a:lnTo>
                  <a:lnTo>
                    <a:pt x="4559589" y="416129"/>
                  </a:lnTo>
                  <a:lnTo>
                    <a:pt x="4559589" y="380400"/>
                  </a:lnTo>
                  <a:close/>
                  <a:moveTo>
                    <a:pt x="4479617" y="377743"/>
                  </a:moveTo>
                  <a:lnTo>
                    <a:pt x="4479617" y="416129"/>
                  </a:lnTo>
                  <a:lnTo>
                    <a:pt x="4517117" y="416129"/>
                  </a:lnTo>
                  <a:lnTo>
                    <a:pt x="4514459" y="435321"/>
                  </a:lnTo>
                  <a:lnTo>
                    <a:pt x="4479617" y="435321"/>
                  </a:lnTo>
                  <a:lnTo>
                    <a:pt x="4479617" y="530400"/>
                  </a:lnTo>
                  <a:cubicBezTo>
                    <a:pt x="4479617" y="546640"/>
                    <a:pt x="4485227" y="554317"/>
                    <a:pt x="4499105" y="554317"/>
                  </a:cubicBezTo>
                  <a:cubicBezTo>
                    <a:pt x="4506487" y="554317"/>
                    <a:pt x="4512983" y="552250"/>
                    <a:pt x="4520660" y="547526"/>
                  </a:cubicBezTo>
                  <a:lnTo>
                    <a:pt x="4530109" y="564652"/>
                  </a:lnTo>
                  <a:cubicBezTo>
                    <a:pt x="4520069" y="571443"/>
                    <a:pt x="4508849" y="574986"/>
                    <a:pt x="4495857" y="574986"/>
                  </a:cubicBezTo>
                  <a:cubicBezTo>
                    <a:pt x="4470168" y="574986"/>
                    <a:pt x="4454813" y="559927"/>
                    <a:pt x="4454813" y="531581"/>
                  </a:cubicBezTo>
                  <a:lnTo>
                    <a:pt x="4454813" y="435321"/>
                  </a:lnTo>
                  <a:lnTo>
                    <a:pt x="4427943" y="435321"/>
                  </a:lnTo>
                  <a:lnTo>
                    <a:pt x="4427943" y="416129"/>
                  </a:lnTo>
                  <a:lnTo>
                    <a:pt x="4454813" y="416129"/>
                  </a:lnTo>
                  <a:lnTo>
                    <a:pt x="4454813" y="380400"/>
                  </a:lnTo>
                  <a:close/>
                  <a:moveTo>
                    <a:pt x="4003367" y="377743"/>
                  </a:moveTo>
                  <a:lnTo>
                    <a:pt x="4003367" y="416129"/>
                  </a:lnTo>
                  <a:lnTo>
                    <a:pt x="4040867" y="416129"/>
                  </a:lnTo>
                  <a:lnTo>
                    <a:pt x="4038209" y="435321"/>
                  </a:lnTo>
                  <a:lnTo>
                    <a:pt x="4003367" y="435321"/>
                  </a:lnTo>
                  <a:lnTo>
                    <a:pt x="4003367" y="530400"/>
                  </a:lnTo>
                  <a:cubicBezTo>
                    <a:pt x="4003367" y="546640"/>
                    <a:pt x="4008977" y="554317"/>
                    <a:pt x="4022855" y="554317"/>
                  </a:cubicBezTo>
                  <a:cubicBezTo>
                    <a:pt x="4030237" y="554317"/>
                    <a:pt x="4036733" y="552250"/>
                    <a:pt x="4044410" y="547526"/>
                  </a:cubicBezTo>
                  <a:lnTo>
                    <a:pt x="4053859" y="564652"/>
                  </a:lnTo>
                  <a:cubicBezTo>
                    <a:pt x="4043819" y="571443"/>
                    <a:pt x="4032599" y="574986"/>
                    <a:pt x="4019607" y="574986"/>
                  </a:cubicBezTo>
                  <a:cubicBezTo>
                    <a:pt x="3993918" y="574986"/>
                    <a:pt x="3978563" y="559927"/>
                    <a:pt x="3978563" y="531581"/>
                  </a:cubicBezTo>
                  <a:lnTo>
                    <a:pt x="3978563" y="435321"/>
                  </a:lnTo>
                  <a:lnTo>
                    <a:pt x="3951693" y="435321"/>
                  </a:lnTo>
                  <a:lnTo>
                    <a:pt x="3951693" y="416129"/>
                  </a:lnTo>
                  <a:lnTo>
                    <a:pt x="3978563" y="416129"/>
                  </a:lnTo>
                  <a:lnTo>
                    <a:pt x="3978563" y="380400"/>
                  </a:lnTo>
                  <a:close/>
                  <a:moveTo>
                    <a:pt x="2336492" y="377743"/>
                  </a:moveTo>
                  <a:lnTo>
                    <a:pt x="2336492" y="416129"/>
                  </a:lnTo>
                  <a:lnTo>
                    <a:pt x="2373992" y="416129"/>
                  </a:lnTo>
                  <a:lnTo>
                    <a:pt x="2371335" y="435321"/>
                  </a:lnTo>
                  <a:lnTo>
                    <a:pt x="2336492" y="435321"/>
                  </a:lnTo>
                  <a:lnTo>
                    <a:pt x="2336492" y="530400"/>
                  </a:lnTo>
                  <a:cubicBezTo>
                    <a:pt x="2336492" y="546640"/>
                    <a:pt x="2342103" y="554317"/>
                    <a:pt x="2355980" y="554317"/>
                  </a:cubicBezTo>
                  <a:cubicBezTo>
                    <a:pt x="2363362" y="554317"/>
                    <a:pt x="2369859" y="552250"/>
                    <a:pt x="2377536" y="547526"/>
                  </a:cubicBezTo>
                  <a:lnTo>
                    <a:pt x="2386984" y="564652"/>
                  </a:lnTo>
                  <a:cubicBezTo>
                    <a:pt x="2376945" y="571443"/>
                    <a:pt x="2365725" y="574986"/>
                    <a:pt x="2352733" y="574986"/>
                  </a:cubicBezTo>
                  <a:cubicBezTo>
                    <a:pt x="2327044" y="574986"/>
                    <a:pt x="2311689" y="559927"/>
                    <a:pt x="2311689" y="531581"/>
                  </a:cubicBezTo>
                  <a:lnTo>
                    <a:pt x="2311689" y="435321"/>
                  </a:lnTo>
                  <a:lnTo>
                    <a:pt x="2284819" y="435321"/>
                  </a:lnTo>
                  <a:lnTo>
                    <a:pt x="2284819" y="416129"/>
                  </a:lnTo>
                  <a:lnTo>
                    <a:pt x="2311689" y="416129"/>
                  </a:lnTo>
                  <a:lnTo>
                    <a:pt x="2311689" y="380400"/>
                  </a:lnTo>
                  <a:close/>
                  <a:moveTo>
                    <a:pt x="1174442" y="377743"/>
                  </a:moveTo>
                  <a:lnTo>
                    <a:pt x="1174442" y="416129"/>
                  </a:lnTo>
                  <a:lnTo>
                    <a:pt x="1211942" y="416129"/>
                  </a:lnTo>
                  <a:lnTo>
                    <a:pt x="1209285" y="435321"/>
                  </a:lnTo>
                  <a:lnTo>
                    <a:pt x="1174442" y="435321"/>
                  </a:lnTo>
                  <a:lnTo>
                    <a:pt x="1174442" y="530400"/>
                  </a:lnTo>
                  <a:cubicBezTo>
                    <a:pt x="1174442" y="546640"/>
                    <a:pt x="1180053" y="554317"/>
                    <a:pt x="1193931" y="554317"/>
                  </a:cubicBezTo>
                  <a:cubicBezTo>
                    <a:pt x="1201312" y="554317"/>
                    <a:pt x="1207808" y="552250"/>
                    <a:pt x="1215486" y="547526"/>
                  </a:cubicBezTo>
                  <a:lnTo>
                    <a:pt x="1224935" y="564652"/>
                  </a:lnTo>
                  <a:cubicBezTo>
                    <a:pt x="1214895" y="571443"/>
                    <a:pt x="1203675" y="574986"/>
                    <a:pt x="1190683" y="574986"/>
                  </a:cubicBezTo>
                  <a:cubicBezTo>
                    <a:pt x="1164993" y="574986"/>
                    <a:pt x="1149639" y="559927"/>
                    <a:pt x="1149639" y="531581"/>
                  </a:cubicBezTo>
                  <a:lnTo>
                    <a:pt x="1149639" y="435321"/>
                  </a:lnTo>
                  <a:lnTo>
                    <a:pt x="1122769" y="435321"/>
                  </a:lnTo>
                  <a:lnTo>
                    <a:pt x="1122769" y="416129"/>
                  </a:lnTo>
                  <a:lnTo>
                    <a:pt x="1149639" y="416129"/>
                  </a:lnTo>
                  <a:lnTo>
                    <a:pt x="1149639" y="380400"/>
                  </a:lnTo>
                  <a:close/>
                  <a:moveTo>
                    <a:pt x="993467" y="377743"/>
                  </a:moveTo>
                  <a:lnTo>
                    <a:pt x="993467" y="416129"/>
                  </a:lnTo>
                  <a:lnTo>
                    <a:pt x="1030967" y="416129"/>
                  </a:lnTo>
                  <a:lnTo>
                    <a:pt x="1028310" y="435321"/>
                  </a:lnTo>
                  <a:lnTo>
                    <a:pt x="993467" y="435321"/>
                  </a:lnTo>
                  <a:lnTo>
                    <a:pt x="993467" y="530400"/>
                  </a:lnTo>
                  <a:cubicBezTo>
                    <a:pt x="993467" y="546640"/>
                    <a:pt x="999077" y="554317"/>
                    <a:pt x="1012956" y="554317"/>
                  </a:cubicBezTo>
                  <a:cubicBezTo>
                    <a:pt x="1020337" y="554317"/>
                    <a:pt x="1026833" y="552250"/>
                    <a:pt x="1034510" y="547526"/>
                  </a:cubicBezTo>
                  <a:lnTo>
                    <a:pt x="1043959" y="564652"/>
                  </a:lnTo>
                  <a:cubicBezTo>
                    <a:pt x="1033920" y="571443"/>
                    <a:pt x="1022699" y="574986"/>
                    <a:pt x="1009707" y="574986"/>
                  </a:cubicBezTo>
                  <a:cubicBezTo>
                    <a:pt x="984019" y="574986"/>
                    <a:pt x="968664" y="559927"/>
                    <a:pt x="968664" y="531581"/>
                  </a:cubicBezTo>
                  <a:lnTo>
                    <a:pt x="968664" y="435321"/>
                  </a:lnTo>
                  <a:lnTo>
                    <a:pt x="941794" y="435321"/>
                  </a:lnTo>
                  <a:lnTo>
                    <a:pt x="941794" y="416129"/>
                  </a:lnTo>
                  <a:lnTo>
                    <a:pt x="968664" y="416129"/>
                  </a:lnTo>
                  <a:lnTo>
                    <a:pt x="968664" y="380400"/>
                  </a:lnTo>
                  <a:close/>
                  <a:moveTo>
                    <a:pt x="7798384" y="368294"/>
                  </a:moveTo>
                  <a:lnTo>
                    <a:pt x="7850353" y="368294"/>
                  </a:lnTo>
                  <a:cubicBezTo>
                    <a:pt x="7898777" y="368294"/>
                    <a:pt x="7928305" y="388077"/>
                    <a:pt x="7928305" y="430597"/>
                  </a:cubicBezTo>
                  <a:cubicBezTo>
                    <a:pt x="7928305" y="476955"/>
                    <a:pt x="7894939" y="495853"/>
                    <a:pt x="7850353" y="495853"/>
                  </a:cubicBezTo>
                  <a:lnTo>
                    <a:pt x="7823777" y="495853"/>
                  </a:lnTo>
                  <a:lnTo>
                    <a:pt x="7823777" y="571443"/>
                  </a:lnTo>
                  <a:lnTo>
                    <a:pt x="7798384" y="571443"/>
                  </a:lnTo>
                  <a:close/>
                  <a:moveTo>
                    <a:pt x="6941134" y="368294"/>
                  </a:moveTo>
                  <a:lnTo>
                    <a:pt x="6974500" y="368294"/>
                  </a:lnTo>
                  <a:lnTo>
                    <a:pt x="7060721" y="543687"/>
                  </a:lnTo>
                  <a:cubicBezTo>
                    <a:pt x="7060129" y="538077"/>
                    <a:pt x="7057473" y="507073"/>
                    <a:pt x="7057473" y="481975"/>
                  </a:cubicBezTo>
                  <a:lnTo>
                    <a:pt x="7057473" y="368294"/>
                  </a:lnTo>
                  <a:lnTo>
                    <a:pt x="7081389" y="368294"/>
                  </a:lnTo>
                  <a:lnTo>
                    <a:pt x="7081389" y="571443"/>
                  </a:lnTo>
                  <a:lnTo>
                    <a:pt x="7047137" y="571443"/>
                  </a:lnTo>
                  <a:lnTo>
                    <a:pt x="6961508" y="396345"/>
                  </a:lnTo>
                  <a:cubicBezTo>
                    <a:pt x="6962984" y="412585"/>
                    <a:pt x="6965051" y="435912"/>
                    <a:pt x="6965051" y="473412"/>
                  </a:cubicBezTo>
                  <a:lnTo>
                    <a:pt x="6965051" y="571443"/>
                  </a:lnTo>
                  <a:lnTo>
                    <a:pt x="6941134" y="571443"/>
                  </a:lnTo>
                  <a:close/>
                  <a:moveTo>
                    <a:pt x="0" y="368294"/>
                  </a:moveTo>
                  <a:lnTo>
                    <a:pt x="143799" y="368294"/>
                  </a:lnTo>
                  <a:lnTo>
                    <a:pt x="140847" y="390144"/>
                  </a:lnTo>
                  <a:lnTo>
                    <a:pt x="83858" y="390144"/>
                  </a:lnTo>
                  <a:lnTo>
                    <a:pt x="83858" y="571443"/>
                  </a:lnTo>
                  <a:lnTo>
                    <a:pt x="58465" y="571443"/>
                  </a:lnTo>
                  <a:lnTo>
                    <a:pt x="58465" y="390144"/>
                  </a:lnTo>
                  <a:lnTo>
                    <a:pt x="0" y="390144"/>
                  </a:lnTo>
                  <a:close/>
                  <a:moveTo>
                    <a:pt x="1278036" y="350873"/>
                  </a:moveTo>
                  <a:lnTo>
                    <a:pt x="1278036" y="438274"/>
                  </a:lnTo>
                  <a:cubicBezTo>
                    <a:pt x="1289552" y="422625"/>
                    <a:pt x="1305202" y="412585"/>
                    <a:pt x="1325280" y="412585"/>
                  </a:cubicBezTo>
                  <a:cubicBezTo>
                    <a:pt x="1353331" y="412585"/>
                    <a:pt x="1369867" y="430892"/>
                    <a:pt x="1369867" y="460125"/>
                  </a:cubicBezTo>
                  <a:lnTo>
                    <a:pt x="1369867" y="571443"/>
                  </a:lnTo>
                  <a:lnTo>
                    <a:pt x="1345064" y="571443"/>
                  </a:lnTo>
                  <a:lnTo>
                    <a:pt x="1345064" y="463668"/>
                  </a:lnTo>
                  <a:cubicBezTo>
                    <a:pt x="1345064" y="439751"/>
                    <a:pt x="1335024" y="432073"/>
                    <a:pt x="1319080" y="432073"/>
                  </a:cubicBezTo>
                  <a:cubicBezTo>
                    <a:pt x="1301363" y="432073"/>
                    <a:pt x="1288666" y="443589"/>
                    <a:pt x="1278036" y="460420"/>
                  </a:cubicBezTo>
                  <a:lnTo>
                    <a:pt x="1278036" y="571443"/>
                  </a:lnTo>
                  <a:lnTo>
                    <a:pt x="1253233" y="571443"/>
                  </a:lnTo>
                  <a:lnTo>
                    <a:pt x="1253233" y="353826"/>
                  </a:lnTo>
                  <a:close/>
                  <a:moveTo>
                    <a:pt x="5600909" y="350578"/>
                  </a:moveTo>
                  <a:lnTo>
                    <a:pt x="5600909" y="541325"/>
                  </a:lnTo>
                  <a:cubicBezTo>
                    <a:pt x="5600909" y="549888"/>
                    <a:pt x="5603567" y="554317"/>
                    <a:pt x="5611243" y="554317"/>
                  </a:cubicBezTo>
                  <a:cubicBezTo>
                    <a:pt x="5615083" y="554317"/>
                    <a:pt x="5618331" y="553727"/>
                    <a:pt x="5621283" y="552545"/>
                  </a:cubicBezTo>
                  <a:lnTo>
                    <a:pt x="5627779" y="569967"/>
                  </a:lnTo>
                  <a:cubicBezTo>
                    <a:pt x="5620988" y="573215"/>
                    <a:pt x="5613606" y="574986"/>
                    <a:pt x="5605929" y="574986"/>
                  </a:cubicBezTo>
                  <a:cubicBezTo>
                    <a:pt x="5587031" y="574986"/>
                    <a:pt x="5576107" y="563766"/>
                    <a:pt x="5576107" y="541620"/>
                  </a:cubicBezTo>
                  <a:lnTo>
                    <a:pt x="5576107" y="353530"/>
                  </a:lnTo>
                  <a:close/>
                  <a:moveTo>
                    <a:pt x="2994069" y="350578"/>
                  </a:moveTo>
                  <a:lnTo>
                    <a:pt x="3018872" y="353530"/>
                  </a:lnTo>
                  <a:lnTo>
                    <a:pt x="3018872" y="571443"/>
                  </a:lnTo>
                  <a:lnTo>
                    <a:pt x="2997317" y="571443"/>
                  </a:lnTo>
                  <a:lnTo>
                    <a:pt x="2994659" y="549593"/>
                  </a:lnTo>
                  <a:cubicBezTo>
                    <a:pt x="2984916" y="564947"/>
                    <a:pt x="2969266" y="574986"/>
                    <a:pt x="2949483" y="574986"/>
                  </a:cubicBezTo>
                  <a:cubicBezTo>
                    <a:pt x="2911983" y="574986"/>
                    <a:pt x="2891018" y="543097"/>
                    <a:pt x="2891018" y="494376"/>
                  </a:cubicBezTo>
                  <a:cubicBezTo>
                    <a:pt x="2891018" y="446837"/>
                    <a:pt x="2913754" y="412585"/>
                    <a:pt x="2951845" y="412585"/>
                  </a:cubicBezTo>
                  <a:cubicBezTo>
                    <a:pt x="2970743" y="412585"/>
                    <a:pt x="2984030" y="421444"/>
                    <a:pt x="2994069" y="432073"/>
                  </a:cubicBezTo>
                  <a:close/>
                  <a:moveTo>
                    <a:pt x="8583568" y="349987"/>
                  </a:moveTo>
                  <a:cubicBezTo>
                    <a:pt x="8593607" y="349987"/>
                    <a:pt x="8601579" y="357664"/>
                    <a:pt x="8601579" y="367113"/>
                  </a:cubicBezTo>
                  <a:cubicBezTo>
                    <a:pt x="8601579" y="371542"/>
                    <a:pt x="8600398" y="375676"/>
                    <a:pt x="8596855" y="383353"/>
                  </a:cubicBezTo>
                  <a:lnTo>
                    <a:pt x="8577662" y="424101"/>
                  </a:lnTo>
                  <a:lnTo>
                    <a:pt x="8561422" y="424101"/>
                  </a:lnTo>
                  <a:lnTo>
                    <a:pt x="8572938" y="380991"/>
                  </a:lnTo>
                  <a:cubicBezTo>
                    <a:pt x="8568213" y="377448"/>
                    <a:pt x="8565851" y="372723"/>
                    <a:pt x="8565851" y="367113"/>
                  </a:cubicBezTo>
                  <a:cubicBezTo>
                    <a:pt x="8565851" y="357664"/>
                    <a:pt x="8573823" y="349987"/>
                    <a:pt x="8583568" y="349987"/>
                  </a:cubicBezTo>
                  <a:close/>
                  <a:moveTo>
                    <a:pt x="6880955" y="349987"/>
                  </a:moveTo>
                  <a:lnTo>
                    <a:pt x="6897195" y="349987"/>
                  </a:lnTo>
                  <a:lnTo>
                    <a:pt x="6885679" y="393097"/>
                  </a:lnTo>
                  <a:cubicBezTo>
                    <a:pt x="6890403" y="396640"/>
                    <a:pt x="6892766" y="401365"/>
                    <a:pt x="6892766" y="406975"/>
                  </a:cubicBezTo>
                  <a:cubicBezTo>
                    <a:pt x="6892766" y="416424"/>
                    <a:pt x="6884793" y="424101"/>
                    <a:pt x="6875049" y="424101"/>
                  </a:cubicBezTo>
                  <a:cubicBezTo>
                    <a:pt x="6865010" y="424101"/>
                    <a:pt x="6857333" y="416424"/>
                    <a:pt x="6857333" y="406975"/>
                  </a:cubicBezTo>
                  <a:cubicBezTo>
                    <a:pt x="6857333" y="402546"/>
                    <a:pt x="6858219" y="398412"/>
                    <a:pt x="6862057" y="390440"/>
                  </a:cubicBezTo>
                  <a:close/>
                  <a:moveTo>
                    <a:pt x="6446939" y="342900"/>
                  </a:moveTo>
                  <a:cubicBezTo>
                    <a:pt x="6457569" y="342900"/>
                    <a:pt x="6464655" y="350282"/>
                    <a:pt x="6464655" y="360026"/>
                  </a:cubicBezTo>
                  <a:cubicBezTo>
                    <a:pt x="6464655" y="369770"/>
                    <a:pt x="6457569" y="377152"/>
                    <a:pt x="6446939" y="377152"/>
                  </a:cubicBezTo>
                  <a:cubicBezTo>
                    <a:pt x="6436604" y="377152"/>
                    <a:pt x="6429517" y="369770"/>
                    <a:pt x="6429517" y="360026"/>
                  </a:cubicBezTo>
                  <a:cubicBezTo>
                    <a:pt x="6429517" y="350282"/>
                    <a:pt x="6436604" y="342900"/>
                    <a:pt x="6446939" y="342900"/>
                  </a:cubicBezTo>
                  <a:close/>
                  <a:moveTo>
                    <a:pt x="4675289" y="342900"/>
                  </a:moveTo>
                  <a:cubicBezTo>
                    <a:pt x="4685919" y="342900"/>
                    <a:pt x="4693005" y="350282"/>
                    <a:pt x="4693005" y="360026"/>
                  </a:cubicBezTo>
                  <a:cubicBezTo>
                    <a:pt x="4693005" y="369770"/>
                    <a:pt x="4685919" y="377152"/>
                    <a:pt x="4675289" y="377152"/>
                  </a:cubicBezTo>
                  <a:cubicBezTo>
                    <a:pt x="4664954" y="377152"/>
                    <a:pt x="4657867" y="369770"/>
                    <a:pt x="4657867" y="360026"/>
                  </a:cubicBezTo>
                  <a:cubicBezTo>
                    <a:pt x="4657867" y="350282"/>
                    <a:pt x="4664954" y="342900"/>
                    <a:pt x="4675289" y="342900"/>
                  </a:cubicBezTo>
                  <a:close/>
                  <a:moveTo>
                    <a:pt x="3732314" y="342900"/>
                  </a:moveTo>
                  <a:cubicBezTo>
                    <a:pt x="3742943" y="342900"/>
                    <a:pt x="3750030" y="350282"/>
                    <a:pt x="3750030" y="360026"/>
                  </a:cubicBezTo>
                  <a:cubicBezTo>
                    <a:pt x="3750030" y="369770"/>
                    <a:pt x="3742943" y="377152"/>
                    <a:pt x="3732314" y="377152"/>
                  </a:cubicBezTo>
                  <a:cubicBezTo>
                    <a:pt x="3721979" y="377152"/>
                    <a:pt x="3714893" y="369770"/>
                    <a:pt x="3714893" y="360026"/>
                  </a:cubicBezTo>
                  <a:cubicBezTo>
                    <a:pt x="3714893" y="350282"/>
                    <a:pt x="3721979" y="342900"/>
                    <a:pt x="3732314" y="342900"/>
                  </a:cubicBezTo>
                  <a:close/>
                  <a:moveTo>
                    <a:pt x="2065440" y="342900"/>
                  </a:moveTo>
                  <a:cubicBezTo>
                    <a:pt x="2076069" y="342900"/>
                    <a:pt x="2083156" y="350282"/>
                    <a:pt x="2083156" y="360026"/>
                  </a:cubicBezTo>
                  <a:cubicBezTo>
                    <a:pt x="2083156" y="369770"/>
                    <a:pt x="2076069" y="377152"/>
                    <a:pt x="2065440" y="377152"/>
                  </a:cubicBezTo>
                  <a:cubicBezTo>
                    <a:pt x="2055105" y="377152"/>
                    <a:pt x="2048018" y="369770"/>
                    <a:pt x="2048018" y="360026"/>
                  </a:cubicBezTo>
                  <a:cubicBezTo>
                    <a:pt x="2048018" y="350282"/>
                    <a:pt x="2055105" y="342900"/>
                    <a:pt x="2065440" y="342900"/>
                  </a:cubicBezTo>
                  <a:close/>
                  <a:moveTo>
                    <a:pt x="722415" y="342900"/>
                  </a:moveTo>
                  <a:cubicBezTo>
                    <a:pt x="733044" y="342900"/>
                    <a:pt x="740131" y="350282"/>
                    <a:pt x="740131" y="360026"/>
                  </a:cubicBezTo>
                  <a:cubicBezTo>
                    <a:pt x="740131" y="369770"/>
                    <a:pt x="733044" y="377152"/>
                    <a:pt x="722415" y="377152"/>
                  </a:cubicBezTo>
                  <a:cubicBezTo>
                    <a:pt x="712080" y="377152"/>
                    <a:pt x="704993" y="369770"/>
                    <a:pt x="704993" y="360026"/>
                  </a:cubicBezTo>
                  <a:cubicBezTo>
                    <a:pt x="704993" y="350282"/>
                    <a:pt x="712080" y="342900"/>
                    <a:pt x="722415" y="342900"/>
                  </a:cubicBezTo>
                  <a:close/>
                  <a:moveTo>
                    <a:pt x="8382952" y="193996"/>
                  </a:moveTo>
                  <a:cubicBezTo>
                    <a:pt x="8394173" y="193996"/>
                    <a:pt x="8402145" y="202559"/>
                    <a:pt x="8402145" y="212894"/>
                  </a:cubicBezTo>
                  <a:cubicBezTo>
                    <a:pt x="8402145" y="223524"/>
                    <a:pt x="8394173" y="232087"/>
                    <a:pt x="8382952" y="232087"/>
                  </a:cubicBezTo>
                  <a:cubicBezTo>
                    <a:pt x="8372323" y="232087"/>
                    <a:pt x="8364055" y="223524"/>
                    <a:pt x="8364055" y="212894"/>
                  </a:cubicBezTo>
                  <a:cubicBezTo>
                    <a:pt x="8364055" y="202559"/>
                    <a:pt x="8372323" y="193996"/>
                    <a:pt x="8382952" y="193996"/>
                  </a:cubicBezTo>
                  <a:close/>
                  <a:moveTo>
                    <a:pt x="4623739" y="150886"/>
                  </a:moveTo>
                  <a:cubicBezTo>
                    <a:pt x="4594803" y="150886"/>
                    <a:pt x="4579449" y="161811"/>
                    <a:pt x="4579449" y="183957"/>
                  </a:cubicBezTo>
                  <a:cubicBezTo>
                    <a:pt x="4579449" y="202854"/>
                    <a:pt x="4589192" y="213189"/>
                    <a:pt x="4607795" y="213189"/>
                  </a:cubicBezTo>
                  <a:cubicBezTo>
                    <a:pt x="4624625" y="213189"/>
                    <a:pt x="4637027" y="204626"/>
                    <a:pt x="4645885" y="187795"/>
                  </a:cubicBezTo>
                  <a:lnTo>
                    <a:pt x="4645885" y="150886"/>
                  </a:lnTo>
                  <a:close/>
                  <a:moveTo>
                    <a:pt x="3614089" y="150886"/>
                  </a:moveTo>
                  <a:cubicBezTo>
                    <a:pt x="3585153" y="150886"/>
                    <a:pt x="3569798" y="161811"/>
                    <a:pt x="3569798" y="183957"/>
                  </a:cubicBezTo>
                  <a:cubicBezTo>
                    <a:pt x="3569798" y="202854"/>
                    <a:pt x="3579542" y="213189"/>
                    <a:pt x="3598145" y="213189"/>
                  </a:cubicBezTo>
                  <a:cubicBezTo>
                    <a:pt x="3614975" y="213189"/>
                    <a:pt x="3627377" y="204626"/>
                    <a:pt x="3636235" y="187795"/>
                  </a:cubicBezTo>
                  <a:lnTo>
                    <a:pt x="3636235" y="150886"/>
                  </a:lnTo>
                  <a:close/>
                  <a:moveTo>
                    <a:pt x="5796496" y="89764"/>
                  </a:moveTo>
                  <a:cubicBezTo>
                    <a:pt x="5769921" y="89764"/>
                    <a:pt x="5754567" y="109547"/>
                    <a:pt x="5754567" y="151181"/>
                  </a:cubicBezTo>
                  <a:cubicBezTo>
                    <a:pt x="5754567" y="192224"/>
                    <a:pt x="5769330" y="212008"/>
                    <a:pt x="5796201" y="212008"/>
                  </a:cubicBezTo>
                  <a:cubicBezTo>
                    <a:pt x="5823071" y="212008"/>
                    <a:pt x="5838129" y="192224"/>
                    <a:pt x="5838129" y="150591"/>
                  </a:cubicBezTo>
                  <a:cubicBezTo>
                    <a:pt x="5838129" y="109547"/>
                    <a:pt x="5823365" y="89764"/>
                    <a:pt x="5796496" y="89764"/>
                  </a:cubicBezTo>
                  <a:close/>
                  <a:moveTo>
                    <a:pt x="3053295" y="89764"/>
                  </a:moveTo>
                  <a:cubicBezTo>
                    <a:pt x="3026721" y="89764"/>
                    <a:pt x="3011367" y="109547"/>
                    <a:pt x="3011367" y="151181"/>
                  </a:cubicBezTo>
                  <a:cubicBezTo>
                    <a:pt x="3011367" y="192224"/>
                    <a:pt x="3026130" y="212008"/>
                    <a:pt x="3053000" y="212008"/>
                  </a:cubicBezTo>
                  <a:cubicBezTo>
                    <a:pt x="3079870" y="212008"/>
                    <a:pt x="3094929" y="192224"/>
                    <a:pt x="3094929" y="150591"/>
                  </a:cubicBezTo>
                  <a:cubicBezTo>
                    <a:pt x="3094929" y="109547"/>
                    <a:pt x="3080166" y="89764"/>
                    <a:pt x="3053295" y="89764"/>
                  </a:cubicBezTo>
                  <a:close/>
                  <a:moveTo>
                    <a:pt x="8011687" y="89469"/>
                  </a:moveTo>
                  <a:cubicBezTo>
                    <a:pt x="7990131" y="89469"/>
                    <a:pt x="7975663" y="104823"/>
                    <a:pt x="7973596" y="141142"/>
                  </a:cubicBezTo>
                  <a:lnTo>
                    <a:pt x="8049777" y="141142"/>
                  </a:lnTo>
                  <a:lnTo>
                    <a:pt x="8049777" y="138780"/>
                  </a:lnTo>
                  <a:cubicBezTo>
                    <a:pt x="8049777" y="107480"/>
                    <a:pt x="8037375" y="89469"/>
                    <a:pt x="8011687" y="89469"/>
                  </a:cubicBezTo>
                  <a:close/>
                  <a:moveTo>
                    <a:pt x="7535437" y="89469"/>
                  </a:moveTo>
                  <a:cubicBezTo>
                    <a:pt x="7513881" y="89469"/>
                    <a:pt x="7499413" y="104823"/>
                    <a:pt x="7497346" y="141142"/>
                  </a:cubicBezTo>
                  <a:lnTo>
                    <a:pt x="7573527" y="141142"/>
                  </a:lnTo>
                  <a:lnTo>
                    <a:pt x="7573527" y="138780"/>
                  </a:lnTo>
                  <a:cubicBezTo>
                    <a:pt x="7573527" y="107480"/>
                    <a:pt x="7561126" y="89469"/>
                    <a:pt x="7535437" y="89469"/>
                  </a:cubicBezTo>
                  <a:close/>
                  <a:moveTo>
                    <a:pt x="7367235" y="89469"/>
                  </a:moveTo>
                  <a:cubicBezTo>
                    <a:pt x="7343023" y="89469"/>
                    <a:pt x="7327668" y="109843"/>
                    <a:pt x="7327668" y="151181"/>
                  </a:cubicBezTo>
                  <a:cubicBezTo>
                    <a:pt x="7327668" y="192520"/>
                    <a:pt x="7341251" y="212303"/>
                    <a:pt x="7364577" y="212303"/>
                  </a:cubicBezTo>
                  <a:cubicBezTo>
                    <a:pt x="7382589" y="212303"/>
                    <a:pt x="7393809" y="203445"/>
                    <a:pt x="7404144" y="187795"/>
                  </a:cubicBezTo>
                  <a:lnTo>
                    <a:pt x="7404144" y="110433"/>
                  </a:lnTo>
                  <a:cubicBezTo>
                    <a:pt x="7394695" y="97736"/>
                    <a:pt x="7383475" y="89469"/>
                    <a:pt x="7367235" y="89469"/>
                  </a:cubicBezTo>
                  <a:close/>
                  <a:moveTo>
                    <a:pt x="6479267" y="89469"/>
                  </a:moveTo>
                  <a:cubicBezTo>
                    <a:pt x="6462141" y="89469"/>
                    <a:pt x="6449149" y="101280"/>
                    <a:pt x="6440585" y="114272"/>
                  </a:cubicBezTo>
                  <a:lnTo>
                    <a:pt x="6440585" y="191929"/>
                  </a:lnTo>
                  <a:cubicBezTo>
                    <a:pt x="6448853" y="204331"/>
                    <a:pt x="6461255" y="211713"/>
                    <a:pt x="6476313" y="211713"/>
                  </a:cubicBezTo>
                  <a:cubicBezTo>
                    <a:pt x="6502003" y="211713"/>
                    <a:pt x="6515881" y="192224"/>
                    <a:pt x="6515881" y="150591"/>
                  </a:cubicBezTo>
                  <a:cubicBezTo>
                    <a:pt x="6515881" y="109252"/>
                    <a:pt x="6503479" y="89469"/>
                    <a:pt x="6479267" y="89469"/>
                  </a:cubicBezTo>
                  <a:close/>
                  <a:moveTo>
                    <a:pt x="6220987" y="89469"/>
                  </a:moveTo>
                  <a:cubicBezTo>
                    <a:pt x="6199431" y="89469"/>
                    <a:pt x="6184963" y="104823"/>
                    <a:pt x="6182896" y="141142"/>
                  </a:cubicBezTo>
                  <a:lnTo>
                    <a:pt x="6259077" y="141142"/>
                  </a:lnTo>
                  <a:lnTo>
                    <a:pt x="6259077" y="138780"/>
                  </a:lnTo>
                  <a:cubicBezTo>
                    <a:pt x="6259077" y="107480"/>
                    <a:pt x="6246675" y="89469"/>
                    <a:pt x="6220987" y="89469"/>
                  </a:cubicBezTo>
                  <a:close/>
                  <a:moveTo>
                    <a:pt x="5345791" y="89469"/>
                  </a:moveTo>
                  <a:cubicBezTo>
                    <a:pt x="5328665" y="89469"/>
                    <a:pt x="5315673" y="101280"/>
                    <a:pt x="5307111" y="114272"/>
                  </a:cubicBezTo>
                  <a:lnTo>
                    <a:pt x="5307111" y="191929"/>
                  </a:lnTo>
                  <a:cubicBezTo>
                    <a:pt x="5315378" y="204331"/>
                    <a:pt x="5327779" y="211713"/>
                    <a:pt x="5342839" y="211713"/>
                  </a:cubicBezTo>
                  <a:cubicBezTo>
                    <a:pt x="5368527" y="211713"/>
                    <a:pt x="5382406" y="192224"/>
                    <a:pt x="5382406" y="150591"/>
                  </a:cubicBezTo>
                  <a:cubicBezTo>
                    <a:pt x="5382406" y="109252"/>
                    <a:pt x="5370005" y="89469"/>
                    <a:pt x="5345791" y="89469"/>
                  </a:cubicBezTo>
                  <a:close/>
                  <a:moveTo>
                    <a:pt x="4376385" y="89469"/>
                  </a:moveTo>
                  <a:cubicBezTo>
                    <a:pt x="4352172" y="89469"/>
                    <a:pt x="4336818" y="109843"/>
                    <a:pt x="4336818" y="151181"/>
                  </a:cubicBezTo>
                  <a:cubicBezTo>
                    <a:pt x="4336818" y="192520"/>
                    <a:pt x="4350401" y="212303"/>
                    <a:pt x="4373727" y="212303"/>
                  </a:cubicBezTo>
                  <a:cubicBezTo>
                    <a:pt x="4391739" y="212303"/>
                    <a:pt x="4402959" y="203445"/>
                    <a:pt x="4413294" y="187795"/>
                  </a:cubicBezTo>
                  <a:lnTo>
                    <a:pt x="4413294" y="110433"/>
                  </a:lnTo>
                  <a:cubicBezTo>
                    <a:pt x="4403845" y="97736"/>
                    <a:pt x="4392625" y="89469"/>
                    <a:pt x="4376385" y="89469"/>
                  </a:cubicBezTo>
                  <a:close/>
                  <a:moveTo>
                    <a:pt x="2525288" y="89469"/>
                  </a:moveTo>
                  <a:cubicBezTo>
                    <a:pt x="2503733" y="89469"/>
                    <a:pt x="2489263" y="104823"/>
                    <a:pt x="2487197" y="141142"/>
                  </a:cubicBezTo>
                  <a:lnTo>
                    <a:pt x="2563378" y="141142"/>
                  </a:lnTo>
                  <a:lnTo>
                    <a:pt x="2563378" y="138780"/>
                  </a:lnTo>
                  <a:cubicBezTo>
                    <a:pt x="2563378" y="107480"/>
                    <a:pt x="2550976" y="89469"/>
                    <a:pt x="2525288" y="89469"/>
                  </a:cubicBezTo>
                  <a:close/>
                  <a:moveTo>
                    <a:pt x="2357086" y="89469"/>
                  </a:moveTo>
                  <a:cubicBezTo>
                    <a:pt x="2332872" y="89469"/>
                    <a:pt x="2317519" y="109843"/>
                    <a:pt x="2317519" y="151181"/>
                  </a:cubicBezTo>
                  <a:cubicBezTo>
                    <a:pt x="2317519" y="192520"/>
                    <a:pt x="2331101" y="212303"/>
                    <a:pt x="2354428" y="212303"/>
                  </a:cubicBezTo>
                  <a:cubicBezTo>
                    <a:pt x="2372440" y="212303"/>
                    <a:pt x="2383660" y="203445"/>
                    <a:pt x="2393995" y="187795"/>
                  </a:cubicBezTo>
                  <a:lnTo>
                    <a:pt x="2393995" y="110433"/>
                  </a:lnTo>
                  <a:cubicBezTo>
                    <a:pt x="2384545" y="97736"/>
                    <a:pt x="2373326" y="89469"/>
                    <a:pt x="2357086" y="89469"/>
                  </a:cubicBezTo>
                  <a:close/>
                  <a:moveTo>
                    <a:pt x="1801387" y="89469"/>
                  </a:moveTo>
                  <a:cubicBezTo>
                    <a:pt x="1779832" y="89469"/>
                    <a:pt x="1765364" y="104823"/>
                    <a:pt x="1763296" y="141142"/>
                  </a:cubicBezTo>
                  <a:lnTo>
                    <a:pt x="1839478" y="141142"/>
                  </a:lnTo>
                  <a:lnTo>
                    <a:pt x="1839478" y="138780"/>
                  </a:lnTo>
                  <a:cubicBezTo>
                    <a:pt x="1839478" y="107480"/>
                    <a:pt x="1827076" y="89469"/>
                    <a:pt x="1801387" y="89469"/>
                  </a:cubicBezTo>
                  <a:close/>
                  <a:moveTo>
                    <a:pt x="1506112" y="89469"/>
                  </a:moveTo>
                  <a:cubicBezTo>
                    <a:pt x="1484557" y="89469"/>
                    <a:pt x="1470089" y="104823"/>
                    <a:pt x="1468021" y="141142"/>
                  </a:cubicBezTo>
                  <a:lnTo>
                    <a:pt x="1544203" y="141142"/>
                  </a:lnTo>
                  <a:lnTo>
                    <a:pt x="1544203" y="138780"/>
                  </a:lnTo>
                  <a:cubicBezTo>
                    <a:pt x="1544203" y="107480"/>
                    <a:pt x="1531801" y="89469"/>
                    <a:pt x="1506112" y="89469"/>
                  </a:cubicBezTo>
                  <a:close/>
                  <a:moveTo>
                    <a:pt x="877462" y="89469"/>
                  </a:moveTo>
                  <a:cubicBezTo>
                    <a:pt x="855907" y="89469"/>
                    <a:pt x="841439" y="104823"/>
                    <a:pt x="839371" y="141142"/>
                  </a:cubicBezTo>
                  <a:lnTo>
                    <a:pt x="915553" y="141142"/>
                  </a:lnTo>
                  <a:lnTo>
                    <a:pt x="915553" y="138780"/>
                  </a:lnTo>
                  <a:cubicBezTo>
                    <a:pt x="915553" y="107480"/>
                    <a:pt x="903151" y="89469"/>
                    <a:pt x="877462" y="89469"/>
                  </a:cubicBezTo>
                  <a:close/>
                  <a:moveTo>
                    <a:pt x="709260" y="89469"/>
                  </a:moveTo>
                  <a:cubicBezTo>
                    <a:pt x="685048" y="89469"/>
                    <a:pt x="669694" y="109843"/>
                    <a:pt x="669694" y="151181"/>
                  </a:cubicBezTo>
                  <a:cubicBezTo>
                    <a:pt x="669694" y="192520"/>
                    <a:pt x="683276" y="212303"/>
                    <a:pt x="706603" y="212303"/>
                  </a:cubicBezTo>
                  <a:cubicBezTo>
                    <a:pt x="724614" y="212303"/>
                    <a:pt x="735835" y="203445"/>
                    <a:pt x="746170" y="187795"/>
                  </a:cubicBezTo>
                  <a:lnTo>
                    <a:pt x="746170" y="110433"/>
                  </a:lnTo>
                  <a:cubicBezTo>
                    <a:pt x="736721" y="97736"/>
                    <a:pt x="725501" y="89469"/>
                    <a:pt x="709260" y="89469"/>
                  </a:cubicBezTo>
                  <a:close/>
                  <a:moveTo>
                    <a:pt x="8209369" y="73229"/>
                  </a:moveTo>
                  <a:lnTo>
                    <a:pt x="8235943" y="73229"/>
                  </a:lnTo>
                  <a:lnTo>
                    <a:pt x="8278758" y="210531"/>
                  </a:lnTo>
                  <a:lnTo>
                    <a:pt x="8320687" y="73229"/>
                  </a:lnTo>
                  <a:lnTo>
                    <a:pt x="8346376" y="73229"/>
                  </a:lnTo>
                  <a:lnTo>
                    <a:pt x="8294113" y="229429"/>
                  </a:lnTo>
                  <a:cubicBezTo>
                    <a:pt x="8283187" y="262500"/>
                    <a:pt x="8265766" y="285531"/>
                    <a:pt x="8224133" y="290846"/>
                  </a:cubicBezTo>
                  <a:lnTo>
                    <a:pt x="8221179" y="271358"/>
                  </a:lnTo>
                  <a:cubicBezTo>
                    <a:pt x="8252774" y="265453"/>
                    <a:pt x="8261337" y="253346"/>
                    <a:pt x="8270490" y="228543"/>
                  </a:cubicBezTo>
                  <a:lnTo>
                    <a:pt x="8261927" y="228543"/>
                  </a:lnTo>
                  <a:close/>
                  <a:moveTo>
                    <a:pt x="7790269" y="73229"/>
                  </a:moveTo>
                  <a:lnTo>
                    <a:pt x="7817433" y="73229"/>
                  </a:lnTo>
                  <a:lnTo>
                    <a:pt x="7859658" y="206398"/>
                  </a:lnTo>
                  <a:lnTo>
                    <a:pt x="7901292" y="73229"/>
                  </a:lnTo>
                  <a:lnTo>
                    <a:pt x="7927571" y="73229"/>
                  </a:lnTo>
                  <a:lnTo>
                    <a:pt x="7874422" y="228543"/>
                  </a:lnTo>
                  <a:lnTo>
                    <a:pt x="7844304" y="228543"/>
                  </a:lnTo>
                  <a:close/>
                  <a:moveTo>
                    <a:pt x="7730233" y="73229"/>
                  </a:moveTo>
                  <a:lnTo>
                    <a:pt x="7755035" y="73229"/>
                  </a:lnTo>
                  <a:lnTo>
                    <a:pt x="7755035" y="228543"/>
                  </a:lnTo>
                  <a:lnTo>
                    <a:pt x="7730233" y="228543"/>
                  </a:lnTo>
                  <a:close/>
                  <a:moveTo>
                    <a:pt x="6872983" y="73229"/>
                  </a:moveTo>
                  <a:lnTo>
                    <a:pt x="6897785" y="73229"/>
                  </a:lnTo>
                  <a:lnTo>
                    <a:pt x="6897785" y="228543"/>
                  </a:lnTo>
                  <a:lnTo>
                    <a:pt x="6872983" y="228543"/>
                  </a:lnTo>
                  <a:close/>
                  <a:moveTo>
                    <a:pt x="6640696" y="73229"/>
                  </a:moveTo>
                  <a:lnTo>
                    <a:pt x="6665795" y="73229"/>
                  </a:lnTo>
                  <a:lnTo>
                    <a:pt x="6695027" y="211122"/>
                  </a:lnTo>
                  <a:lnTo>
                    <a:pt x="6726917" y="73229"/>
                  </a:lnTo>
                  <a:lnTo>
                    <a:pt x="6754672" y="73229"/>
                  </a:lnTo>
                  <a:lnTo>
                    <a:pt x="6785381" y="211122"/>
                  </a:lnTo>
                  <a:lnTo>
                    <a:pt x="6814909" y="73229"/>
                  </a:lnTo>
                  <a:lnTo>
                    <a:pt x="6838531" y="73229"/>
                  </a:lnTo>
                  <a:lnTo>
                    <a:pt x="6802803" y="228543"/>
                  </a:lnTo>
                  <a:lnTo>
                    <a:pt x="6768846" y="228543"/>
                  </a:lnTo>
                  <a:lnTo>
                    <a:pt x="6740204" y="95669"/>
                  </a:lnTo>
                  <a:lnTo>
                    <a:pt x="6710677" y="228543"/>
                  </a:lnTo>
                  <a:lnTo>
                    <a:pt x="6677605" y="228543"/>
                  </a:lnTo>
                  <a:close/>
                  <a:moveTo>
                    <a:pt x="5196583" y="73229"/>
                  </a:moveTo>
                  <a:lnTo>
                    <a:pt x="5221385" y="73229"/>
                  </a:lnTo>
                  <a:lnTo>
                    <a:pt x="5221385" y="228543"/>
                  </a:lnTo>
                  <a:lnTo>
                    <a:pt x="5196583" y="228543"/>
                  </a:lnTo>
                  <a:close/>
                  <a:moveTo>
                    <a:pt x="4063107" y="73229"/>
                  </a:moveTo>
                  <a:lnTo>
                    <a:pt x="4087911" y="73229"/>
                  </a:lnTo>
                  <a:lnTo>
                    <a:pt x="4087911" y="228543"/>
                  </a:lnTo>
                  <a:lnTo>
                    <a:pt x="4063107" y="228543"/>
                  </a:lnTo>
                  <a:close/>
                  <a:moveTo>
                    <a:pt x="3166281" y="73229"/>
                  </a:moveTo>
                  <a:lnTo>
                    <a:pt x="3191084" y="73229"/>
                  </a:lnTo>
                  <a:lnTo>
                    <a:pt x="3191084" y="181890"/>
                  </a:lnTo>
                  <a:cubicBezTo>
                    <a:pt x="3191084" y="204035"/>
                    <a:pt x="3198761" y="212303"/>
                    <a:pt x="3216478" y="212303"/>
                  </a:cubicBezTo>
                  <a:cubicBezTo>
                    <a:pt x="3234194" y="212303"/>
                    <a:pt x="3247186" y="200787"/>
                    <a:pt x="3256931" y="184547"/>
                  </a:cubicBezTo>
                  <a:lnTo>
                    <a:pt x="3256931" y="73229"/>
                  </a:lnTo>
                  <a:lnTo>
                    <a:pt x="3281733" y="73229"/>
                  </a:lnTo>
                  <a:lnTo>
                    <a:pt x="3281733" y="228543"/>
                  </a:lnTo>
                  <a:lnTo>
                    <a:pt x="3260474" y="228543"/>
                  </a:lnTo>
                  <a:lnTo>
                    <a:pt x="3258407" y="203445"/>
                  </a:lnTo>
                  <a:cubicBezTo>
                    <a:pt x="3246891" y="222342"/>
                    <a:pt x="3232127" y="232087"/>
                    <a:pt x="3209687" y="232087"/>
                  </a:cubicBezTo>
                  <a:cubicBezTo>
                    <a:pt x="3182226" y="232087"/>
                    <a:pt x="3166281" y="214961"/>
                    <a:pt x="3166281" y="184547"/>
                  </a:cubicBezTo>
                  <a:close/>
                  <a:moveTo>
                    <a:pt x="2827743" y="73229"/>
                  </a:moveTo>
                  <a:lnTo>
                    <a:pt x="2854319" y="73229"/>
                  </a:lnTo>
                  <a:lnTo>
                    <a:pt x="2897133" y="210531"/>
                  </a:lnTo>
                  <a:lnTo>
                    <a:pt x="2939062" y="73229"/>
                  </a:lnTo>
                  <a:lnTo>
                    <a:pt x="2964751" y="73229"/>
                  </a:lnTo>
                  <a:lnTo>
                    <a:pt x="2912487" y="229429"/>
                  </a:lnTo>
                  <a:cubicBezTo>
                    <a:pt x="2901562" y="262500"/>
                    <a:pt x="2884141" y="285531"/>
                    <a:pt x="2842507" y="290846"/>
                  </a:cubicBezTo>
                  <a:lnTo>
                    <a:pt x="2839555" y="271358"/>
                  </a:lnTo>
                  <a:cubicBezTo>
                    <a:pt x="2871149" y="265453"/>
                    <a:pt x="2879712" y="253346"/>
                    <a:pt x="2888865" y="228543"/>
                  </a:cubicBezTo>
                  <a:lnTo>
                    <a:pt x="2880303" y="228543"/>
                  </a:lnTo>
                  <a:close/>
                  <a:moveTo>
                    <a:pt x="2215258" y="73229"/>
                  </a:moveTo>
                  <a:lnTo>
                    <a:pt x="2240061" y="73229"/>
                  </a:lnTo>
                  <a:lnTo>
                    <a:pt x="2240061" y="228543"/>
                  </a:lnTo>
                  <a:lnTo>
                    <a:pt x="2215258" y="228543"/>
                  </a:lnTo>
                  <a:close/>
                  <a:moveTo>
                    <a:pt x="8186309" y="69685"/>
                  </a:moveTo>
                  <a:cubicBezTo>
                    <a:pt x="8191623" y="69685"/>
                    <a:pt x="8197233" y="70276"/>
                    <a:pt x="8201663" y="71457"/>
                  </a:cubicBezTo>
                  <a:lnTo>
                    <a:pt x="8197233" y="95670"/>
                  </a:lnTo>
                  <a:cubicBezTo>
                    <a:pt x="8192509" y="94488"/>
                    <a:pt x="8189261" y="93898"/>
                    <a:pt x="8183651" y="93898"/>
                  </a:cubicBezTo>
                  <a:cubicBezTo>
                    <a:pt x="8163867" y="93898"/>
                    <a:pt x="8152647" y="107776"/>
                    <a:pt x="8145561" y="137599"/>
                  </a:cubicBezTo>
                  <a:lnTo>
                    <a:pt x="8145561" y="228543"/>
                  </a:lnTo>
                  <a:lnTo>
                    <a:pt x="8120757" y="228543"/>
                  </a:lnTo>
                  <a:lnTo>
                    <a:pt x="8120757" y="73229"/>
                  </a:lnTo>
                  <a:lnTo>
                    <a:pt x="8142017" y="73229"/>
                  </a:lnTo>
                  <a:lnTo>
                    <a:pt x="8144379" y="105709"/>
                  </a:lnTo>
                  <a:cubicBezTo>
                    <a:pt x="8152647" y="81792"/>
                    <a:pt x="8167115" y="69685"/>
                    <a:pt x="8186309" y="69685"/>
                  </a:cubicBezTo>
                  <a:close/>
                  <a:moveTo>
                    <a:pt x="8011096" y="69685"/>
                  </a:moveTo>
                  <a:cubicBezTo>
                    <a:pt x="8052729" y="69685"/>
                    <a:pt x="8074285" y="98918"/>
                    <a:pt x="8074285" y="145866"/>
                  </a:cubicBezTo>
                  <a:cubicBezTo>
                    <a:pt x="8074285" y="151181"/>
                    <a:pt x="8073990" y="156201"/>
                    <a:pt x="8073695" y="159449"/>
                  </a:cubicBezTo>
                  <a:lnTo>
                    <a:pt x="7973596" y="159449"/>
                  </a:lnTo>
                  <a:cubicBezTo>
                    <a:pt x="7976253" y="196949"/>
                    <a:pt x="7993379" y="211713"/>
                    <a:pt x="8017001" y="211713"/>
                  </a:cubicBezTo>
                  <a:cubicBezTo>
                    <a:pt x="8032651" y="211713"/>
                    <a:pt x="8044167" y="207283"/>
                    <a:pt x="8057749" y="197835"/>
                  </a:cubicBezTo>
                  <a:lnTo>
                    <a:pt x="8068675" y="212598"/>
                  </a:lnTo>
                  <a:cubicBezTo>
                    <a:pt x="8053615" y="224705"/>
                    <a:pt x="8036490" y="232087"/>
                    <a:pt x="8015230" y="232087"/>
                  </a:cubicBezTo>
                  <a:cubicBezTo>
                    <a:pt x="7972415" y="232087"/>
                    <a:pt x="7947317" y="201673"/>
                    <a:pt x="7947317" y="152362"/>
                  </a:cubicBezTo>
                  <a:cubicBezTo>
                    <a:pt x="7947317" y="103642"/>
                    <a:pt x="7971529" y="69685"/>
                    <a:pt x="8011096" y="69685"/>
                  </a:cubicBezTo>
                  <a:close/>
                  <a:moveTo>
                    <a:pt x="7534846" y="69685"/>
                  </a:moveTo>
                  <a:cubicBezTo>
                    <a:pt x="7576480" y="69685"/>
                    <a:pt x="7598035" y="98918"/>
                    <a:pt x="7598035" y="145866"/>
                  </a:cubicBezTo>
                  <a:cubicBezTo>
                    <a:pt x="7598035" y="151181"/>
                    <a:pt x="7597740" y="156201"/>
                    <a:pt x="7597445" y="159449"/>
                  </a:cubicBezTo>
                  <a:lnTo>
                    <a:pt x="7497346" y="159449"/>
                  </a:lnTo>
                  <a:cubicBezTo>
                    <a:pt x="7500003" y="196949"/>
                    <a:pt x="7517129" y="211713"/>
                    <a:pt x="7540751" y="211713"/>
                  </a:cubicBezTo>
                  <a:cubicBezTo>
                    <a:pt x="7556401" y="211713"/>
                    <a:pt x="7567917" y="207283"/>
                    <a:pt x="7581499" y="197835"/>
                  </a:cubicBezTo>
                  <a:lnTo>
                    <a:pt x="7592425" y="212598"/>
                  </a:lnTo>
                  <a:cubicBezTo>
                    <a:pt x="7577365" y="224705"/>
                    <a:pt x="7560240" y="232087"/>
                    <a:pt x="7538980" y="232087"/>
                  </a:cubicBezTo>
                  <a:cubicBezTo>
                    <a:pt x="7496165" y="232087"/>
                    <a:pt x="7471067" y="201673"/>
                    <a:pt x="7471067" y="152362"/>
                  </a:cubicBezTo>
                  <a:cubicBezTo>
                    <a:pt x="7471067" y="103642"/>
                    <a:pt x="7495279" y="69685"/>
                    <a:pt x="7534846" y="69685"/>
                  </a:cubicBezTo>
                  <a:close/>
                  <a:moveTo>
                    <a:pt x="6485172" y="69685"/>
                  </a:moveTo>
                  <a:cubicBezTo>
                    <a:pt x="6525920" y="69685"/>
                    <a:pt x="6542455" y="101280"/>
                    <a:pt x="6542455" y="150591"/>
                  </a:cubicBezTo>
                  <a:cubicBezTo>
                    <a:pt x="6542455" y="198130"/>
                    <a:pt x="6521787" y="232087"/>
                    <a:pt x="6481923" y="232087"/>
                  </a:cubicBezTo>
                  <a:cubicBezTo>
                    <a:pt x="6464503" y="232087"/>
                    <a:pt x="6450329" y="225886"/>
                    <a:pt x="6440585" y="213779"/>
                  </a:cubicBezTo>
                  <a:lnTo>
                    <a:pt x="6440585" y="287894"/>
                  </a:lnTo>
                  <a:lnTo>
                    <a:pt x="6415783" y="290846"/>
                  </a:lnTo>
                  <a:lnTo>
                    <a:pt x="6415783" y="73229"/>
                  </a:lnTo>
                  <a:lnTo>
                    <a:pt x="6437042" y="73229"/>
                  </a:lnTo>
                  <a:lnTo>
                    <a:pt x="6439109" y="94784"/>
                  </a:lnTo>
                  <a:cubicBezTo>
                    <a:pt x="6450329" y="78839"/>
                    <a:pt x="6466865" y="69685"/>
                    <a:pt x="6485172" y="69685"/>
                  </a:cubicBezTo>
                  <a:close/>
                  <a:moveTo>
                    <a:pt x="6220396" y="69685"/>
                  </a:moveTo>
                  <a:cubicBezTo>
                    <a:pt x="6262030" y="69685"/>
                    <a:pt x="6283585" y="98918"/>
                    <a:pt x="6283585" y="145866"/>
                  </a:cubicBezTo>
                  <a:cubicBezTo>
                    <a:pt x="6283585" y="151181"/>
                    <a:pt x="6283290" y="156201"/>
                    <a:pt x="6282995" y="159449"/>
                  </a:cubicBezTo>
                  <a:lnTo>
                    <a:pt x="6182896" y="159449"/>
                  </a:lnTo>
                  <a:cubicBezTo>
                    <a:pt x="6185553" y="196949"/>
                    <a:pt x="6202679" y="211713"/>
                    <a:pt x="6226301" y="211713"/>
                  </a:cubicBezTo>
                  <a:cubicBezTo>
                    <a:pt x="6241951" y="211713"/>
                    <a:pt x="6253467" y="207283"/>
                    <a:pt x="6267049" y="197835"/>
                  </a:cubicBezTo>
                  <a:lnTo>
                    <a:pt x="6277975" y="212598"/>
                  </a:lnTo>
                  <a:cubicBezTo>
                    <a:pt x="6262915" y="224705"/>
                    <a:pt x="6245790" y="232087"/>
                    <a:pt x="6224530" y="232087"/>
                  </a:cubicBezTo>
                  <a:cubicBezTo>
                    <a:pt x="6181715" y="232087"/>
                    <a:pt x="6156617" y="201673"/>
                    <a:pt x="6156617" y="152362"/>
                  </a:cubicBezTo>
                  <a:cubicBezTo>
                    <a:pt x="6156617" y="103642"/>
                    <a:pt x="6180829" y="69685"/>
                    <a:pt x="6220396" y="69685"/>
                  </a:cubicBezTo>
                  <a:close/>
                  <a:moveTo>
                    <a:pt x="5796496" y="69685"/>
                  </a:moveTo>
                  <a:cubicBezTo>
                    <a:pt x="5840196" y="69685"/>
                    <a:pt x="5864704" y="100984"/>
                    <a:pt x="5864704" y="150591"/>
                  </a:cubicBezTo>
                  <a:cubicBezTo>
                    <a:pt x="5864704" y="199311"/>
                    <a:pt x="5839606" y="232087"/>
                    <a:pt x="5796201" y="232087"/>
                  </a:cubicBezTo>
                  <a:cubicBezTo>
                    <a:pt x="5752795" y="232087"/>
                    <a:pt x="5727992" y="200492"/>
                    <a:pt x="5727992" y="151181"/>
                  </a:cubicBezTo>
                  <a:cubicBezTo>
                    <a:pt x="5727992" y="102461"/>
                    <a:pt x="5753091" y="69685"/>
                    <a:pt x="5796496" y="69685"/>
                  </a:cubicBezTo>
                  <a:close/>
                  <a:moveTo>
                    <a:pt x="5351697" y="69685"/>
                  </a:moveTo>
                  <a:cubicBezTo>
                    <a:pt x="5392445" y="69685"/>
                    <a:pt x="5408981" y="101280"/>
                    <a:pt x="5408981" y="150591"/>
                  </a:cubicBezTo>
                  <a:cubicBezTo>
                    <a:pt x="5408981" y="198130"/>
                    <a:pt x="5388311" y="232087"/>
                    <a:pt x="5348449" y="232087"/>
                  </a:cubicBezTo>
                  <a:cubicBezTo>
                    <a:pt x="5331027" y="232087"/>
                    <a:pt x="5316855" y="225886"/>
                    <a:pt x="5307111" y="213779"/>
                  </a:cubicBezTo>
                  <a:lnTo>
                    <a:pt x="5307111" y="287894"/>
                  </a:lnTo>
                  <a:lnTo>
                    <a:pt x="5282307" y="290846"/>
                  </a:lnTo>
                  <a:lnTo>
                    <a:pt x="5282307" y="73229"/>
                  </a:lnTo>
                  <a:lnTo>
                    <a:pt x="5303567" y="73229"/>
                  </a:lnTo>
                  <a:lnTo>
                    <a:pt x="5305635" y="94784"/>
                  </a:lnTo>
                  <a:cubicBezTo>
                    <a:pt x="5316855" y="78839"/>
                    <a:pt x="5333390" y="69685"/>
                    <a:pt x="5351697" y="69685"/>
                  </a:cubicBezTo>
                  <a:close/>
                  <a:moveTo>
                    <a:pt x="5147833" y="69685"/>
                  </a:moveTo>
                  <a:cubicBezTo>
                    <a:pt x="5153149" y="69685"/>
                    <a:pt x="5158759" y="70276"/>
                    <a:pt x="5163188" y="71457"/>
                  </a:cubicBezTo>
                  <a:lnTo>
                    <a:pt x="5158759" y="95670"/>
                  </a:lnTo>
                  <a:cubicBezTo>
                    <a:pt x="5154035" y="94488"/>
                    <a:pt x="5150787" y="93898"/>
                    <a:pt x="5145177" y="93898"/>
                  </a:cubicBezTo>
                  <a:cubicBezTo>
                    <a:pt x="5125393" y="93898"/>
                    <a:pt x="5114173" y="107776"/>
                    <a:pt x="5107085" y="137599"/>
                  </a:cubicBezTo>
                  <a:lnTo>
                    <a:pt x="5107085" y="228543"/>
                  </a:lnTo>
                  <a:lnTo>
                    <a:pt x="5082283" y="228543"/>
                  </a:lnTo>
                  <a:lnTo>
                    <a:pt x="5082283" y="73229"/>
                  </a:lnTo>
                  <a:lnTo>
                    <a:pt x="5103542" y="73229"/>
                  </a:lnTo>
                  <a:lnTo>
                    <a:pt x="5105904" y="105709"/>
                  </a:lnTo>
                  <a:cubicBezTo>
                    <a:pt x="5114173" y="81792"/>
                    <a:pt x="5128641" y="69685"/>
                    <a:pt x="5147833" y="69685"/>
                  </a:cubicBezTo>
                  <a:close/>
                  <a:moveTo>
                    <a:pt x="4995215" y="69685"/>
                  </a:moveTo>
                  <a:cubicBezTo>
                    <a:pt x="5013226" y="69685"/>
                    <a:pt x="5027695" y="74410"/>
                    <a:pt x="5041868" y="86221"/>
                  </a:cubicBezTo>
                  <a:lnTo>
                    <a:pt x="5029467" y="102461"/>
                  </a:lnTo>
                  <a:cubicBezTo>
                    <a:pt x="5019427" y="94193"/>
                    <a:pt x="5009387" y="90355"/>
                    <a:pt x="4996101" y="90355"/>
                  </a:cubicBezTo>
                  <a:cubicBezTo>
                    <a:pt x="4970707" y="90355"/>
                    <a:pt x="4954467" y="110138"/>
                    <a:pt x="4954467" y="151772"/>
                  </a:cubicBezTo>
                  <a:cubicBezTo>
                    <a:pt x="4954467" y="193110"/>
                    <a:pt x="4970707" y="210827"/>
                    <a:pt x="4996101" y="210827"/>
                  </a:cubicBezTo>
                  <a:cubicBezTo>
                    <a:pt x="5009387" y="210827"/>
                    <a:pt x="5018837" y="206693"/>
                    <a:pt x="5030057" y="198130"/>
                  </a:cubicBezTo>
                  <a:lnTo>
                    <a:pt x="5041868" y="214961"/>
                  </a:lnTo>
                  <a:cubicBezTo>
                    <a:pt x="5028581" y="226181"/>
                    <a:pt x="5012931" y="232087"/>
                    <a:pt x="4995215" y="232087"/>
                  </a:cubicBezTo>
                  <a:cubicBezTo>
                    <a:pt x="4953875" y="232087"/>
                    <a:pt x="4927892" y="202264"/>
                    <a:pt x="4927892" y="152067"/>
                  </a:cubicBezTo>
                  <a:cubicBezTo>
                    <a:pt x="4927892" y="102461"/>
                    <a:pt x="4953581" y="69685"/>
                    <a:pt x="4995215" y="69685"/>
                  </a:cubicBezTo>
                  <a:close/>
                  <a:moveTo>
                    <a:pt x="4847101" y="69685"/>
                  </a:moveTo>
                  <a:cubicBezTo>
                    <a:pt x="4868361" y="69685"/>
                    <a:pt x="4884305" y="76181"/>
                    <a:pt x="4899069" y="87402"/>
                  </a:cubicBezTo>
                  <a:lnTo>
                    <a:pt x="4888143" y="103937"/>
                  </a:lnTo>
                  <a:cubicBezTo>
                    <a:pt x="4874561" y="93898"/>
                    <a:pt x="4862751" y="89469"/>
                    <a:pt x="4847987" y="89469"/>
                  </a:cubicBezTo>
                  <a:cubicBezTo>
                    <a:pt x="4829679" y="89469"/>
                    <a:pt x="4817869" y="98032"/>
                    <a:pt x="4817869" y="111319"/>
                  </a:cubicBezTo>
                  <a:cubicBezTo>
                    <a:pt x="4817869" y="124606"/>
                    <a:pt x="4826727" y="130512"/>
                    <a:pt x="4852415" y="137303"/>
                  </a:cubicBezTo>
                  <a:cubicBezTo>
                    <a:pt x="4885191" y="145866"/>
                    <a:pt x="4903498" y="158268"/>
                    <a:pt x="4903498" y="185433"/>
                  </a:cubicBezTo>
                  <a:cubicBezTo>
                    <a:pt x="4903498" y="217028"/>
                    <a:pt x="4874857" y="232087"/>
                    <a:pt x="4843557" y="232087"/>
                  </a:cubicBezTo>
                  <a:cubicBezTo>
                    <a:pt x="4817278" y="232087"/>
                    <a:pt x="4798971" y="223524"/>
                    <a:pt x="4785389" y="211713"/>
                  </a:cubicBezTo>
                  <a:lnTo>
                    <a:pt x="4799267" y="196063"/>
                  </a:lnTo>
                  <a:cubicBezTo>
                    <a:pt x="4811373" y="206102"/>
                    <a:pt x="4825545" y="212008"/>
                    <a:pt x="4842967" y="212008"/>
                  </a:cubicBezTo>
                  <a:cubicBezTo>
                    <a:pt x="4863636" y="212008"/>
                    <a:pt x="4877514" y="202264"/>
                    <a:pt x="4877514" y="187795"/>
                  </a:cubicBezTo>
                  <a:cubicBezTo>
                    <a:pt x="4877514" y="170669"/>
                    <a:pt x="4869541" y="164764"/>
                    <a:pt x="4838833" y="156496"/>
                  </a:cubicBezTo>
                  <a:cubicBezTo>
                    <a:pt x="4805467" y="147638"/>
                    <a:pt x="4792179" y="133760"/>
                    <a:pt x="4792179" y="111614"/>
                  </a:cubicBezTo>
                  <a:cubicBezTo>
                    <a:pt x="4792179" y="87402"/>
                    <a:pt x="4815507" y="69685"/>
                    <a:pt x="4847101" y="69685"/>
                  </a:cubicBezTo>
                  <a:close/>
                  <a:moveTo>
                    <a:pt x="4616948" y="69685"/>
                  </a:moveTo>
                  <a:cubicBezTo>
                    <a:pt x="4653857" y="69685"/>
                    <a:pt x="4670688" y="88583"/>
                    <a:pt x="4670688" y="120768"/>
                  </a:cubicBezTo>
                  <a:lnTo>
                    <a:pt x="4670688" y="192815"/>
                  </a:lnTo>
                  <a:cubicBezTo>
                    <a:pt x="4670688" y="207283"/>
                    <a:pt x="4675413" y="211713"/>
                    <a:pt x="4683681" y="214665"/>
                  </a:cubicBezTo>
                  <a:lnTo>
                    <a:pt x="4677775" y="232087"/>
                  </a:lnTo>
                  <a:cubicBezTo>
                    <a:pt x="4662715" y="230020"/>
                    <a:pt x="4652971" y="223819"/>
                    <a:pt x="4648837" y="208169"/>
                  </a:cubicBezTo>
                  <a:cubicBezTo>
                    <a:pt x="4637913" y="224705"/>
                    <a:pt x="4621377" y="232087"/>
                    <a:pt x="4602185" y="232087"/>
                  </a:cubicBezTo>
                  <a:cubicBezTo>
                    <a:pt x="4571476" y="232087"/>
                    <a:pt x="4553169" y="212894"/>
                    <a:pt x="4553169" y="185138"/>
                  </a:cubicBezTo>
                  <a:cubicBezTo>
                    <a:pt x="4553169" y="152067"/>
                    <a:pt x="4577972" y="134055"/>
                    <a:pt x="4620491" y="134055"/>
                  </a:cubicBezTo>
                  <a:lnTo>
                    <a:pt x="4645885" y="134055"/>
                  </a:lnTo>
                  <a:lnTo>
                    <a:pt x="4645885" y="121949"/>
                  </a:lnTo>
                  <a:cubicBezTo>
                    <a:pt x="4645885" y="98918"/>
                    <a:pt x="4634959" y="90059"/>
                    <a:pt x="4612519" y="90059"/>
                  </a:cubicBezTo>
                  <a:cubicBezTo>
                    <a:pt x="4600708" y="90059"/>
                    <a:pt x="4586535" y="93012"/>
                    <a:pt x="4570590" y="98622"/>
                  </a:cubicBezTo>
                  <a:lnTo>
                    <a:pt x="4564389" y="80315"/>
                  </a:lnTo>
                  <a:cubicBezTo>
                    <a:pt x="4582991" y="73229"/>
                    <a:pt x="4599822" y="69685"/>
                    <a:pt x="4616948" y="69685"/>
                  </a:cubicBezTo>
                  <a:close/>
                  <a:moveTo>
                    <a:pt x="4220879" y="69685"/>
                  </a:moveTo>
                  <a:cubicBezTo>
                    <a:pt x="4249226" y="69685"/>
                    <a:pt x="4265466" y="87697"/>
                    <a:pt x="4265466" y="117225"/>
                  </a:cubicBezTo>
                  <a:lnTo>
                    <a:pt x="4265466" y="228543"/>
                  </a:lnTo>
                  <a:lnTo>
                    <a:pt x="4240663" y="228543"/>
                  </a:lnTo>
                  <a:lnTo>
                    <a:pt x="4240663" y="120768"/>
                  </a:lnTo>
                  <a:cubicBezTo>
                    <a:pt x="4240663" y="96851"/>
                    <a:pt x="4230919" y="89173"/>
                    <a:pt x="4214974" y="89173"/>
                  </a:cubicBezTo>
                  <a:cubicBezTo>
                    <a:pt x="4196667" y="89173"/>
                    <a:pt x="4184265" y="100689"/>
                    <a:pt x="4173635" y="117815"/>
                  </a:cubicBezTo>
                  <a:lnTo>
                    <a:pt x="4173635" y="228543"/>
                  </a:lnTo>
                  <a:lnTo>
                    <a:pt x="4148833" y="228543"/>
                  </a:lnTo>
                  <a:lnTo>
                    <a:pt x="4148833" y="73229"/>
                  </a:lnTo>
                  <a:lnTo>
                    <a:pt x="4170092" y="73229"/>
                  </a:lnTo>
                  <a:lnTo>
                    <a:pt x="4172159" y="96555"/>
                  </a:lnTo>
                  <a:cubicBezTo>
                    <a:pt x="4183675" y="80610"/>
                    <a:pt x="4199915" y="69685"/>
                    <a:pt x="4220879" y="69685"/>
                  </a:cubicBezTo>
                  <a:close/>
                  <a:moveTo>
                    <a:pt x="3792255" y="69685"/>
                  </a:moveTo>
                  <a:cubicBezTo>
                    <a:pt x="3820601" y="69685"/>
                    <a:pt x="3836841" y="87697"/>
                    <a:pt x="3836841" y="117225"/>
                  </a:cubicBezTo>
                  <a:lnTo>
                    <a:pt x="3836841" y="228543"/>
                  </a:lnTo>
                  <a:lnTo>
                    <a:pt x="3812038" y="228543"/>
                  </a:lnTo>
                  <a:lnTo>
                    <a:pt x="3812038" y="120768"/>
                  </a:lnTo>
                  <a:cubicBezTo>
                    <a:pt x="3812038" y="96851"/>
                    <a:pt x="3802294" y="89173"/>
                    <a:pt x="3786349" y="89173"/>
                  </a:cubicBezTo>
                  <a:cubicBezTo>
                    <a:pt x="3768042" y="89173"/>
                    <a:pt x="3755641" y="100689"/>
                    <a:pt x="3745011" y="117815"/>
                  </a:cubicBezTo>
                  <a:lnTo>
                    <a:pt x="3745011" y="228543"/>
                  </a:lnTo>
                  <a:lnTo>
                    <a:pt x="3720207" y="228543"/>
                  </a:lnTo>
                  <a:lnTo>
                    <a:pt x="3720207" y="73229"/>
                  </a:lnTo>
                  <a:lnTo>
                    <a:pt x="3741467" y="73229"/>
                  </a:lnTo>
                  <a:lnTo>
                    <a:pt x="3743534" y="96555"/>
                  </a:lnTo>
                  <a:cubicBezTo>
                    <a:pt x="3755050" y="80610"/>
                    <a:pt x="3771290" y="69685"/>
                    <a:pt x="3792255" y="69685"/>
                  </a:cubicBezTo>
                  <a:close/>
                  <a:moveTo>
                    <a:pt x="3607298" y="69685"/>
                  </a:moveTo>
                  <a:cubicBezTo>
                    <a:pt x="3644207" y="69685"/>
                    <a:pt x="3661038" y="88583"/>
                    <a:pt x="3661038" y="120768"/>
                  </a:cubicBezTo>
                  <a:lnTo>
                    <a:pt x="3661038" y="192815"/>
                  </a:lnTo>
                  <a:cubicBezTo>
                    <a:pt x="3661038" y="207283"/>
                    <a:pt x="3665763" y="211713"/>
                    <a:pt x="3674030" y="214665"/>
                  </a:cubicBezTo>
                  <a:lnTo>
                    <a:pt x="3668125" y="232087"/>
                  </a:lnTo>
                  <a:cubicBezTo>
                    <a:pt x="3653065" y="230020"/>
                    <a:pt x="3643322" y="223819"/>
                    <a:pt x="3639188" y="208169"/>
                  </a:cubicBezTo>
                  <a:cubicBezTo>
                    <a:pt x="3628263" y="224705"/>
                    <a:pt x="3611727" y="232087"/>
                    <a:pt x="3592535" y="232087"/>
                  </a:cubicBezTo>
                  <a:cubicBezTo>
                    <a:pt x="3561826" y="232087"/>
                    <a:pt x="3543519" y="212894"/>
                    <a:pt x="3543519" y="185138"/>
                  </a:cubicBezTo>
                  <a:cubicBezTo>
                    <a:pt x="3543519" y="152067"/>
                    <a:pt x="3568322" y="134055"/>
                    <a:pt x="3610841" y="134055"/>
                  </a:cubicBezTo>
                  <a:lnTo>
                    <a:pt x="3636235" y="134055"/>
                  </a:lnTo>
                  <a:lnTo>
                    <a:pt x="3636235" y="121949"/>
                  </a:lnTo>
                  <a:cubicBezTo>
                    <a:pt x="3636235" y="98918"/>
                    <a:pt x="3625310" y="90059"/>
                    <a:pt x="3602869" y="90059"/>
                  </a:cubicBezTo>
                  <a:cubicBezTo>
                    <a:pt x="3591058" y="90059"/>
                    <a:pt x="3576885" y="93012"/>
                    <a:pt x="3560940" y="98622"/>
                  </a:cubicBezTo>
                  <a:lnTo>
                    <a:pt x="3554739" y="80315"/>
                  </a:lnTo>
                  <a:cubicBezTo>
                    <a:pt x="3573341" y="73229"/>
                    <a:pt x="3590172" y="69685"/>
                    <a:pt x="3607298" y="69685"/>
                  </a:cubicBezTo>
                  <a:close/>
                  <a:moveTo>
                    <a:pt x="3471215" y="69685"/>
                  </a:moveTo>
                  <a:cubicBezTo>
                    <a:pt x="3489226" y="69685"/>
                    <a:pt x="3503695" y="74410"/>
                    <a:pt x="3517868" y="86221"/>
                  </a:cubicBezTo>
                  <a:lnTo>
                    <a:pt x="3505467" y="102461"/>
                  </a:lnTo>
                  <a:cubicBezTo>
                    <a:pt x="3495427" y="94193"/>
                    <a:pt x="3485388" y="90355"/>
                    <a:pt x="3472100" y="90355"/>
                  </a:cubicBezTo>
                  <a:cubicBezTo>
                    <a:pt x="3446707" y="90355"/>
                    <a:pt x="3430467" y="110138"/>
                    <a:pt x="3430467" y="151772"/>
                  </a:cubicBezTo>
                  <a:cubicBezTo>
                    <a:pt x="3430467" y="193110"/>
                    <a:pt x="3446707" y="210827"/>
                    <a:pt x="3472100" y="210827"/>
                  </a:cubicBezTo>
                  <a:cubicBezTo>
                    <a:pt x="3485388" y="210827"/>
                    <a:pt x="3494836" y="206693"/>
                    <a:pt x="3506057" y="198130"/>
                  </a:cubicBezTo>
                  <a:lnTo>
                    <a:pt x="3517868" y="214961"/>
                  </a:lnTo>
                  <a:cubicBezTo>
                    <a:pt x="3504581" y="226181"/>
                    <a:pt x="3488931" y="232087"/>
                    <a:pt x="3471215" y="232087"/>
                  </a:cubicBezTo>
                  <a:cubicBezTo>
                    <a:pt x="3429876" y="232087"/>
                    <a:pt x="3403892" y="202264"/>
                    <a:pt x="3403892" y="152067"/>
                  </a:cubicBezTo>
                  <a:cubicBezTo>
                    <a:pt x="3403892" y="102461"/>
                    <a:pt x="3429581" y="69685"/>
                    <a:pt x="3471215" y="69685"/>
                  </a:cubicBezTo>
                  <a:close/>
                  <a:moveTo>
                    <a:pt x="3053295" y="69685"/>
                  </a:moveTo>
                  <a:cubicBezTo>
                    <a:pt x="3096996" y="69685"/>
                    <a:pt x="3121504" y="100984"/>
                    <a:pt x="3121504" y="150591"/>
                  </a:cubicBezTo>
                  <a:cubicBezTo>
                    <a:pt x="3121504" y="199311"/>
                    <a:pt x="3096406" y="232087"/>
                    <a:pt x="3053000" y="232087"/>
                  </a:cubicBezTo>
                  <a:cubicBezTo>
                    <a:pt x="3009595" y="232087"/>
                    <a:pt x="2984792" y="200492"/>
                    <a:pt x="2984792" y="151181"/>
                  </a:cubicBezTo>
                  <a:cubicBezTo>
                    <a:pt x="2984792" y="102461"/>
                    <a:pt x="3009890" y="69685"/>
                    <a:pt x="3053295" y="69685"/>
                  </a:cubicBezTo>
                  <a:close/>
                  <a:moveTo>
                    <a:pt x="2675401" y="69685"/>
                  </a:moveTo>
                  <a:cubicBezTo>
                    <a:pt x="2696660" y="69685"/>
                    <a:pt x="2712605" y="76181"/>
                    <a:pt x="2727369" y="87402"/>
                  </a:cubicBezTo>
                  <a:lnTo>
                    <a:pt x="2716444" y="103937"/>
                  </a:lnTo>
                  <a:cubicBezTo>
                    <a:pt x="2702861" y="93898"/>
                    <a:pt x="2691050" y="89469"/>
                    <a:pt x="2676287" y="89469"/>
                  </a:cubicBezTo>
                  <a:cubicBezTo>
                    <a:pt x="2657980" y="89469"/>
                    <a:pt x="2646169" y="98032"/>
                    <a:pt x="2646169" y="111319"/>
                  </a:cubicBezTo>
                  <a:cubicBezTo>
                    <a:pt x="2646169" y="124606"/>
                    <a:pt x="2655027" y="130512"/>
                    <a:pt x="2680716" y="137303"/>
                  </a:cubicBezTo>
                  <a:cubicBezTo>
                    <a:pt x="2713491" y="145866"/>
                    <a:pt x="2731798" y="158268"/>
                    <a:pt x="2731798" y="185433"/>
                  </a:cubicBezTo>
                  <a:cubicBezTo>
                    <a:pt x="2731798" y="217028"/>
                    <a:pt x="2703157" y="232087"/>
                    <a:pt x="2671858" y="232087"/>
                  </a:cubicBezTo>
                  <a:cubicBezTo>
                    <a:pt x="2645579" y="232087"/>
                    <a:pt x="2627272" y="223524"/>
                    <a:pt x="2613689" y="211713"/>
                  </a:cubicBezTo>
                  <a:lnTo>
                    <a:pt x="2627567" y="196063"/>
                  </a:lnTo>
                  <a:cubicBezTo>
                    <a:pt x="2639673" y="206102"/>
                    <a:pt x="2653846" y="212008"/>
                    <a:pt x="2671267" y="212008"/>
                  </a:cubicBezTo>
                  <a:cubicBezTo>
                    <a:pt x="2691936" y="212008"/>
                    <a:pt x="2705814" y="202264"/>
                    <a:pt x="2705814" y="187795"/>
                  </a:cubicBezTo>
                  <a:cubicBezTo>
                    <a:pt x="2705814" y="170669"/>
                    <a:pt x="2697842" y="164764"/>
                    <a:pt x="2667134" y="156496"/>
                  </a:cubicBezTo>
                  <a:cubicBezTo>
                    <a:pt x="2633768" y="147638"/>
                    <a:pt x="2620480" y="133760"/>
                    <a:pt x="2620480" y="111614"/>
                  </a:cubicBezTo>
                  <a:cubicBezTo>
                    <a:pt x="2620480" y="87402"/>
                    <a:pt x="2643807" y="69685"/>
                    <a:pt x="2675401" y="69685"/>
                  </a:cubicBezTo>
                  <a:close/>
                  <a:moveTo>
                    <a:pt x="2524696" y="69685"/>
                  </a:moveTo>
                  <a:cubicBezTo>
                    <a:pt x="2566331" y="69685"/>
                    <a:pt x="2587885" y="98918"/>
                    <a:pt x="2587885" y="145866"/>
                  </a:cubicBezTo>
                  <a:cubicBezTo>
                    <a:pt x="2587885" y="151181"/>
                    <a:pt x="2587591" y="156201"/>
                    <a:pt x="2587295" y="159449"/>
                  </a:cubicBezTo>
                  <a:lnTo>
                    <a:pt x="2487197" y="159449"/>
                  </a:lnTo>
                  <a:cubicBezTo>
                    <a:pt x="2489855" y="196949"/>
                    <a:pt x="2506980" y="211713"/>
                    <a:pt x="2530602" y="211713"/>
                  </a:cubicBezTo>
                  <a:cubicBezTo>
                    <a:pt x="2546252" y="211713"/>
                    <a:pt x="2557768" y="207283"/>
                    <a:pt x="2571351" y="197835"/>
                  </a:cubicBezTo>
                  <a:lnTo>
                    <a:pt x="2582275" y="212598"/>
                  </a:lnTo>
                  <a:cubicBezTo>
                    <a:pt x="2567216" y="224705"/>
                    <a:pt x="2550091" y="232087"/>
                    <a:pt x="2528830" y="232087"/>
                  </a:cubicBezTo>
                  <a:cubicBezTo>
                    <a:pt x="2486015" y="232087"/>
                    <a:pt x="2460918" y="201673"/>
                    <a:pt x="2460918" y="152362"/>
                  </a:cubicBezTo>
                  <a:cubicBezTo>
                    <a:pt x="2460918" y="103642"/>
                    <a:pt x="2485130" y="69685"/>
                    <a:pt x="2524696" y="69685"/>
                  </a:cubicBezTo>
                  <a:close/>
                  <a:moveTo>
                    <a:pt x="2037226" y="69685"/>
                  </a:moveTo>
                  <a:cubicBezTo>
                    <a:pt x="2058486" y="69685"/>
                    <a:pt x="2074431" y="76181"/>
                    <a:pt x="2089195" y="87402"/>
                  </a:cubicBezTo>
                  <a:lnTo>
                    <a:pt x="2078270" y="103937"/>
                  </a:lnTo>
                  <a:cubicBezTo>
                    <a:pt x="2064687" y="93898"/>
                    <a:pt x="2052876" y="89469"/>
                    <a:pt x="2038112" y="89469"/>
                  </a:cubicBezTo>
                  <a:cubicBezTo>
                    <a:pt x="2019805" y="89469"/>
                    <a:pt x="2007994" y="98032"/>
                    <a:pt x="2007994" y="111319"/>
                  </a:cubicBezTo>
                  <a:cubicBezTo>
                    <a:pt x="2007994" y="124606"/>
                    <a:pt x="2016852" y="130512"/>
                    <a:pt x="2042541" y="137303"/>
                  </a:cubicBezTo>
                  <a:cubicBezTo>
                    <a:pt x="2075316" y="145866"/>
                    <a:pt x="2093624" y="158268"/>
                    <a:pt x="2093624" y="185433"/>
                  </a:cubicBezTo>
                  <a:cubicBezTo>
                    <a:pt x="2093624" y="217028"/>
                    <a:pt x="2064982" y="232087"/>
                    <a:pt x="2033683" y="232087"/>
                  </a:cubicBezTo>
                  <a:cubicBezTo>
                    <a:pt x="2007404" y="232087"/>
                    <a:pt x="1989097" y="223524"/>
                    <a:pt x="1975514" y="211713"/>
                  </a:cubicBezTo>
                  <a:lnTo>
                    <a:pt x="1989392" y="196063"/>
                  </a:lnTo>
                  <a:cubicBezTo>
                    <a:pt x="2001498" y="206102"/>
                    <a:pt x="2015671" y="212008"/>
                    <a:pt x="2033093" y="212008"/>
                  </a:cubicBezTo>
                  <a:cubicBezTo>
                    <a:pt x="2053762" y="212008"/>
                    <a:pt x="2067640" y="202264"/>
                    <a:pt x="2067640" y="187795"/>
                  </a:cubicBezTo>
                  <a:cubicBezTo>
                    <a:pt x="2067640" y="170669"/>
                    <a:pt x="2059667" y="164764"/>
                    <a:pt x="2028959" y="156496"/>
                  </a:cubicBezTo>
                  <a:cubicBezTo>
                    <a:pt x="1995593" y="147638"/>
                    <a:pt x="1982305" y="133760"/>
                    <a:pt x="1982305" y="111614"/>
                  </a:cubicBezTo>
                  <a:cubicBezTo>
                    <a:pt x="1982305" y="87402"/>
                    <a:pt x="2005632" y="69685"/>
                    <a:pt x="2037226" y="69685"/>
                  </a:cubicBezTo>
                  <a:close/>
                  <a:moveTo>
                    <a:pt x="1800797" y="69685"/>
                  </a:moveTo>
                  <a:cubicBezTo>
                    <a:pt x="1842431" y="69685"/>
                    <a:pt x="1863986" y="98918"/>
                    <a:pt x="1863986" y="145866"/>
                  </a:cubicBezTo>
                  <a:cubicBezTo>
                    <a:pt x="1863986" y="151181"/>
                    <a:pt x="1863690" y="156201"/>
                    <a:pt x="1863395" y="159449"/>
                  </a:cubicBezTo>
                  <a:lnTo>
                    <a:pt x="1763296" y="159449"/>
                  </a:lnTo>
                  <a:cubicBezTo>
                    <a:pt x="1765954" y="196949"/>
                    <a:pt x="1783080" y="211713"/>
                    <a:pt x="1806702" y="211713"/>
                  </a:cubicBezTo>
                  <a:cubicBezTo>
                    <a:pt x="1822351" y="211713"/>
                    <a:pt x="1833868" y="207283"/>
                    <a:pt x="1847450" y="197835"/>
                  </a:cubicBezTo>
                  <a:lnTo>
                    <a:pt x="1858376" y="212598"/>
                  </a:lnTo>
                  <a:cubicBezTo>
                    <a:pt x="1843317" y="224705"/>
                    <a:pt x="1826191" y="232087"/>
                    <a:pt x="1804931" y="232087"/>
                  </a:cubicBezTo>
                  <a:cubicBezTo>
                    <a:pt x="1762116" y="232087"/>
                    <a:pt x="1737017" y="201673"/>
                    <a:pt x="1737017" y="152362"/>
                  </a:cubicBezTo>
                  <a:cubicBezTo>
                    <a:pt x="1737017" y="103642"/>
                    <a:pt x="1761230" y="69685"/>
                    <a:pt x="1800797" y="69685"/>
                  </a:cubicBezTo>
                  <a:close/>
                  <a:moveTo>
                    <a:pt x="1656227" y="69685"/>
                  </a:moveTo>
                  <a:cubicBezTo>
                    <a:pt x="1677486" y="69685"/>
                    <a:pt x="1693431" y="76181"/>
                    <a:pt x="1708195" y="87402"/>
                  </a:cubicBezTo>
                  <a:lnTo>
                    <a:pt x="1697269" y="103937"/>
                  </a:lnTo>
                  <a:cubicBezTo>
                    <a:pt x="1683686" y="93898"/>
                    <a:pt x="1671875" y="89469"/>
                    <a:pt x="1657112" y="89469"/>
                  </a:cubicBezTo>
                  <a:cubicBezTo>
                    <a:pt x="1638805" y="89469"/>
                    <a:pt x="1626994" y="98032"/>
                    <a:pt x="1626994" y="111319"/>
                  </a:cubicBezTo>
                  <a:cubicBezTo>
                    <a:pt x="1626994" y="124606"/>
                    <a:pt x="1635852" y="130512"/>
                    <a:pt x="1661541" y="137303"/>
                  </a:cubicBezTo>
                  <a:cubicBezTo>
                    <a:pt x="1694316" y="145866"/>
                    <a:pt x="1712624" y="158268"/>
                    <a:pt x="1712624" y="185433"/>
                  </a:cubicBezTo>
                  <a:cubicBezTo>
                    <a:pt x="1712624" y="217028"/>
                    <a:pt x="1683982" y="232087"/>
                    <a:pt x="1652683" y="232087"/>
                  </a:cubicBezTo>
                  <a:cubicBezTo>
                    <a:pt x="1626403" y="232087"/>
                    <a:pt x="1608097" y="223524"/>
                    <a:pt x="1594514" y="211713"/>
                  </a:cubicBezTo>
                  <a:lnTo>
                    <a:pt x="1608391" y="196063"/>
                  </a:lnTo>
                  <a:cubicBezTo>
                    <a:pt x="1620498" y="206102"/>
                    <a:pt x="1634671" y="212008"/>
                    <a:pt x="1652093" y="212008"/>
                  </a:cubicBezTo>
                  <a:cubicBezTo>
                    <a:pt x="1672762" y="212008"/>
                    <a:pt x="1686640" y="202264"/>
                    <a:pt x="1686640" y="187795"/>
                  </a:cubicBezTo>
                  <a:cubicBezTo>
                    <a:pt x="1686640" y="170669"/>
                    <a:pt x="1678667" y="164764"/>
                    <a:pt x="1647959" y="156496"/>
                  </a:cubicBezTo>
                  <a:cubicBezTo>
                    <a:pt x="1614592" y="147638"/>
                    <a:pt x="1601305" y="133760"/>
                    <a:pt x="1601305" y="111614"/>
                  </a:cubicBezTo>
                  <a:cubicBezTo>
                    <a:pt x="1601305" y="87402"/>
                    <a:pt x="1624631" y="69685"/>
                    <a:pt x="1656227" y="69685"/>
                  </a:cubicBezTo>
                  <a:close/>
                  <a:moveTo>
                    <a:pt x="1505522" y="69685"/>
                  </a:moveTo>
                  <a:cubicBezTo>
                    <a:pt x="1547156" y="69685"/>
                    <a:pt x="1568711" y="98918"/>
                    <a:pt x="1568711" y="145866"/>
                  </a:cubicBezTo>
                  <a:cubicBezTo>
                    <a:pt x="1568711" y="151181"/>
                    <a:pt x="1568415" y="156201"/>
                    <a:pt x="1568120" y="159449"/>
                  </a:cubicBezTo>
                  <a:lnTo>
                    <a:pt x="1468021" y="159449"/>
                  </a:lnTo>
                  <a:cubicBezTo>
                    <a:pt x="1470680" y="196949"/>
                    <a:pt x="1487805" y="211713"/>
                    <a:pt x="1511428" y="211713"/>
                  </a:cubicBezTo>
                  <a:cubicBezTo>
                    <a:pt x="1527076" y="211713"/>
                    <a:pt x="1538593" y="207283"/>
                    <a:pt x="1552175" y="197835"/>
                  </a:cubicBezTo>
                  <a:lnTo>
                    <a:pt x="1563101" y="212598"/>
                  </a:lnTo>
                  <a:cubicBezTo>
                    <a:pt x="1548041" y="224705"/>
                    <a:pt x="1530916" y="232087"/>
                    <a:pt x="1509656" y="232087"/>
                  </a:cubicBezTo>
                  <a:cubicBezTo>
                    <a:pt x="1466841" y="232087"/>
                    <a:pt x="1441742" y="201673"/>
                    <a:pt x="1441742" y="152362"/>
                  </a:cubicBezTo>
                  <a:cubicBezTo>
                    <a:pt x="1441742" y="103642"/>
                    <a:pt x="1465955" y="69685"/>
                    <a:pt x="1505522" y="69685"/>
                  </a:cubicBezTo>
                  <a:close/>
                  <a:moveTo>
                    <a:pt x="1052084" y="69685"/>
                  </a:moveTo>
                  <a:cubicBezTo>
                    <a:pt x="1057399" y="69685"/>
                    <a:pt x="1063009" y="70276"/>
                    <a:pt x="1067439" y="71457"/>
                  </a:cubicBezTo>
                  <a:lnTo>
                    <a:pt x="1063009" y="95669"/>
                  </a:lnTo>
                  <a:cubicBezTo>
                    <a:pt x="1058284" y="94488"/>
                    <a:pt x="1055036" y="93898"/>
                    <a:pt x="1049426" y="93898"/>
                  </a:cubicBezTo>
                  <a:cubicBezTo>
                    <a:pt x="1029643" y="93898"/>
                    <a:pt x="1018422" y="107776"/>
                    <a:pt x="1011336" y="137599"/>
                  </a:cubicBezTo>
                  <a:lnTo>
                    <a:pt x="1011336" y="228543"/>
                  </a:lnTo>
                  <a:lnTo>
                    <a:pt x="986533" y="228543"/>
                  </a:lnTo>
                  <a:lnTo>
                    <a:pt x="986533" y="73229"/>
                  </a:lnTo>
                  <a:lnTo>
                    <a:pt x="1007792" y="73229"/>
                  </a:lnTo>
                  <a:lnTo>
                    <a:pt x="1010155" y="105709"/>
                  </a:lnTo>
                  <a:cubicBezTo>
                    <a:pt x="1018422" y="81792"/>
                    <a:pt x="1032891" y="69685"/>
                    <a:pt x="1052084" y="69685"/>
                  </a:cubicBezTo>
                  <a:close/>
                  <a:moveTo>
                    <a:pt x="876872" y="69685"/>
                  </a:moveTo>
                  <a:cubicBezTo>
                    <a:pt x="918506" y="69685"/>
                    <a:pt x="940061" y="98918"/>
                    <a:pt x="940061" y="145866"/>
                  </a:cubicBezTo>
                  <a:cubicBezTo>
                    <a:pt x="940061" y="151181"/>
                    <a:pt x="939765" y="156201"/>
                    <a:pt x="939470" y="159449"/>
                  </a:cubicBezTo>
                  <a:lnTo>
                    <a:pt x="839371" y="159449"/>
                  </a:lnTo>
                  <a:cubicBezTo>
                    <a:pt x="842029" y="196949"/>
                    <a:pt x="859155" y="211713"/>
                    <a:pt x="882777" y="211713"/>
                  </a:cubicBezTo>
                  <a:cubicBezTo>
                    <a:pt x="898426" y="211713"/>
                    <a:pt x="909943" y="207283"/>
                    <a:pt x="923525" y="197835"/>
                  </a:cubicBezTo>
                  <a:lnTo>
                    <a:pt x="934451" y="212598"/>
                  </a:lnTo>
                  <a:cubicBezTo>
                    <a:pt x="919391" y="224705"/>
                    <a:pt x="902266" y="232087"/>
                    <a:pt x="881006" y="232087"/>
                  </a:cubicBezTo>
                  <a:cubicBezTo>
                    <a:pt x="838191" y="232087"/>
                    <a:pt x="813092" y="201673"/>
                    <a:pt x="813092" y="152362"/>
                  </a:cubicBezTo>
                  <a:cubicBezTo>
                    <a:pt x="813092" y="103642"/>
                    <a:pt x="837305" y="69685"/>
                    <a:pt x="876872" y="69685"/>
                  </a:cubicBezTo>
                  <a:close/>
                  <a:moveTo>
                    <a:pt x="553755" y="69685"/>
                  </a:moveTo>
                  <a:cubicBezTo>
                    <a:pt x="582101" y="69685"/>
                    <a:pt x="598341" y="87697"/>
                    <a:pt x="598341" y="117225"/>
                  </a:cubicBezTo>
                  <a:lnTo>
                    <a:pt x="598341" y="228543"/>
                  </a:lnTo>
                  <a:lnTo>
                    <a:pt x="573539" y="228543"/>
                  </a:lnTo>
                  <a:lnTo>
                    <a:pt x="573539" y="120768"/>
                  </a:lnTo>
                  <a:cubicBezTo>
                    <a:pt x="573539" y="96851"/>
                    <a:pt x="563795" y="89173"/>
                    <a:pt x="547849" y="89173"/>
                  </a:cubicBezTo>
                  <a:cubicBezTo>
                    <a:pt x="529543" y="89173"/>
                    <a:pt x="517141" y="100689"/>
                    <a:pt x="506511" y="117815"/>
                  </a:cubicBezTo>
                  <a:lnTo>
                    <a:pt x="506511" y="228543"/>
                  </a:lnTo>
                  <a:lnTo>
                    <a:pt x="481708" y="228543"/>
                  </a:lnTo>
                  <a:lnTo>
                    <a:pt x="481708" y="73229"/>
                  </a:lnTo>
                  <a:lnTo>
                    <a:pt x="502968" y="73229"/>
                  </a:lnTo>
                  <a:lnTo>
                    <a:pt x="505034" y="96555"/>
                  </a:lnTo>
                  <a:cubicBezTo>
                    <a:pt x="516551" y="80610"/>
                    <a:pt x="532791" y="69685"/>
                    <a:pt x="553755" y="69685"/>
                  </a:cubicBezTo>
                  <a:close/>
                  <a:moveTo>
                    <a:pt x="6984692" y="34843"/>
                  </a:moveTo>
                  <a:lnTo>
                    <a:pt x="6984692" y="73229"/>
                  </a:lnTo>
                  <a:lnTo>
                    <a:pt x="7022191" y="73229"/>
                  </a:lnTo>
                  <a:lnTo>
                    <a:pt x="7019534" y="92421"/>
                  </a:lnTo>
                  <a:lnTo>
                    <a:pt x="6984692" y="92421"/>
                  </a:lnTo>
                  <a:lnTo>
                    <a:pt x="6984692" y="187500"/>
                  </a:lnTo>
                  <a:cubicBezTo>
                    <a:pt x="6984692" y="203740"/>
                    <a:pt x="6990302" y="211417"/>
                    <a:pt x="7004179" y="211417"/>
                  </a:cubicBezTo>
                  <a:cubicBezTo>
                    <a:pt x="7011562" y="211417"/>
                    <a:pt x="7018058" y="209350"/>
                    <a:pt x="7025735" y="204626"/>
                  </a:cubicBezTo>
                  <a:lnTo>
                    <a:pt x="7035183" y="221752"/>
                  </a:lnTo>
                  <a:cubicBezTo>
                    <a:pt x="7025144" y="228543"/>
                    <a:pt x="7013924" y="232087"/>
                    <a:pt x="7000931" y="232087"/>
                  </a:cubicBezTo>
                  <a:cubicBezTo>
                    <a:pt x="6975243" y="232087"/>
                    <a:pt x="6959889" y="217028"/>
                    <a:pt x="6959889" y="188681"/>
                  </a:cubicBezTo>
                  <a:lnTo>
                    <a:pt x="6959889" y="92421"/>
                  </a:lnTo>
                  <a:lnTo>
                    <a:pt x="6933019" y="92421"/>
                  </a:lnTo>
                  <a:lnTo>
                    <a:pt x="6933019" y="73229"/>
                  </a:lnTo>
                  <a:lnTo>
                    <a:pt x="6959889" y="73229"/>
                  </a:lnTo>
                  <a:lnTo>
                    <a:pt x="6959889" y="37500"/>
                  </a:lnTo>
                  <a:close/>
                  <a:moveTo>
                    <a:pt x="5660717" y="34843"/>
                  </a:moveTo>
                  <a:lnTo>
                    <a:pt x="5660717" y="73229"/>
                  </a:lnTo>
                  <a:lnTo>
                    <a:pt x="5698217" y="73229"/>
                  </a:lnTo>
                  <a:lnTo>
                    <a:pt x="5695559" y="92421"/>
                  </a:lnTo>
                  <a:lnTo>
                    <a:pt x="5660717" y="92421"/>
                  </a:lnTo>
                  <a:lnTo>
                    <a:pt x="5660717" y="187500"/>
                  </a:lnTo>
                  <a:cubicBezTo>
                    <a:pt x="5660717" y="203740"/>
                    <a:pt x="5666327" y="211417"/>
                    <a:pt x="5680205" y="211417"/>
                  </a:cubicBezTo>
                  <a:cubicBezTo>
                    <a:pt x="5687587" y="211417"/>
                    <a:pt x="5694083" y="209350"/>
                    <a:pt x="5701759" y="204626"/>
                  </a:cubicBezTo>
                  <a:lnTo>
                    <a:pt x="5711209" y="221752"/>
                  </a:lnTo>
                  <a:cubicBezTo>
                    <a:pt x="5701169" y="228543"/>
                    <a:pt x="5689949" y="232087"/>
                    <a:pt x="5676957" y="232087"/>
                  </a:cubicBezTo>
                  <a:cubicBezTo>
                    <a:pt x="5651268" y="232087"/>
                    <a:pt x="5635913" y="217028"/>
                    <a:pt x="5635913" y="188681"/>
                  </a:cubicBezTo>
                  <a:lnTo>
                    <a:pt x="5635913" y="92421"/>
                  </a:lnTo>
                  <a:lnTo>
                    <a:pt x="5609043" y="92421"/>
                  </a:lnTo>
                  <a:lnTo>
                    <a:pt x="5609043" y="73229"/>
                  </a:lnTo>
                  <a:lnTo>
                    <a:pt x="5635913" y="73229"/>
                  </a:lnTo>
                  <a:lnTo>
                    <a:pt x="5635913" y="37500"/>
                  </a:lnTo>
                  <a:close/>
                  <a:moveTo>
                    <a:pt x="5479742" y="34843"/>
                  </a:moveTo>
                  <a:lnTo>
                    <a:pt x="5479742" y="73229"/>
                  </a:lnTo>
                  <a:lnTo>
                    <a:pt x="5517241" y="73229"/>
                  </a:lnTo>
                  <a:lnTo>
                    <a:pt x="5514584" y="92421"/>
                  </a:lnTo>
                  <a:lnTo>
                    <a:pt x="5479742" y="92421"/>
                  </a:lnTo>
                  <a:lnTo>
                    <a:pt x="5479742" y="187500"/>
                  </a:lnTo>
                  <a:cubicBezTo>
                    <a:pt x="5479742" y="203740"/>
                    <a:pt x="5485352" y="211417"/>
                    <a:pt x="5499229" y="211417"/>
                  </a:cubicBezTo>
                  <a:cubicBezTo>
                    <a:pt x="5506612" y="211417"/>
                    <a:pt x="5513108" y="209350"/>
                    <a:pt x="5520785" y="204626"/>
                  </a:cubicBezTo>
                  <a:lnTo>
                    <a:pt x="5530233" y="221752"/>
                  </a:lnTo>
                  <a:cubicBezTo>
                    <a:pt x="5520194" y="228543"/>
                    <a:pt x="5508974" y="232087"/>
                    <a:pt x="5495981" y="232087"/>
                  </a:cubicBezTo>
                  <a:cubicBezTo>
                    <a:pt x="5470293" y="232087"/>
                    <a:pt x="5454939" y="217028"/>
                    <a:pt x="5454939" y="188681"/>
                  </a:cubicBezTo>
                  <a:lnTo>
                    <a:pt x="5454939" y="92421"/>
                  </a:lnTo>
                  <a:lnTo>
                    <a:pt x="5428069" y="92421"/>
                  </a:lnTo>
                  <a:lnTo>
                    <a:pt x="5428069" y="73229"/>
                  </a:lnTo>
                  <a:lnTo>
                    <a:pt x="5454939" y="73229"/>
                  </a:lnTo>
                  <a:lnTo>
                    <a:pt x="5454939" y="37500"/>
                  </a:lnTo>
                  <a:close/>
                  <a:moveTo>
                    <a:pt x="1203017" y="34843"/>
                  </a:moveTo>
                  <a:lnTo>
                    <a:pt x="1203017" y="73229"/>
                  </a:lnTo>
                  <a:lnTo>
                    <a:pt x="1240517" y="73229"/>
                  </a:lnTo>
                  <a:lnTo>
                    <a:pt x="1237859" y="92421"/>
                  </a:lnTo>
                  <a:lnTo>
                    <a:pt x="1203017" y="92421"/>
                  </a:lnTo>
                  <a:lnTo>
                    <a:pt x="1203017" y="187500"/>
                  </a:lnTo>
                  <a:cubicBezTo>
                    <a:pt x="1203017" y="203740"/>
                    <a:pt x="1208628" y="211417"/>
                    <a:pt x="1222506" y="211417"/>
                  </a:cubicBezTo>
                  <a:cubicBezTo>
                    <a:pt x="1229887" y="211417"/>
                    <a:pt x="1236383" y="209350"/>
                    <a:pt x="1244061" y="204626"/>
                  </a:cubicBezTo>
                  <a:lnTo>
                    <a:pt x="1253510" y="221752"/>
                  </a:lnTo>
                  <a:cubicBezTo>
                    <a:pt x="1243470" y="228543"/>
                    <a:pt x="1232250" y="232087"/>
                    <a:pt x="1219258" y="232087"/>
                  </a:cubicBezTo>
                  <a:cubicBezTo>
                    <a:pt x="1193568" y="232087"/>
                    <a:pt x="1178214" y="217028"/>
                    <a:pt x="1178214" y="188681"/>
                  </a:cubicBezTo>
                  <a:lnTo>
                    <a:pt x="1178214" y="92421"/>
                  </a:lnTo>
                  <a:lnTo>
                    <a:pt x="1151344" y="92421"/>
                  </a:lnTo>
                  <a:lnTo>
                    <a:pt x="1151344" y="73229"/>
                  </a:lnTo>
                  <a:lnTo>
                    <a:pt x="1178214" y="73229"/>
                  </a:lnTo>
                  <a:lnTo>
                    <a:pt x="1178214" y="37500"/>
                  </a:lnTo>
                  <a:close/>
                  <a:moveTo>
                    <a:pt x="289732" y="25394"/>
                  </a:moveTo>
                  <a:lnTo>
                    <a:pt x="315125" y="25394"/>
                  </a:lnTo>
                  <a:lnTo>
                    <a:pt x="315125" y="161811"/>
                  </a:lnTo>
                  <a:cubicBezTo>
                    <a:pt x="315125" y="193701"/>
                    <a:pt x="329299" y="210236"/>
                    <a:pt x="359416" y="210236"/>
                  </a:cubicBezTo>
                  <a:cubicBezTo>
                    <a:pt x="389830" y="210236"/>
                    <a:pt x="403707" y="193701"/>
                    <a:pt x="403707" y="161811"/>
                  </a:cubicBezTo>
                  <a:lnTo>
                    <a:pt x="403707" y="25394"/>
                  </a:lnTo>
                  <a:lnTo>
                    <a:pt x="429692" y="25394"/>
                  </a:lnTo>
                  <a:lnTo>
                    <a:pt x="429692" y="163878"/>
                  </a:lnTo>
                  <a:cubicBezTo>
                    <a:pt x="429692" y="203740"/>
                    <a:pt x="404889" y="232087"/>
                    <a:pt x="359416" y="232087"/>
                  </a:cubicBezTo>
                  <a:cubicBezTo>
                    <a:pt x="313354" y="232087"/>
                    <a:pt x="289732" y="203740"/>
                    <a:pt x="289732" y="163878"/>
                  </a:cubicBezTo>
                  <a:close/>
                  <a:moveTo>
                    <a:pt x="7088285" y="7973"/>
                  </a:moveTo>
                  <a:lnTo>
                    <a:pt x="7088285" y="95374"/>
                  </a:lnTo>
                  <a:cubicBezTo>
                    <a:pt x="7099801" y="79725"/>
                    <a:pt x="7115451" y="69685"/>
                    <a:pt x="7135530" y="69685"/>
                  </a:cubicBezTo>
                  <a:cubicBezTo>
                    <a:pt x="7163581" y="69685"/>
                    <a:pt x="7180116" y="87992"/>
                    <a:pt x="7180116" y="117225"/>
                  </a:cubicBezTo>
                  <a:lnTo>
                    <a:pt x="7180116" y="228543"/>
                  </a:lnTo>
                  <a:lnTo>
                    <a:pt x="7155313" y="228543"/>
                  </a:lnTo>
                  <a:lnTo>
                    <a:pt x="7155313" y="120768"/>
                  </a:lnTo>
                  <a:cubicBezTo>
                    <a:pt x="7155313" y="96851"/>
                    <a:pt x="7145273" y="89173"/>
                    <a:pt x="7129329" y="89173"/>
                  </a:cubicBezTo>
                  <a:cubicBezTo>
                    <a:pt x="7111612" y="89173"/>
                    <a:pt x="7098915" y="100689"/>
                    <a:pt x="7088285" y="117520"/>
                  </a:cubicBezTo>
                  <a:lnTo>
                    <a:pt x="7088285" y="228543"/>
                  </a:lnTo>
                  <a:lnTo>
                    <a:pt x="7063483" y="228543"/>
                  </a:lnTo>
                  <a:lnTo>
                    <a:pt x="7063483" y="10926"/>
                  </a:lnTo>
                  <a:close/>
                  <a:moveTo>
                    <a:pt x="6021485" y="7973"/>
                  </a:moveTo>
                  <a:lnTo>
                    <a:pt x="6021485" y="95374"/>
                  </a:lnTo>
                  <a:cubicBezTo>
                    <a:pt x="6033001" y="79725"/>
                    <a:pt x="6048651" y="69685"/>
                    <a:pt x="6068730" y="69685"/>
                  </a:cubicBezTo>
                  <a:cubicBezTo>
                    <a:pt x="6096781" y="69685"/>
                    <a:pt x="6113316" y="87992"/>
                    <a:pt x="6113316" y="117225"/>
                  </a:cubicBezTo>
                  <a:lnTo>
                    <a:pt x="6113316" y="228543"/>
                  </a:lnTo>
                  <a:lnTo>
                    <a:pt x="6088513" y="228543"/>
                  </a:lnTo>
                  <a:lnTo>
                    <a:pt x="6088513" y="120768"/>
                  </a:lnTo>
                  <a:cubicBezTo>
                    <a:pt x="6088513" y="96851"/>
                    <a:pt x="6078473" y="89173"/>
                    <a:pt x="6062529" y="89173"/>
                  </a:cubicBezTo>
                  <a:cubicBezTo>
                    <a:pt x="6044812" y="89173"/>
                    <a:pt x="6032115" y="100689"/>
                    <a:pt x="6021485" y="117520"/>
                  </a:cubicBezTo>
                  <a:lnTo>
                    <a:pt x="6021485" y="228543"/>
                  </a:lnTo>
                  <a:lnTo>
                    <a:pt x="5996683" y="228543"/>
                  </a:lnTo>
                  <a:lnTo>
                    <a:pt x="5996683" y="10926"/>
                  </a:lnTo>
                  <a:close/>
                  <a:moveTo>
                    <a:pt x="1306611" y="7973"/>
                  </a:moveTo>
                  <a:lnTo>
                    <a:pt x="1306611" y="95374"/>
                  </a:lnTo>
                  <a:cubicBezTo>
                    <a:pt x="1318127" y="79725"/>
                    <a:pt x="1333777" y="69685"/>
                    <a:pt x="1353855" y="69685"/>
                  </a:cubicBezTo>
                  <a:cubicBezTo>
                    <a:pt x="1381906" y="69685"/>
                    <a:pt x="1398442" y="87992"/>
                    <a:pt x="1398442" y="117225"/>
                  </a:cubicBezTo>
                  <a:lnTo>
                    <a:pt x="1398442" y="228543"/>
                  </a:lnTo>
                  <a:lnTo>
                    <a:pt x="1373639" y="228543"/>
                  </a:lnTo>
                  <a:lnTo>
                    <a:pt x="1373639" y="120768"/>
                  </a:lnTo>
                  <a:cubicBezTo>
                    <a:pt x="1373639" y="96851"/>
                    <a:pt x="1363599" y="89173"/>
                    <a:pt x="1347654" y="89173"/>
                  </a:cubicBezTo>
                  <a:cubicBezTo>
                    <a:pt x="1329938" y="89173"/>
                    <a:pt x="1317241" y="100689"/>
                    <a:pt x="1306611" y="117520"/>
                  </a:cubicBezTo>
                  <a:lnTo>
                    <a:pt x="1306611" y="228543"/>
                  </a:lnTo>
                  <a:lnTo>
                    <a:pt x="1281808" y="228543"/>
                  </a:lnTo>
                  <a:lnTo>
                    <a:pt x="1281808" y="10926"/>
                  </a:lnTo>
                  <a:close/>
                  <a:moveTo>
                    <a:pt x="7667834" y="7678"/>
                  </a:moveTo>
                  <a:lnTo>
                    <a:pt x="7667834" y="198425"/>
                  </a:lnTo>
                  <a:cubicBezTo>
                    <a:pt x="7667834" y="206988"/>
                    <a:pt x="7670492" y="211417"/>
                    <a:pt x="7678169" y="211417"/>
                  </a:cubicBezTo>
                  <a:cubicBezTo>
                    <a:pt x="7682007" y="211417"/>
                    <a:pt x="7685255" y="210827"/>
                    <a:pt x="7688208" y="209646"/>
                  </a:cubicBezTo>
                  <a:lnTo>
                    <a:pt x="7694705" y="227067"/>
                  </a:lnTo>
                  <a:cubicBezTo>
                    <a:pt x="7687913" y="230315"/>
                    <a:pt x="7680531" y="232087"/>
                    <a:pt x="7672854" y="232087"/>
                  </a:cubicBezTo>
                  <a:cubicBezTo>
                    <a:pt x="7653957" y="232087"/>
                    <a:pt x="7643031" y="220866"/>
                    <a:pt x="7643031" y="198720"/>
                  </a:cubicBezTo>
                  <a:lnTo>
                    <a:pt x="7643031" y="10630"/>
                  </a:lnTo>
                  <a:close/>
                  <a:moveTo>
                    <a:pt x="7404144" y="7678"/>
                  </a:moveTo>
                  <a:lnTo>
                    <a:pt x="7428947" y="10630"/>
                  </a:lnTo>
                  <a:lnTo>
                    <a:pt x="7428947" y="228543"/>
                  </a:lnTo>
                  <a:lnTo>
                    <a:pt x="7407392" y="228543"/>
                  </a:lnTo>
                  <a:lnTo>
                    <a:pt x="7404735" y="206693"/>
                  </a:lnTo>
                  <a:cubicBezTo>
                    <a:pt x="7394991" y="222047"/>
                    <a:pt x="7379341" y="232087"/>
                    <a:pt x="7359557" y="232087"/>
                  </a:cubicBezTo>
                  <a:cubicBezTo>
                    <a:pt x="7322058" y="232087"/>
                    <a:pt x="7301093" y="200197"/>
                    <a:pt x="7301093" y="151476"/>
                  </a:cubicBezTo>
                  <a:cubicBezTo>
                    <a:pt x="7301093" y="103937"/>
                    <a:pt x="7323829" y="69685"/>
                    <a:pt x="7361920" y="69685"/>
                  </a:cubicBezTo>
                  <a:cubicBezTo>
                    <a:pt x="7380817" y="69685"/>
                    <a:pt x="7394105" y="78544"/>
                    <a:pt x="7404144" y="89173"/>
                  </a:cubicBezTo>
                  <a:close/>
                  <a:moveTo>
                    <a:pt x="6353384" y="7678"/>
                  </a:moveTo>
                  <a:lnTo>
                    <a:pt x="6353384" y="198425"/>
                  </a:lnTo>
                  <a:cubicBezTo>
                    <a:pt x="6353384" y="206988"/>
                    <a:pt x="6356042" y="211417"/>
                    <a:pt x="6363719" y="211417"/>
                  </a:cubicBezTo>
                  <a:cubicBezTo>
                    <a:pt x="6367557" y="211417"/>
                    <a:pt x="6370805" y="210827"/>
                    <a:pt x="6373758" y="209646"/>
                  </a:cubicBezTo>
                  <a:lnTo>
                    <a:pt x="6380255" y="227067"/>
                  </a:lnTo>
                  <a:cubicBezTo>
                    <a:pt x="6373463" y="230315"/>
                    <a:pt x="6366081" y="232087"/>
                    <a:pt x="6358404" y="232087"/>
                  </a:cubicBezTo>
                  <a:cubicBezTo>
                    <a:pt x="6339507" y="232087"/>
                    <a:pt x="6328581" y="220866"/>
                    <a:pt x="6328581" y="198720"/>
                  </a:cubicBezTo>
                  <a:lnTo>
                    <a:pt x="6328581" y="10630"/>
                  </a:lnTo>
                  <a:close/>
                  <a:moveTo>
                    <a:pt x="4413294" y="7678"/>
                  </a:moveTo>
                  <a:lnTo>
                    <a:pt x="4438097" y="10630"/>
                  </a:lnTo>
                  <a:lnTo>
                    <a:pt x="4438097" y="228543"/>
                  </a:lnTo>
                  <a:lnTo>
                    <a:pt x="4416542" y="228543"/>
                  </a:lnTo>
                  <a:lnTo>
                    <a:pt x="4413885" y="206693"/>
                  </a:lnTo>
                  <a:cubicBezTo>
                    <a:pt x="4404141" y="222047"/>
                    <a:pt x="4388491" y="232087"/>
                    <a:pt x="4368707" y="232087"/>
                  </a:cubicBezTo>
                  <a:cubicBezTo>
                    <a:pt x="4331207" y="232087"/>
                    <a:pt x="4310243" y="200197"/>
                    <a:pt x="4310243" y="151476"/>
                  </a:cubicBezTo>
                  <a:cubicBezTo>
                    <a:pt x="4310243" y="103937"/>
                    <a:pt x="4332979" y="69685"/>
                    <a:pt x="4371069" y="69685"/>
                  </a:cubicBezTo>
                  <a:cubicBezTo>
                    <a:pt x="4389967" y="69685"/>
                    <a:pt x="4403255" y="78544"/>
                    <a:pt x="4413294" y="89173"/>
                  </a:cubicBezTo>
                  <a:close/>
                  <a:moveTo>
                    <a:pt x="4017464" y="7678"/>
                  </a:moveTo>
                  <a:cubicBezTo>
                    <a:pt x="4031932" y="7678"/>
                    <a:pt x="4042267" y="10335"/>
                    <a:pt x="4054373" y="15650"/>
                  </a:cubicBezTo>
                  <a:lnTo>
                    <a:pt x="4046401" y="33662"/>
                  </a:lnTo>
                  <a:cubicBezTo>
                    <a:pt x="4036361" y="29233"/>
                    <a:pt x="4027208" y="27756"/>
                    <a:pt x="4018940" y="27756"/>
                  </a:cubicBezTo>
                  <a:cubicBezTo>
                    <a:pt x="4001519" y="27756"/>
                    <a:pt x="3995023" y="35138"/>
                    <a:pt x="3995023" y="50788"/>
                  </a:cubicBezTo>
                  <a:lnTo>
                    <a:pt x="3995023" y="73229"/>
                  </a:lnTo>
                  <a:lnTo>
                    <a:pt x="4033408" y="73229"/>
                  </a:lnTo>
                  <a:lnTo>
                    <a:pt x="4030751" y="92421"/>
                  </a:lnTo>
                  <a:lnTo>
                    <a:pt x="3995023" y="92421"/>
                  </a:lnTo>
                  <a:lnTo>
                    <a:pt x="3995023" y="228543"/>
                  </a:lnTo>
                  <a:lnTo>
                    <a:pt x="3970220" y="228543"/>
                  </a:lnTo>
                  <a:lnTo>
                    <a:pt x="3970220" y="92421"/>
                  </a:lnTo>
                  <a:lnTo>
                    <a:pt x="3942759" y="92421"/>
                  </a:lnTo>
                  <a:lnTo>
                    <a:pt x="3942759" y="73229"/>
                  </a:lnTo>
                  <a:lnTo>
                    <a:pt x="3970220" y="73229"/>
                  </a:lnTo>
                  <a:lnTo>
                    <a:pt x="3970220" y="51083"/>
                  </a:lnTo>
                  <a:cubicBezTo>
                    <a:pt x="3970220" y="25394"/>
                    <a:pt x="3987051" y="7678"/>
                    <a:pt x="4017464" y="7678"/>
                  </a:cubicBezTo>
                  <a:close/>
                  <a:moveTo>
                    <a:pt x="2393995" y="7678"/>
                  </a:moveTo>
                  <a:lnTo>
                    <a:pt x="2418797" y="10630"/>
                  </a:lnTo>
                  <a:lnTo>
                    <a:pt x="2418797" y="228543"/>
                  </a:lnTo>
                  <a:lnTo>
                    <a:pt x="2397243" y="228543"/>
                  </a:lnTo>
                  <a:lnTo>
                    <a:pt x="2394585" y="206693"/>
                  </a:lnTo>
                  <a:cubicBezTo>
                    <a:pt x="2384841" y="222047"/>
                    <a:pt x="2369192" y="232087"/>
                    <a:pt x="2349408" y="232087"/>
                  </a:cubicBezTo>
                  <a:cubicBezTo>
                    <a:pt x="2311909" y="232087"/>
                    <a:pt x="2290944" y="200197"/>
                    <a:pt x="2290944" y="151476"/>
                  </a:cubicBezTo>
                  <a:cubicBezTo>
                    <a:pt x="2290944" y="103937"/>
                    <a:pt x="2313679" y="69685"/>
                    <a:pt x="2351771" y="69685"/>
                  </a:cubicBezTo>
                  <a:cubicBezTo>
                    <a:pt x="2370668" y="69685"/>
                    <a:pt x="2383956" y="78544"/>
                    <a:pt x="2393995" y="89173"/>
                  </a:cubicBezTo>
                  <a:close/>
                  <a:moveTo>
                    <a:pt x="2152860" y="7678"/>
                  </a:moveTo>
                  <a:lnTo>
                    <a:pt x="2152860" y="198425"/>
                  </a:lnTo>
                  <a:cubicBezTo>
                    <a:pt x="2152860" y="206988"/>
                    <a:pt x="2155517" y="211417"/>
                    <a:pt x="2163195" y="211417"/>
                  </a:cubicBezTo>
                  <a:cubicBezTo>
                    <a:pt x="2167033" y="211417"/>
                    <a:pt x="2170281" y="210827"/>
                    <a:pt x="2173234" y="209646"/>
                  </a:cubicBezTo>
                  <a:lnTo>
                    <a:pt x="2179730" y="227067"/>
                  </a:lnTo>
                  <a:cubicBezTo>
                    <a:pt x="2172939" y="230315"/>
                    <a:pt x="2165557" y="232087"/>
                    <a:pt x="2157879" y="232087"/>
                  </a:cubicBezTo>
                  <a:cubicBezTo>
                    <a:pt x="2138982" y="232087"/>
                    <a:pt x="2128057" y="220866"/>
                    <a:pt x="2128057" y="198720"/>
                  </a:cubicBezTo>
                  <a:lnTo>
                    <a:pt x="2128057" y="10630"/>
                  </a:lnTo>
                  <a:close/>
                  <a:moveTo>
                    <a:pt x="746170" y="7678"/>
                  </a:moveTo>
                  <a:lnTo>
                    <a:pt x="770973" y="10630"/>
                  </a:lnTo>
                  <a:lnTo>
                    <a:pt x="770973" y="228543"/>
                  </a:lnTo>
                  <a:lnTo>
                    <a:pt x="749418" y="228543"/>
                  </a:lnTo>
                  <a:lnTo>
                    <a:pt x="746760" y="206693"/>
                  </a:lnTo>
                  <a:cubicBezTo>
                    <a:pt x="737016" y="222047"/>
                    <a:pt x="721367" y="232087"/>
                    <a:pt x="701583" y="232087"/>
                  </a:cubicBezTo>
                  <a:cubicBezTo>
                    <a:pt x="664083" y="232087"/>
                    <a:pt x="643119" y="200197"/>
                    <a:pt x="643119" y="151476"/>
                  </a:cubicBezTo>
                  <a:cubicBezTo>
                    <a:pt x="643119" y="103937"/>
                    <a:pt x="665855" y="69685"/>
                    <a:pt x="703945" y="69685"/>
                  </a:cubicBezTo>
                  <a:cubicBezTo>
                    <a:pt x="722843" y="69685"/>
                    <a:pt x="736130" y="78544"/>
                    <a:pt x="746170" y="89173"/>
                  </a:cubicBezTo>
                  <a:close/>
                  <a:moveTo>
                    <a:pt x="7742339" y="0"/>
                  </a:moveTo>
                  <a:cubicBezTo>
                    <a:pt x="7752969" y="0"/>
                    <a:pt x="7760055" y="7382"/>
                    <a:pt x="7760055" y="17126"/>
                  </a:cubicBezTo>
                  <a:cubicBezTo>
                    <a:pt x="7760055" y="26870"/>
                    <a:pt x="7752969" y="34252"/>
                    <a:pt x="7742339" y="34252"/>
                  </a:cubicBezTo>
                  <a:cubicBezTo>
                    <a:pt x="7732004" y="34252"/>
                    <a:pt x="7724917" y="26870"/>
                    <a:pt x="7724917" y="17126"/>
                  </a:cubicBezTo>
                  <a:cubicBezTo>
                    <a:pt x="7724917" y="7382"/>
                    <a:pt x="7732004" y="0"/>
                    <a:pt x="7742339" y="0"/>
                  </a:cubicBezTo>
                  <a:close/>
                  <a:moveTo>
                    <a:pt x="6885089" y="0"/>
                  </a:moveTo>
                  <a:cubicBezTo>
                    <a:pt x="6895719" y="0"/>
                    <a:pt x="6902805" y="7382"/>
                    <a:pt x="6902805" y="17126"/>
                  </a:cubicBezTo>
                  <a:cubicBezTo>
                    <a:pt x="6902805" y="26870"/>
                    <a:pt x="6895719" y="34252"/>
                    <a:pt x="6885089" y="34252"/>
                  </a:cubicBezTo>
                  <a:cubicBezTo>
                    <a:pt x="6874754" y="34252"/>
                    <a:pt x="6867667" y="26870"/>
                    <a:pt x="6867667" y="17126"/>
                  </a:cubicBezTo>
                  <a:cubicBezTo>
                    <a:pt x="6867667" y="7382"/>
                    <a:pt x="6874754" y="0"/>
                    <a:pt x="6885089" y="0"/>
                  </a:cubicBezTo>
                  <a:close/>
                  <a:moveTo>
                    <a:pt x="5208689" y="0"/>
                  </a:moveTo>
                  <a:cubicBezTo>
                    <a:pt x="5219319" y="0"/>
                    <a:pt x="5226405" y="7382"/>
                    <a:pt x="5226405" y="17126"/>
                  </a:cubicBezTo>
                  <a:cubicBezTo>
                    <a:pt x="5226405" y="26870"/>
                    <a:pt x="5219319" y="34252"/>
                    <a:pt x="5208689" y="34252"/>
                  </a:cubicBezTo>
                  <a:cubicBezTo>
                    <a:pt x="5198354" y="34252"/>
                    <a:pt x="5191267" y="26870"/>
                    <a:pt x="5191267" y="17126"/>
                  </a:cubicBezTo>
                  <a:cubicBezTo>
                    <a:pt x="5191267" y="7382"/>
                    <a:pt x="5198354" y="0"/>
                    <a:pt x="5208689" y="0"/>
                  </a:cubicBezTo>
                  <a:close/>
                  <a:moveTo>
                    <a:pt x="4075214" y="0"/>
                  </a:moveTo>
                  <a:cubicBezTo>
                    <a:pt x="4085843" y="0"/>
                    <a:pt x="4092930" y="7382"/>
                    <a:pt x="4092930" y="17126"/>
                  </a:cubicBezTo>
                  <a:cubicBezTo>
                    <a:pt x="4092930" y="26870"/>
                    <a:pt x="4085843" y="34252"/>
                    <a:pt x="4075214" y="34252"/>
                  </a:cubicBezTo>
                  <a:cubicBezTo>
                    <a:pt x="4064879" y="34252"/>
                    <a:pt x="4057793" y="26870"/>
                    <a:pt x="4057793" y="17126"/>
                  </a:cubicBezTo>
                  <a:cubicBezTo>
                    <a:pt x="4057793" y="7382"/>
                    <a:pt x="4064879" y="0"/>
                    <a:pt x="4075214" y="0"/>
                  </a:cubicBezTo>
                  <a:close/>
                  <a:moveTo>
                    <a:pt x="2227365" y="0"/>
                  </a:moveTo>
                  <a:cubicBezTo>
                    <a:pt x="2237995" y="0"/>
                    <a:pt x="2245081" y="7382"/>
                    <a:pt x="2245081" y="17126"/>
                  </a:cubicBezTo>
                  <a:cubicBezTo>
                    <a:pt x="2245081" y="26870"/>
                    <a:pt x="2237995" y="34252"/>
                    <a:pt x="2227365" y="34252"/>
                  </a:cubicBezTo>
                  <a:cubicBezTo>
                    <a:pt x="2217030" y="34252"/>
                    <a:pt x="2209943" y="26870"/>
                    <a:pt x="2209943" y="17126"/>
                  </a:cubicBezTo>
                  <a:cubicBezTo>
                    <a:pt x="2209943" y="7382"/>
                    <a:pt x="2217030" y="0"/>
                    <a:pt x="2227365"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4C1AAC90-FC16-3AB1-C9CA-637115AC559D}"/>
              </a:ext>
            </a:extLst>
          </p:cNvPr>
          <p:cNvGrpSpPr/>
          <p:nvPr/>
        </p:nvGrpSpPr>
        <p:grpSpPr>
          <a:xfrm>
            <a:off x="6013450" y="1424807"/>
            <a:ext cx="10202114" cy="4191955"/>
            <a:chOff x="1897643" y="6416675"/>
            <a:chExt cx="10202114" cy="4191955"/>
          </a:xfrm>
        </p:grpSpPr>
        <p:pic>
          <p:nvPicPr>
            <p:cNvPr id="3" name="Picture 2" descr="Icon&#10;&#10;Description automatically generated">
              <a:extLst>
                <a:ext uri="{FF2B5EF4-FFF2-40B4-BE49-F238E27FC236}">
                  <a16:creationId xmlns:a16="http://schemas.microsoft.com/office/drawing/2014/main" id="{CDF2E61C-8A9A-D32B-D4BE-606971516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643" y="6416675"/>
              <a:ext cx="4420607" cy="4191955"/>
            </a:xfrm>
            <a:prstGeom prst="rect">
              <a:avLst/>
            </a:prstGeom>
          </p:spPr>
        </p:pic>
        <p:sp>
          <p:nvSpPr>
            <p:cNvPr id="4" name="TextBox 3">
              <a:extLst>
                <a:ext uri="{FF2B5EF4-FFF2-40B4-BE49-F238E27FC236}">
                  <a16:creationId xmlns:a16="http://schemas.microsoft.com/office/drawing/2014/main" id="{9C46DA46-09FD-B330-DEE0-0A2871C8901A}"/>
                </a:ext>
              </a:extLst>
            </p:cNvPr>
            <p:cNvSpPr txBox="1"/>
            <p:nvPr/>
          </p:nvSpPr>
          <p:spPr>
            <a:xfrm>
              <a:off x="6475012" y="6981834"/>
              <a:ext cx="5624745" cy="3554819"/>
            </a:xfrm>
            <a:prstGeom prst="rect">
              <a:avLst/>
            </a:prstGeom>
            <a:noFill/>
          </p:spPr>
          <p:txBody>
            <a:bodyPr wrap="square" rtlCol="0">
              <a:spAutoFit/>
            </a:bodyPr>
            <a:lstStyle/>
            <a:p>
              <a:pPr>
                <a:lnSpc>
                  <a:spcPts val="9000"/>
                </a:lnSpc>
              </a:pPr>
              <a:r>
                <a:rPr lang="en-GB" sz="8800" dirty="0">
                  <a:solidFill>
                    <a:srgbClr val="009FDF"/>
                  </a:solidFill>
                  <a:latin typeface="NettoOT-Bold" panose="02000800000000000000" pitchFamily="50" charset="0"/>
                </a:rPr>
                <a:t>Safer</a:t>
              </a:r>
            </a:p>
            <a:p>
              <a:pPr>
                <a:lnSpc>
                  <a:spcPts val="9000"/>
                </a:lnSpc>
              </a:pPr>
              <a:r>
                <a:rPr lang="en-GB" sz="8800" dirty="0">
                  <a:solidFill>
                    <a:srgbClr val="009FDF"/>
                  </a:solidFill>
                  <a:latin typeface="NettoOT-Bold" panose="02000800000000000000" pitchFamily="50" charset="0"/>
                </a:rPr>
                <a:t>Internet</a:t>
              </a:r>
            </a:p>
            <a:p>
              <a:pPr>
                <a:lnSpc>
                  <a:spcPts val="9000"/>
                </a:lnSpc>
              </a:pPr>
              <a:r>
                <a:rPr lang="en-GB" sz="8800" dirty="0">
                  <a:solidFill>
                    <a:srgbClr val="009FDF"/>
                  </a:solidFill>
                  <a:latin typeface="NettoOT-Bold" panose="02000800000000000000" pitchFamily="50" charset="0"/>
                </a:rPr>
                <a:t>Day</a:t>
              </a:r>
              <a:endParaRPr lang="en-US" sz="8800" dirty="0">
                <a:solidFill>
                  <a:srgbClr val="009FDF"/>
                </a:solidFill>
                <a:latin typeface="NettoOT-Bold" panose="02000800000000000000" pitchFamily="50" charset="0"/>
              </a:endParaRPr>
            </a:p>
          </p:txBody>
        </p:sp>
      </p:grpSp>
    </p:spTree>
    <p:extLst>
      <p:ext uri="{BB962C8B-B14F-4D97-AF65-F5344CB8AC3E}">
        <p14:creationId xmlns:p14="http://schemas.microsoft.com/office/powerpoint/2010/main" val="497859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696E4ED3-C334-798E-DACA-59A4C8267282}"/>
              </a:ext>
            </a:extLst>
          </p:cNvPr>
          <p:cNvPicPr>
            <a:picLocks noChangeAspect="1"/>
          </p:cNvPicPr>
          <p:nvPr/>
        </p:nvPicPr>
        <p:blipFill rotWithShape="1">
          <a:blip r:embed="rId3">
            <a:extLst>
              <a:ext uri="{28A0092B-C50C-407E-A947-70E740481C1C}">
                <a14:useLocalDpi xmlns:a14="http://schemas.microsoft.com/office/drawing/2010/main"/>
              </a:ext>
            </a:extLst>
          </a:blip>
          <a:srcRect r="5801" b="6072"/>
          <a:stretch/>
        </p:blipFill>
        <p:spPr>
          <a:xfrm>
            <a:off x="16717944" y="5740731"/>
            <a:ext cx="3386156" cy="5568619"/>
          </a:xfrm>
          <a:prstGeom prst="rect">
            <a:avLst/>
          </a:prstGeom>
        </p:spPr>
      </p:pic>
      <p:pic>
        <p:nvPicPr>
          <p:cNvPr id="6" name="Picture 5" descr="Icon&#10;&#10;Description automatically generated">
            <a:extLst>
              <a:ext uri="{FF2B5EF4-FFF2-40B4-BE49-F238E27FC236}">
                <a16:creationId xmlns:a16="http://schemas.microsoft.com/office/drawing/2014/main" id="{14ED2F31-3715-B9F2-240B-86CA7D075120}"/>
              </a:ext>
            </a:extLst>
          </p:cNvPr>
          <p:cNvPicPr>
            <a:picLocks noChangeAspect="1"/>
          </p:cNvPicPr>
          <p:nvPr/>
        </p:nvPicPr>
        <p:blipFill rotWithShape="1">
          <a:blip r:embed="rId4">
            <a:extLst>
              <a:ext uri="{28A0092B-C50C-407E-A947-70E740481C1C}">
                <a14:useLocalDpi xmlns:a14="http://schemas.microsoft.com/office/drawing/2010/main"/>
              </a:ext>
            </a:extLst>
          </a:blip>
          <a:srcRect b="4520"/>
          <a:stretch/>
        </p:blipFill>
        <p:spPr>
          <a:xfrm>
            <a:off x="13197892" y="5609590"/>
            <a:ext cx="3653028" cy="5699760"/>
          </a:xfrm>
          <a:prstGeom prst="rect">
            <a:avLst/>
          </a:prstGeom>
        </p:spPr>
      </p:pic>
      <p:pic>
        <p:nvPicPr>
          <p:cNvPr id="7" name="Picture 6" descr="Shape, icon, circle&#10;&#10;Description automatically generated">
            <a:extLst>
              <a:ext uri="{FF2B5EF4-FFF2-40B4-BE49-F238E27FC236}">
                <a16:creationId xmlns:a16="http://schemas.microsoft.com/office/drawing/2014/main" id="{1CFC72AF-05A9-2C8D-DFF9-265AF89D818E}"/>
              </a:ext>
            </a:extLst>
          </p:cNvPr>
          <p:cNvPicPr>
            <a:picLocks noChangeAspect="1"/>
          </p:cNvPicPr>
          <p:nvPr/>
        </p:nvPicPr>
        <p:blipFill rotWithShape="1">
          <a:blip r:embed="rId5">
            <a:extLst>
              <a:ext uri="{28A0092B-C50C-407E-A947-70E740481C1C}">
                <a14:useLocalDpi xmlns:a14="http://schemas.microsoft.com/office/drawing/2010/main"/>
              </a:ext>
            </a:extLst>
          </a:blip>
          <a:srcRect b="6546"/>
          <a:stretch/>
        </p:blipFill>
        <p:spPr>
          <a:xfrm>
            <a:off x="9868847" y="6096075"/>
            <a:ext cx="3706038" cy="5213275"/>
          </a:xfrm>
          <a:prstGeom prst="rect">
            <a:avLst/>
          </a:prstGeom>
        </p:spPr>
      </p:pic>
      <p:pic>
        <p:nvPicPr>
          <p:cNvPr id="8" name="Picture 7" descr="Icon, circle&#10;&#10;Description automatically generated">
            <a:extLst>
              <a:ext uri="{FF2B5EF4-FFF2-40B4-BE49-F238E27FC236}">
                <a16:creationId xmlns:a16="http://schemas.microsoft.com/office/drawing/2014/main" id="{D63E52D1-3ACB-4BF9-6716-190CA7C8AE08}"/>
              </a:ext>
            </a:extLst>
          </p:cNvPr>
          <p:cNvPicPr>
            <a:picLocks noChangeAspect="1"/>
          </p:cNvPicPr>
          <p:nvPr/>
        </p:nvPicPr>
        <p:blipFill rotWithShape="1">
          <a:blip r:embed="rId6">
            <a:extLst>
              <a:ext uri="{28A0092B-C50C-407E-A947-70E740481C1C}">
                <a14:useLocalDpi xmlns:a14="http://schemas.microsoft.com/office/drawing/2010/main"/>
              </a:ext>
            </a:extLst>
          </a:blip>
          <a:srcRect b="3346"/>
          <a:stretch/>
        </p:blipFill>
        <p:spPr>
          <a:xfrm>
            <a:off x="3253180" y="5816058"/>
            <a:ext cx="3546705" cy="5493292"/>
          </a:xfrm>
          <a:prstGeom prst="rect">
            <a:avLst/>
          </a:prstGeom>
        </p:spPr>
      </p:pic>
      <p:pic>
        <p:nvPicPr>
          <p:cNvPr id="16" name="Picture 15" descr="Icon&#10;&#10;Description automatically generated">
            <a:extLst>
              <a:ext uri="{FF2B5EF4-FFF2-40B4-BE49-F238E27FC236}">
                <a16:creationId xmlns:a16="http://schemas.microsoft.com/office/drawing/2014/main" id="{3E3BAFC0-A86B-572B-E2C6-679A87DA951A}"/>
              </a:ext>
            </a:extLst>
          </p:cNvPr>
          <p:cNvPicPr>
            <a:picLocks noChangeAspect="1"/>
          </p:cNvPicPr>
          <p:nvPr/>
        </p:nvPicPr>
        <p:blipFill rotWithShape="1">
          <a:blip r:embed="rId7">
            <a:extLst>
              <a:ext uri="{28A0092B-C50C-407E-A947-70E740481C1C}">
                <a14:useLocalDpi xmlns:a14="http://schemas.microsoft.com/office/drawing/2010/main"/>
              </a:ext>
            </a:extLst>
          </a:blip>
          <a:srcRect l="9328" b="9152"/>
          <a:stretch/>
        </p:blipFill>
        <p:spPr>
          <a:xfrm>
            <a:off x="-32932" y="5324603"/>
            <a:ext cx="3546705" cy="5984747"/>
          </a:xfrm>
          <a:prstGeom prst="rect">
            <a:avLst/>
          </a:prstGeom>
        </p:spPr>
      </p:pic>
      <p:pic>
        <p:nvPicPr>
          <p:cNvPr id="17" name="Picture 16" descr="Icon&#10;&#10;Description automatically generated">
            <a:extLst>
              <a:ext uri="{FF2B5EF4-FFF2-40B4-BE49-F238E27FC236}">
                <a16:creationId xmlns:a16="http://schemas.microsoft.com/office/drawing/2014/main" id="{1DAC0E11-890E-69B8-0465-C64726B1BEAF}"/>
              </a:ext>
            </a:extLst>
          </p:cNvPr>
          <p:cNvPicPr>
            <a:picLocks noChangeAspect="1"/>
          </p:cNvPicPr>
          <p:nvPr/>
        </p:nvPicPr>
        <p:blipFill rotWithShape="1">
          <a:blip r:embed="rId8">
            <a:extLst>
              <a:ext uri="{28A0092B-C50C-407E-A947-70E740481C1C}">
                <a14:useLocalDpi xmlns:a14="http://schemas.microsoft.com/office/drawing/2010/main"/>
              </a:ext>
            </a:extLst>
          </a:blip>
          <a:srcRect b="6423"/>
          <a:stretch/>
        </p:blipFill>
        <p:spPr>
          <a:xfrm>
            <a:off x="6463956" y="6168923"/>
            <a:ext cx="3706037" cy="5140427"/>
          </a:xfrm>
          <a:prstGeom prst="rect">
            <a:avLst/>
          </a:prstGeom>
        </p:spPr>
      </p:pic>
      <p:sp>
        <p:nvSpPr>
          <p:cNvPr id="12" name="Freeform 11" descr="Who can you talk to?">
            <a:extLst>
              <a:ext uri="{FF2B5EF4-FFF2-40B4-BE49-F238E27FC236}">
                <a16:creationId xmlns:a16="http://schemas.microsoft.com/office/drawing/2014/main" id="{859EBDAE-8D81-8571-5BB8-94CEC0D30AAC}"/>
              </a:ext>
            </a:extLst>
          </p:cNvPr>
          <p:cNvSpPr/>
          <p:nvPr/>
        </p:nvSpPr>
        <p:spPr>
          <a:xfrm>
            <a:off x="3678270" y="1098821"/>
            <a:ext cx="12661154" cy="1378934"/>
          </a:xfrm>
          <a:custGeom>
            <a:avLst/>
            <a:gdLst/>
            <a:ahLst/>
            <a:cxnLst/>
            <a:rect l="l" t="t" r="r" b="b"/>
            <a:pathLst>
              <a:path w="12661154" h="1378934">
                <a:moveTo>
                  <a:pt x="12355543" y="872537"/>
                </a:moveTo>
                <a:cubicBezTo>
                  <a:pt x="12408693" y="872537"/>
                  <a:pt x="12451508" y="915352"/>
                  <a:pt x="12451508" y="968502"/>
                </a:cubicBezTo>
                <a:cubicBezTo>
                  <a:pt x="12451508" y="1021651"/>
                  <a:pt x="12408693" y="1064466"/>
                  <a:pt x="12355543" y="1064466"/>
                </a:cubicBezTo>
                <a:cubicBezTo>
                  <a:pt x="12303871" y="1064466"/>
                  <a:pt x="12261056" y="1021651"/>
                  <a:pt x="12261056" y="968502"/>
                </a:cubicBezTo>
                <a:cubicBezTo>
                  <a:pt x="12261056" y="915352"/>
                  <a:pt x="12303871" y="872537"/>
                  <a:pt x="12355543" y="872537"/>
                </a:cubicBezTo>
                <a:close/>
                <a:moveTo>
                  <a:pt x="8978598" y="729329"/>
                </a:moveTo>
                <a:cubicBezTo>
                  <a:pt x="8850154" y="729329"/>
                  <a:pt x="8842772" y="798719"/>
                  <a:pt x="8842772" y="823817"/>
                </a:cubicBezTo>
                <a:cubicBezTo>
                  <a:pt x="8842772" y="850392"/>
                  <a:pt x="8850154" y="924210"/>
                  <a:pt x="8978598" y="924210"/>
                </a:cubicBezTo>
                <a:cubicBezTo>
                  <a:pt x="9028794" y="924210"/>
                  <a:pt x="9083421" y="916829"/>
                  <a:pt x="9130664" y="905018"/>
                </a:cubicBezTo>
                <a:lnTo>
                  <a:pt x="9130664" y="729329"/>
                </a:lnTo>
                <a:close/>
                <a:moveTo>
                  <a:pt x="4044648" y="729329"/>
                </a:moveTo>
                <a:cubicBezTo>
                  <a:pt x="3916204" y="729329"/>
                  <a:pt x="3908823" y="798719"/>
                  <a:pt x="3908823" y="823817"/>
                </a:cubicBezTo>
                <a:cubicBezTo>
                  <a:pt x="3908823" y="850392"/>
                  <a:pt x="3916204" y="924210"/>
                  <a:pt x="4044648" y="924210"/>
                </a:cubicBezTo>
                <a:cubicBezTo>
                  <a:pt x="4094845" y="924210"/>
                  <a:pt x="4149471" y="916829"/>
                  <a:pt x="4196715" y="905018"/>
                </a:cubicBezTo>
                <a:lnTo>
                  <a:pt x="4196715" y="729329"/>
                </a:lnTo>
                <a:close/>
                <a:moveTo>
                  <a:pt x="11642931" y="426672"/>
                </a:moveTo>
                <a:cubicBezTo>
                  <a:pt x="11542537" y="426672"/>
                  <a:pt x="11484958" y="484251"/>
                  <a:pt x="11484958" y="584644"/>
                </a:cubicBezTo>
                <a:lnTo>
                  <a:pt x="11484958" y="767715"/>
                </a:lnTo>
                <a:cubicBezTo>
                  <a:pt x="11484958" y="866632"/>
                  <a:pt x="11542537" y="924210"/>
                  <a:pt x="11642931" y="924210"/>
                </a:cubicBezTo>
                <a:cubicBezTo>
                  <a:pt x="11743324" y="924210"/>
                  <a:pt x="11800903" y="866632"/>
                  <a:pt x="11800903" y="767715"/>
                </a:cubicBezTo>
                <a:lnTo>
                  <a:pt x="11800903" y="584644"/>
                </a:lnTo>
                <a:cubicBezTo>
                  <a:pt x="11800903" y="491632"/>
                  <a:pt x="11740371" y="426672"/>
                  <a:pt x="11642931" y="426672"/>
                </a:cubicBezTo>
                <a:close/>
                <a:moveTo>
                  <a:pt x="6623256" y="426672"/>
                </a:moveTo>
                <a:cubicBezTo>
                  <a:pt x="6522862" y="426672"/>
                  <a:pt x="6465284" y="484251"/>
                  <a:pt x="6465284" y="584644"/>
                </a:cubicBezTo>
                <a:lnTo>
                  <a:pt x="6465284" y="767715"/>
                </a:lnTo>
                <a:cubicBezTo>
                  <a:pt x="6465284" y="866632"/>
                  <a:pt x="6522862" y="924210"/>
                  <a:pt x="6623256" y="924210"/>
                </a:cubicBezTo>
                <a:cubicBezTo>
                  <a:pt x="6723649" y="924210"/>
                  <a:pt x="6781228" y="866632"/>
                  <a:pt x="6781228" y="767715"/>
                </a:cubicBezTo>
                <a:lnTo>
                  <a:pt x="6781228" y="584644"/>
                </a:lnTo>
                <a:cubicBezTo>
                  <a:pt x="6781228" y="491632"/>
                  <a:pt x="6720696" y="426672"/>
                  <a:pt x="6623256" y="426672"/>
                </a:cubicBezTo>
                <a:close/>
                <a:moveTo>
                  <a:pt x="2317956" y="426672"/>
                </a:moveTo>
                <a:cubicBezTo>
                  <a:pt x="2217563" y="426672"/>
                  <a:pt x="2159984" y="484251"/>
                  <a:pt x="2159984" y="584644"/>
                </a:cubicBezTo>
                <a:lnTo>
                  <a:pt x="2159984" y="767715"/>
                </a:lnTo>
                <a:cubicBezTo>
                  <a:pt x="2159984" y="866632"/>
                  <a:pt x="2217563" y="924210"/>
                  <a:pt x="2317956" y="924210"/>
                </a:cubicBezTo>
                <a:cubicBezTo>
                  <a:pt x="2418350" y="924210"/>
                  <a:pt x="2475929" y="866632"/>
                  <a:pt x="2475929" y="767715"/>
                </a:cubicBezTo>
                <a:lnTo>
                  <a:pt x="2475929" y="584644"/>
                </a:lnTo>
                <a:cubicBezTo>
                  <a:pt x="2475929" y="491632"/>
                  <a:pt x="2415398" y="426672"/>
                  <a:pt x="2317956" y="426672"/>
                </a:cubicBezTo>
                <a:close/>
                <a:moveTo>
                  <a:pt x="11642931" y="286416"/>
                </a:moveTo>
                <a:cubicBezTo>
                  <a:pt x="11732989" y="286416"/>
                  <a:pt x="11811237" y="315944"/>
                  <a:pt x="11867339" y="372046"/>
                </a:cubicBezTo>
                <a:cubicBezTo>
                  <a:pt x="11923442" y="428148"/>
                  <a:pt x="11952969" y="506396"/>
                  <a:pt x="11952969" y="596455"/>
                </a:cubicBezTo>
                <a:lnTo>
                  <a:pt x="11952969" y="754427"/>
                </a:lnTo>
                <a:cubicBezTo>
                  <a:pt x="11952969" y="844486"/>
                  <a:pt x="11923442" y="922734"/>
                  <a:pt x="11867339" y="978836"/>
                </a:cubicBezTo>
                <a:cubicBezTo>
                  <a:pt x="11811237" y="1034939"/>
                  <a:pt x="11732989" y="1064466"/>
                  <a:pt x="11642931" y="1064466"/>
                </a:cubicBezTo>
                <a:cubicBezTo>
                  <a:pt x="11552871" y="1064466"/>
                  <a:pt x="11474624" y="1034939"/>
                  <a:pt x="11418521" y="978836"/>
                </a:cubicBezTo>
                <a:cubicBezTo>
                  <a:pt x="11362419" y="922734"/>
                  <a:pt x="11332892" y="844486"/>
                  <a:pt x="11332892" y="754427"/>
                </a:cubicBezTo>
                <a:lnTo>
                  <a:pt x="11332892" y="596455"/>
                </a:lnTo>
                <a:cubicBezTo>
                  <a:pt x="11332892" y="506396"/>
                  <a:pt x="11362419" y="428148"/>
                  <a:pt x="11418521" y="372046"/>
                </a:cubicBezTo>
                <a:cubicBezTo>
                  <a:pt x="11474624" y="315944"/>
                  <a:pt x="11552871" y="286416"/>
                  <a:pt x="11642931" y="286416"/>
                </a:cubicBezTo>
                <a:close/>
                <a:moveTo>
                  <a:pt x="9027318" y="286416"/>
                </a:moveTo>
                <a:cubicBezTo>
                  <a:pt x="9192672" y="286416"/>
                  <a:pt x="9282731" y="406003"/>
                  <a:pt x="9282731" y="537400"/>
                </a:cubicBezTo>
                <a:lnTo>
                  <a:pt x="9282731" y="936021"/>
                </a:lnTo>
                <a:cubicBezTo>
                  <a:pt x="9282731" y="977360"/>
                  <a:pt x="9256156" y="1012793"/>
                  <a:pt x="9217771" y="1026080"/>
                </a:cubicBezTo>
                <a:cubicBezTo>
                  <a:pt x="9145427" y="1051179"/>
                  <a:pt x="9061274" y="1064466"/>
                  <a:pt x="8978598" y="1064466"/>
                </a:cubicBezTo>
                <a:cubicBezTo>
                  <a:pt x="8888539" y="1064466"/>
                  <a:pt x="8817673" y="1042320"/>
                  <a:pt x="8767476" y="999506"/>
                </a:cubicBezTo>
                <a:cubicBezTo>
                  <a:pt x="8717279" y="956691"/>
                  <a:pt x="8690704" y="896159"/>
                  <a:pt x="8690704" y="823817"/>
                </a:cubicBezTo>
                <a:cubicBezTo>
                  <a:pt x="8690704" y="751475"/>
                  <a:pt x="8717279" y="695372"/>
                  <a:pt x="8767476" y="654034"/>
                </a:cubicBezTo>
                <a:cubicBezTo>
                  <a:pt x="8817673" y="611219"/>
                  <a:pt x="8888539" y="589073"/>
                  <a:pt x="8978598" y="589073"/>
                </a:cubicBezTo>
                <a:lnTo>
                  <a:pt x="9130664" y="589073"/>
                </a:lnTo>
                <a:lnTo>
                  <a:pt x="9130664" y="537400"/>
                </a:lnTo>
                <a:cubicBezTo>
                  <a:pt x="9130664" y="475392"/>
                  <a:pt x="9084896" y="426672"/>
                  <a:pt x="9008125" y="426672"/>
                </a:cubicBezTo>
                <a:cubicBezTo>
                  <a:pt x="8938735" y="426672"/>
                  <a:pt x="8900349" y="435530"/>
                  <a:pt x="8848677" y="466534"/>
                </a:cubicBezTo>
                <a:cubicBezTo>
                  <a:pt x="8836866" y="473916"/>
                  <a:pt x="8820625" y="479821"/>
                  <a:pt x="8807338" y="479821"/>
                </a:cubicBezTo>
                <a:cubicBezTo>
                  <a:pt x="8767476" y="479821"/>
                  <a:pt x="8734996" y="450294"/>
                  <a:pt x="8734996" y="413385"/>
                </a:cubicBezTo>
                <a:cubicBezTo>
                  <a:pt x="8734996" y="386810"/>
                  <a:pt x="8746806" y="360235"/>
                  <a:pt x="8771905" y="345471"/>
                </a:cubicBezTo>
                <a:cubicBezTo>
                  <a:pt x="8851629" y="299704"/>
                  <a:pt x="8921019" y="286416"/>
                  <a:pt x="9027318" y="286416"/>
                </a:cubicBezTo>
                <a:close/>
                <a:moveTo>
                  <a:pt x="7163133" y="286416"/>
                </a:moveTo>
                <a:cubicBezTo>
                  <a:pt x="7204471" y="286416"/>
                  <a:pt x="7238428" y="320373"/>
                  <a:pt x="7238428" y="363188"/>
                </a:cubicBezTo>
                <a:lnTo>
                  <a:pt x="7238428" y="779526"/>
                </a:lnTo>
                <a:cubicBezTo>
                  <a:pt x="7238428" y="871061"/>
                  <a:pt x="7291577" y="922734"/>
                  <a:pt x="7381636" y="922734"/>
                </a:cubicBezTo>
                <a:cubicBezTo>
                  <a:pt x="7431833" y="922734"/>
                  <a:pt x="7480554" y="916828"/>
                  <a:pt x="7526321" y="905018"/>
                </a:cubicBezTo>
                <a:lnTo>
                  <a:pt x="7526321" y="363188"/>
                </a:lnTo>
                <a:cubicBezTo>
                  <a:pt x="7526321" y="320373"/>
                  <a:pt x="7558801" y="286416"/>
                  <a:pt x="7601616" y="286416"/>
                </a:cubicBezTo>
                <a:cubicBezTo>
                  <a:pt x="7644431" y="286416"/>
                  <a:pt x="7678387" y="320373"/>
                  <a:pt x="7678387" y="363188"/>
                </a:cubicBezTo>
                <a:lnTo>
                  <a:pt x="7678387" y="936021"/>
                </a:lnTo>
                <a:cubicBezTo>
                  <a:pt x="7678387" y="977360"/>
                  <a:pt x="7651813" y="1012793"/>
                  <a:pt x="7613427" y="1026080"/>
                </a:cubicBezTo>
                <a:cubicBezTo>
                  <a:pt x="7541085" y="1051179"/>
                  <a:pt x="7462837" y="1064466"/>
                  <a:pt x="7381636" y="1064466"/>
                </a:cubicBezTo>
                <a:cubicBezTo>
                  <a:pt x="7296007" y="1064466"/>
                  <a:pt x="7219235" y="1039368"/>
                  <a:pt x="7164609" y="984742"/>
                </a:cubicBezTo>
                <a:cubicBezTo>
                  <a:pt x="7111460" y="931592"/>
                  <a:pt x="7086361" y="854821"/>
                  <a:pt x="7086361" y="767715"/>
                </a:cubicBezTo>
                <a:lnTo>
                  <a:pt x="7086361" y="363188"/>
                </a:lnTo>
                <a:cubicBezTo>
                  <a:pt x="7086361" y="320373"/>
                  <a:pt x="7120318" y="286416"/>
                  <a:pt x="7163133" y="286416"/>
                </a:cubicBezTo>
                <a:close/>
                <a:moveTo>
                  <a:pt x="6623256" y="286416"/>
                </a:moveTo>
                <a:cubicBezTo>
                  <a:pt x="6713314" y="286416"/>
                  <a:pt x="6791562" y="315944"/>
                  <a:pt x="6847665" y="372046"/>
                </a:cubicBezTo>
                <a:cubicBezTo>
                  <a:pt x="6903767" y="428148"/>
                  <a:pt x="6933294" y="506396"/>
                  <a:pt x="6933294" y="596455"/>
                </a:cubicBezTo>
                <a:lnTo>
                  <a:pt x="6933294" y="754427"/>
                </a:lnTo>
                <a:cubicBezTo>
                  <a:pt x="6933294" y="844486"/>
                  <a:pt x="6903767" y="922734"/>
                  <a:pt x="6847665" y="978836"/>
                </a:cubicBezTo>
                <a:cubicBezTo>
                  <a:pt x="6791562" y="1034939"/>
                  <a:pt x="6713314" y="1064466"/>
                  <a:pt x="6623256" y="1064466"/>
                </a:cubicBezTo>
                <a:cubicBezTo>
                  <a:pt x="6533197" y="1064466"/>
                  <a:pt x="6454949" y="1034939"/>
                  <a:pt x="6398847" y="978836"/>
                </a:cubicBezTo>
                <a:cubicBezTo>
                  <a:pt x="6342744" y="922734"/>
                  <a:pt x="6313216" y="844486"/>
                  <a:pt x="6313216" y="754427"/>
                </a:cubicBezTo>
                <a:lnTo>
                  <a:pt x="6313216" y="596455"/>
                </a:lnTo>
                <a:cubicBezTo>
                  <a:pt x="6313216" y="506396"/>
                  <a:pt x="6342744" y="428148"/>
                  <a:pt x="6398847" y="372046"/>
                </a:cubicBezTo>
                <a:cubicBezTo>
                  <a:pt x="6454949" y="315944"/>
                  <a:pt x="6533197" y="286416"/>
                  <a:pt x="6623256" y="286416"/>
                </a:cubicBezTo>
                <a:close/>
                <a:moveTo>
                  <a:pt x="5676804" y="286416"/>
                </a:moveTo>
                <a:cubicBezTo>
                  <a:pt x="5707808" y="286416"/>
                  <a:pt x="5735859" y="305609"/>
                  <a:pt x="5746194" y="335137"/>
                </a:cubicBezTo>
                <a:lnTo>
                  <a:pt x="5923358" y="820864"/>
                </a:lnTo>
                <a:lnTo>
                  <a:pt x="6075426" y="338090"/>
                </a:lnTo>
                <a:cubicBezTo>
                  <a:pt x="6085760" y="307085"/>
                  <a:pt x="6115288" y="286416"/>
                  <a:pt x="6146292" y="286416"/>
                </a:cubicBezTo>
                <a:cubicBezTo>
                  <a:pt x="6186154" y="286416"/>
                  <a:pt x="6224540" y="318897"/>
                  <a:pt x="6224540" y="363188"/>
                </a:cubicBezTo>
                <a:cubicBezTo>
                  <a:pt x="6224540" y="370570"/>
                  <a:pt x="6223063" y="379428"/>
                  <a:pt x="6220110" y="386810"/>
                </a:cubicBezTo>
                <a:lnTo>
                  <a:pt x="5955839" y="1176671"/>
                </a:lnTo>
                <a:cubicBezTo>
                  <a:pt x="5915977" y="1297733"/>
                  <a:pt x="5812630" y="1378934"/>
                  <a:pt x="5672375" y="1378934"/>
                </a:cubicBezTo>
                <a:cubicBezTo>
                  <a:pt x="5632513" y="1378934"/>
                  <a:pt x="5597080" y="1350883"/>
                  <a:pt x="5597080" y="1306592"/>
                </a:cubicBezTo>
                <a:cubicBezTo>
                  <a:pt x="5597080" y="1268206"/>
                  <a:pt x="5629560" y="1237202"/>
                  <a:pt x="5669422" y="1235726"/>
                </a:cubicBezTo>
                <a:cubicBezTo>
                  <a:pt x="5734383" y="1232773"/>
                  <a:pt x="5790485" y="1206198"/>
                  <a:pt x="5811154" y="1141238"/>
                </a:cubicBezTo>
                <a:lnTo>
                  <a:pt x="5848064" y="1020175"/>
                </a:lnTo>
                <a:lnTo>
                  <a:pt x="5604462" y="389762"/>
                </a:lnTo>
                <a:cubicBezTo>
                  <a:pt x="5601509" y="380904"/>
                  <a:pt x="5598556" y="370570"/>
                  <a:pt x="5598556" y="361711"/>
                </a:cubicBezTo>
                <a:cubicBezTo>
                  <a:pt x="5598556" y="323326"/>
                  <a:pt x="5633989" y="286416"/>
                  <a:pt x="5676804" y="286416"/>
                </a:cubicBezTo>
                <a:close/>
                <a:moveTo>
                  <a:pt x="4825317" y="286416"/>
                </a:moveTo>
                <a:cubicBezTo>
                  <a:pt x="4912423" y="286416"/>
                  <a:pt x="4986242" y="314467"/>
                  <a:pt x="5039391" y="369093"/>
                </a:cubicBezTo>
                <a:cubicBezTo>
                  <a:pt x="5092540" y="422243"/>
                  <a:pt x="5122068" y="496062"/>
                  <a:pt x="5122068" y="581691"/>
                </a:cubicBezTo>
                <a:lnTo>
                  <a:pt x="5122068" y="987695"/>
                </a:lnTo>
                <a:cubicBezTo>
                  <a:pt x="5122068" y="1030509"/>
                  <a:pt x="5088111" y="1064466"/>
                  <a:pt x="5045296" y="1064466"/>
                </a:cubicBezTo>
                <a:cubicBezTo>
                  <a:pt x="5002482" y="1064466"/>
                  <a:pt x="4970002" y="1030509"/>
                  <a:pt x="4970002" y="987695"/>
                </a:cubicBezTo>
                <a:lnTo>
                  <a:pt x="4970002" y="569880"/>
                </a:lnTo>
                <a:cubicBezTo>
                  <a:pt x="4970002" y="479821"/>
                  <a:pt x="4916852" y="426672"/>
                  <a:pt x="4825317" y="426672"/>
                </a:cubicBezTo>
                <a:cubicBezTo>
                  <a:pt x="4776596" y="426672"/>
                  <a:pt x="4727876" y="434054"/>
                  <a:pt x="4682109" y="445865"/>
                </a:cubicBezTo>
                <a:lnTo>
                  <a:pt x="4682109" y="987695"/>
                </a:lnTo>
                <a:cubicBezTo>
                  <a:pt x="4682109" y="1030509"/>
                  <a:pt x="4648153" y="1064466"/>
                  <a:pt x="4606814" y="1064466"/>
                </a:cubicBezTo>
                <a:cubicBezTo>
                  <a:pt x="4563999" y="1064466"/>
                  <a:pt x="4530043" y="1030509"/>
                  <a:pt x="4530043" y="987695"/>
                </a:cubicBezTo>
                <a:lnTo>
                  <a:pt x="4530043" y="414861"/>
                </a:lnTo>
                <a:cubicBezTo>
                  <a:pt x="4530043" y="373523"/>
                  <a:pt x="4555141" y="338090"/>
                  <a:pt x="4595003" y="324802"/>
                </a:cubicBezTo>
                <a:cubicBezTo>
                  <a:pt x="4667345" y="299704"/>
                  <a:pt x="4745592" y="286416"/>
                  <a:pt x="4825317" y="286416"/>
                </a:cubicBezTo>
                <a:close/>
                <a:moveTo>
                  <a:pt x="4093369" y="286416"/>
                </a:moveTo>
                <a:cubicBezTo>
                  <a:pt x="4258723" y="286416"/>
                  <a:pt x="4348781" y="406003"/>
                  <a:pt x="4348781" y="537400"/>
                </a:cubicBezTo>
                <a:lnTo>
                  <a:pt x="4348781" y="936021"/>
                </a:lnTo>
                <a:cubicBezTo>
                  <a:pt x="4348781" y="977360"/>
                  <a:pt x="4322207" y="1012793"/>
                  <a:pt x="4283821" y="1026080"/>
                </a:cubicBezTo>
                <a:cubicBezTo>
                  <a:pt x="4211479" y="1051179"/>
                  <a:pt x="4127325" y="1064466"/>
                  <a:pt x="4044648" y="1064466"/>
                </a:cubicBezTo>
                <a:cubicBezTo>
                  <a:pt x="3954589" y="1064466"/>
                  <a:pt x="3883724" y="1042320"/>
                  <a:pt x="3833527" y="999506"/>
                </a:cubicBezTo>
                <a:cubicBezTo>
                  <a:pt x="3783330" y="956691"/>
                  <a:pt x="3756756" y="896159"/>
                  <a:pt x="3756756" y="823817"/>
                </a:cubicBezTo>
                <a:cubicBezTo>
                  <a:pt x="3756756" y="751475"/>
                  <a:pt x="3783330" y="695372"/>
                  <a:pt x="3833527" y="654034"/>
                </a:cubicBezTo>
                <a:cubicBezTo>
                  <a:pt x="3883724" y="611219"/>
                  <a:pt x="3954589" y="589073"/>
                  <a:pt x="4044648" y="589073"/>
                </a:cubicBezTo>
                <a:lnTo>
                  <a:pt x="4196715" y="589073"/>
                </a:lnTo>
                <a:lnTo>
                  <a:pt x="4196715" y="537400"/>
                </a:lnTo>
                <a:cubicBezTo>
                  <a:pt x="4196715" y="475392"/>
                  <a:pt x="4150948" y="426672"/>
                  <a:pt x="4074176" y="426672"/>
                </a:cubicBezTo>
                <a:cubicBezTo>
                  <a:pt x="4004786" y="426672"/>
                  <a:pt x="3966401" y="435530"/>
                  <a:pt x="3914728" y="466534"/>
                </a:cubicBezTo>
                <a:cubicBezTo>
                  <a:pt x="3902917" y="473916"/>
                  <a:pt x="3886677" y="479821"/>
                  <a:pt x="3873389" y="479821"/>
                </a:cubicBezTo>
                <a:cubicBezTo>
                  <a:pt x="3833527" y="479821"/>
                  <a:pt x="3801046" y="450294"/>
                  <a:pt x="3801046" y="413385"/>
                </a:cubicBezTo>
                <a:cubicBezTo>
                  <a:pt x="3801046" y="386810"/>
                  <a:pt x="3812858" y="360235"/>
                  <a:pt x="3837956" y="345471"/>
                </a:cubicBezTo>
                <a:cubicBezTo>
                  <a:pt x="3917680" y="299704"/>
                  <a:pt x="3987070" y="286416"/>
                  <a:pt x="4093369" y="286416"/>
                </a:cubicBezTo>
                <a:close/>
                <a:moveTo>
                  <a:pt x="3417617" y="286416"/>
                </a:moveTo>
                <a:cubicBezTo>
                  <a:pt x="3489960" y="286416"/>
                  <a:pt x="3559349" y="302657"/>
                  <a:pt x="3622833" y="333660"/>
                </a:cubicBezTo>
                <a:cubicBezTo>
                  <a:pt x="3650885" y="346948"/>
                  <a:pt x="3665649" y="373523"/>
                  <a:pt x="3665649" y="401574"/>
                </a:cubicBezTo>
                <a:cubicBezTo>
                  <a:pt x="3665649" y="438483"/>
                  <a:pt x="3634644" y="470963"/>
                  <a:pt x="3593307" y="470963"/>
                </a:cubicBezTo>
                <a:cubicBezTo>
                  <a:pt x="3580020" y="470963"/>
                  <a:pt x="3568208" y="466534"/>
                  <a:pt x="3557873" y="462105"/>
                </a:cubicBezTo>
                <a:cubicBezTo>
                  <a:pt x="3515059" y="442912"/>
                  <a:pt x="3466339" y="426672"/>
                  <a:pt x="3417617" y="426672"/>
                </a:cubicBezTo>
                <a:cubicBezTo>
                  <a:pt x="3327559" y="426672"/>
                  <a:pt x="3274409" y="479821"/>
                  <a:pt x="3274409" y="569880"/>
                </a:cubicBezTo>
                <a:lnTo>
                  <a:pt x="3274409" y="779526"/>
                </a:lnTo>
                <a:cubicBezTo>
                  <a:pt x="3274409" y="871061"/>
                  <a:pt x="3327559" y="922734"/>
                  <a:pt x="3417617" y="922734"/>
                </a:cubicBezTo>
                <a:cubicBezTo>
                  <a:pt x="3466339" y="922734"/>
                  <a:pt x="3519487" y="906494"/>
                  <a:pt x="3562302" y="885825"/>
                </a:cubicBezTo>
                <a:cubicBezTo>
                  <a:pt x="3572637" y="879919"/>
                  <a:pt x="3582972" y="878443"/>
                  <a:pt x="3594783" y="878443"/>
                </a:cubicBezTo>
                <a:cubicBezTo>
                  <a:pt x="3631692" y="878443"/>
                  <a:pt x="3665649" y="907970"/>
                  <a:pt x="3665649" y="949309"/>
                </a:cubicBezTo>
                <a:cubicBezTo>
                  <a:pt x="3665649" y="977360"/>
                  <a:pt x="3649408" y="1003935"/>
                  <a:pt x="3621357" y="1017222"/>
                </a:cubicBezTo>
                <a:cubicBezTo>
                  <a:pt x="3557873" y="1048226"/>
                  <a:pt x="3489960" y="1064466"/>
                  <a:pt x="3417617" y="1064466"/>
                </a:cubicBezTo>
                <a:cubicBezTo>
                  <a:pt x="3331988" y="1064466"/>
                  <a:pt x="3258168" y="1036415"/>
                  <a:pt x="3203543" y="981789"/>
                </a:cubicBezTo>
                <a:cubicBezTo>
                  <a:pt x="3150394" y="928639"/>
                  <a:pt x="3122342" y="854821"/>
                  <a:pt x="3122342" y="767715"/>
                </a:cubicBezTo>
                <a:lnTo>
                  <a:pt x="3122342" y="581691"/>
                </a:lnTo>
                <a:cubicBezTo>
                  <a:pt x="3122342" y="496062"/>
                  <a:pt x="3150394" y="422243"/>
                  <a:pt x="3203543" y="369093"/>
                </a:cubicBezTo>
                <a:cubicBezTo>
                  <a:pt x="3258168" y="314467"/>
                  <a:pt x="3331988" y="286416"/>
                  <a:pt x="3417617" y="286416"/>
                </a:cubicBezTo>
                <a:close/>
                <a:moveTo>
                  <a:pt x="2317956" y="286416"/>
                </a:moveTo>
                <a:cubicBezTo>
                  <a:pt x="2408015" y="286416"/>
                  <a:pt x="2486263" y="315944"/>
                  <a:pt x="2542366" y="372046"/>
                </a:cubicBezTo>
                <a:cubicBezTo>
                  <a:pt x="2598468" y="428148"/>
                  <a:pt x="2627996" y="506396"/>
                  <a:pt x="2627996" y="596455"/>
                </a:cubicBezTo>
                <a:lnTo>
                  <a:pt x="2627996" y="754427"/>
                </a:lnTo>
                <a:cubicBezTo>
                  <a:pt x="2627996" y="844486"/>
                  <a:pt x="2598468" y="922734"/>
                  <a:pt x="2542366" y="978836"/>
                </a:cubicBezTo>
                <a:cubicBezTo>
                  <a:pt x="2486263" y="1034939"/>
                  <a:pt x="2408015" y="1064466"/>
                  <a:pt x="2317956" y="1064466"/>
                </a:cubicBezTo>
                <a:cubicBezTo>
                  <a:pt x="2227898" y="1064466"/>
                  <a:pt x="2149650" y="1034939"/>
                  <a:pt x="2093547" y="978836"/>
                </a:cubicBezTo>
                <a:cubicBezTo>
                  <a:pt x="2037445" y="922734"/>
                  <a:pt x="2007918" y="844486"/>
                  <a:pt x="2007918" y="754427"/>
                </a:cubicBezTo>
                <a:lnTo>
                  <a:pt x="2007918" y="596455"/>
                </a:lnTo>
                <a:cubicBezTo>
                  <a:pt x="2007918" y="506396"/>
                  <a:pt x="2037445" y="428148"/>
                  <a:pt x="2093547" y="372046"/>
                </a:cubicBezTo>
                <a:cubicBezTo>
                  <a:pt x="2149650" y="315944"/>
                  <a:pt x="2227898" y="286416"/>
                  <a:pt x="2317956" y="286416"/>
                </a:cubicBezTo>
                <a:close/>
                <a:moveTo>
                  <a:pt x="12365879" y="0"/>
                </a:moveTo>
                <a:cubicBezTo>
                  <a:pt x="12528279" y="0"/>
                  <a:pt x="12661154" y="128444"/>
                  <a:pt x="12661154" y="286416"/>
                </a:cubicBezTo>
                <a:cubicBezTo>
                  <a:pt x="12661154" y="374999"/>
                  <a:pt x="12621291" y="453247"/>
                  <a:pt x="12551901" y="503444"/>
                </a:cubicBezTo>
                <a:lnTo>
                  <a:pt x="12457414" y="571357"/>
                </a:lnTo>
                <a:cubicBezTo>
                  <a:pt x="12441173" y="583168"/>
                  <a:pt x="12432315" y="603837"/>
                  <a:pt x="12432315" y="623030"/>
                </a:cubicBezTo>
                <a:lnTo>
                  <a:pt x="12432315" y="661416"/>
                </a:lnTo>
                <a:cubicBezTo>
                  <a:pt x="12432315" y="702754"/>
                  <a:pt x="12398358" y="736711"/>
                  <a:pt x="12355543" y="736711"/>
                </a:cubicBezTo>
                <a:cubicBezTo>
                  <a:pt x="12314205" y="736711"/>
                  <a:pt x="12280249" y="702754"/>
                  <a:pt x="12280249" y="661416"/>
                </a:cubicBezTo>
                <a:lnTo>
                  <a:pt x="12280249" y="631888"/>
                </a:lnTo>
                <a:cubicBezTo>
                  <a:pt x="12280249" y="565451"/>
                  <a:pt x="12312728" y="496062"/>
                  <a:pt x="12365879" y="457676"/>
                </a:cubicBezTo>
                <a:lnTo>
                  <a:pt x="12452985" y="395668"/>
                </a:lnTo>
                <a:cubicBezTo>
                  <a:pt x="12497275" y="364664"/>
                  <a:pt x="12509086" y="318897"/>
                  <a:pt x="12509086" y="280511"/>
                </a:cubicBezTo>
                <a:cubicBezTo>
                  <a:pt x="12509086" y="193405"/>
                  <a:pt x="12436744" y="140255"/>
                  <a:pt x="12358496" y="140255"/>
                </a:cubicBezTo>
                <a:cubicBezTo>
                  <a:pt x="12302394" y="140255"/>
                  <a:pt x="12256626" y="153543"/>
                  <a:pt x="12209382" y="178641"/>
                </a:cubicBezTo>
                <a:cubicBezTo>
                  <a:pt x="12199048" y="184547"/>
                  <a:pt x="12182807" y="188976"/>
                  <a:pt x="12170996" y="188976"/>
                </a:cubicBezTo>
                <a:cubicBezTo>
                  <a:pt x="12132611" y="188976"/>
                  <a:pt x="12098654" y="157972"/>
                  <a:pt x="12098654" y="116633"/>
                </a:cubicBezTo>
                <a:cubicBezTo>
                  <a:pt x="12098654" y="87106"/>
                  <a:pt x="12114894" y="63484"/>
                  <a:pt x="12142946" y="50196"/>
                </a:cubicBezTo>
                <a:cubicBezTo>
                  <a:pt x="12212336" y="16240"/>
                  <a:pt x="12287630" y="0"/>
                  <a:pt x="12365879" y="0"/>
                </a:cubicBezTo>
                <a:close/>
                <a:moveTo>
                  <a:pt x="10931413" y="0"/>
                </a:moveTo>
                <a:cubicBezTo>
                  <a:pt x="10972752" y="0"/>
                  <a:pt x="11006708" y="33956"/>
                  <a:pt x="11006708" y="76771"/>
                </a:cubicBezTo>
                <a:lnTo>
                  <a:pt x="11006708" y="301180"/>
                </a:lnTo>
                <a:lnTo>
                  <a:pt x="11149917" y="301180"/>
                </a:lnTo>
                <a:cubicBezTo>
                  <a:pt x="11192732" y="301180"/>
                  <a:pt x="11226688" y="332184"/>
                  <a:pt x="11226688" y="373523"/>
                </a:cubicBezTo>
                <a:cubicBezTo>
                  <a:pt x="11226688" y="417814"/>
                  <a:pt x="11194208" y="447341"/>
                  <a:pt x="11149917" y="447341"/>
                </a:cubicBezTo>
                <a:lnTo>
                  <a:pt x="11006708" y="447341"/>
                </a:lnTo>
                <a:lnTo>
                  <a:pt x="11006708" y="832675"/>
                </a:lnTo>
                <a:cubicBezTo>
                  <a:pt x="11006708" y="888777"/>
                  <a:pt x="11036235" y="924210"/>
                  <a:pt x="11074621" y="924210"/>
                </a:cubicBezTo>
                <a:cubicBezTo>
                  <a:pt x="11117436" y="924210"/>
                  <a:pt x="11124818" y="912399"/>
                  <a:pt x="11152869" y="912399"/>
                </a:cubicBezTo>
                <a:cubicBezTo>
                  <a:pt x="11189778" y="912399"/>
                  <a:pt x="11226688" y="938974"/>
                  <a:pt x="11226688" y="983265"/>
                </a:cubicBezTo>
                <a:cubicBezTo>
                  <a:pt x="11226688" y="1020175"/>
                  <a:pt x="11198637" y="1048226"/>
                  <a:pt x="11161728" y="1055608"/>
                </a:cubicBezTo>
                <a:cubicBezTo>
                  <a:pt x="11132200" y="1061513"/>
                  <a:pt x="11104149" y="1064466"/>
                  <a:pt x="11074621" y="1064466"/>
                </a:cubicBezTo>
                <a:cubicBezTo>
                  <a:pt x="10953559" y="1064466"/>
                  <a:pt x="10854642" y="969978"/>
                  <a:pt x="10854642" y="834152"/>
                </a:cubicBezTo>
                <a:lnTo>
                  <a:pt x="10854642" y="76771"/>
                </a:lnTo>
                <a:cubicBezTo>
                  <a:pt x="10854642" y="33956"/>
                  <a:pt x="10888598" y="0"/>
                  <a:pt x="10931413" y="0"/>
                </a:cubicBezTo>
                <a:close/>
                <a:moveTo>
                  <a:pt x="9900570" y="0"/>
                </a:moveTo>
                <a:cubicBezTo>
                  <a:pt x="9941909" y="0"/>
                  <a:pt x="9975865" y="33956"/>
                  <a:pt x="9975865" y="76771"/>
                </a:cubicBezTo>
                <a:lnTo>
                  <a:pt x="9975865" y="550688"/>
                </a:lnTo>
                <a:lnTo>
                  <a:pt x="10238660" y="307085"/>
                </a:lnTo>
                <a:cubicBezTo>
                  <a:pt x="10253424" y="292322"/>
                  <a:pt x="10272617" y="286416"/>
                  <a:pt x="10291810" y="286416"/>
                </a:cubicBezTo>
                <a:cubicBezTo>
                  <a:pt x="10331671" y="286416"/>
                  <a:pt x="10365629" y="320373"/>
                  <a:pt x="10365629" y="363188"/>
                </a:cubicBezTo>
                <a:cubicBezTo>
                  <a:pt x="10365629" y="383857"/>
                  <a:pt x="10356770" y="403050"/>
                  <a:pt x="10340530" y="417814"/>
                </a:cubicBezTo>
                <a:lnTo>
                  <a:pt x="10088070" y="642223"/>
                </a:lnTo>
                <a:lnTo>
                  <a:pt x="10356770" y="937498"/>
                </a:lnTo>
                <a:cubicBezTo>
                  <a:pt x="10370057" y="950785"/>
                  <a:pt x="10374486" y="969978"/>
                  <a:pt x="10374486" y="987695"/>
                </a:cubicBezTo>
                <a:cubicBezTo>
                  <a:pt x="10374486" y="1026080"/>
                  <a:pt x="10343482" y="1064466"/>
                  <a:pt x="10300667" y="1064466"/>
                </a:cubicBezTo>
                <a:cubicBezTo>
                  <a:pt x="10278522" y="1064466"/>
                  <a:pt x="10256377" y="1055608"/>
                  <a:pt x="10241613" y="1037891"/>
                </a:cubicBezTo>
                <a:lnTo>
                  <a:pt x="9975865" y="732282"/>
                </a:lnTo>
                <a:lnTo>
                  <a:pt x="9975865" y="987695"/>
                </a:lnTo>
                <a:cubicBezTo>
                  <a:pt x="9975865" y="1030509"/>
                  <a:pt x="9941909" y="1064466"/>
                  <a:pt x="9900570" y="1064466"/>
                </a:cubicBezTo>
                <a:cubicBezTo>
                  <a:pt x="9857755" y="1064466"/>
                  <a:pt x="9823799" y="1030509"/>
                  <a:pt x="9823799" y="987695"/>
                </a:cubicBezTo>
                <a:lnTo>
                  <a:pt x="9823799" y="76771"/>
                </a:lnTo>
                <a:cubicBezTo>
                  <a:pt x="9823799" y="33956"/>
                  <a:pt x="9857755" y="0"/>
                  <a:pt x="9900570" y="0"/>
                </a:cubicBezTo>
                <a:close/>
                <a:moveTo>
                  <a:pt x="9548145" y="0"/>
                </a:moveTo>
                <a:cubicBezTo>
                  <a:pt x="9589483" y="0"/>
                  <a:pt x="9623440" y="33956"/>
                  <a:pt x="9623440" y="76771"/>
                </a:cubicBezTo>
                <a:lnTo>
                  <a:pt x="9623440" y="987695"/>
                </a:lnTo>
                <a:cubicBezTo>
                  <a:pt x="9623440" y="1030509"/>
                  <a:pt x="9589483" y="1064466"/>
                  <a:pt x="9548145" y="1064466"/>
                </a:cubicBezTo>
                <a:cubicBezTo>
                  <a:pt x="9505330" y="1064466"/>
                  <a:pt x="9471374" y="1030509"/>
                  <a:pt x="9471374" y="987695"/>
                </a:cubicBezTo>
                <a:lnTo>
                  <a:pt x="9471374" y="76771"/>
                </a:lnTo>
                <a:cubicBezTo>
                  <a:pt x="9471374" y="33956"/>
                  <a:pt x="9505330" y="0"/>
                  <a:pt x="9548145" y="0"/>
                </a:cubicBezTo>
                <a:close/>
                <a:moveTo>
                  <a:pt x="8302513" y="0"/>
                </a:moveTo>
                <a:cubicBezTo>
                  <a:pt x="8343852" y="0"/>
                  <a:pt x="8377808" y="33956"/>
                  <a:pt x="8377808" y="76771"/>
                </a:cubicBezTo>
                <a:lnTo>
                  <a:pt x="8377808" y="301180"/>
                </a:lnTo>
                <a:lnTo>
                  <a:pt x="8521017" y="301180"/>
                </a:lnTo>
                <a:cubicBezTo>
                  <a:pt x="8563832" y="301180"/>
                  <a:pt x="8597788" y="332184"/>
                  <a:pt x="8597788" y="373523"/>
                </a:cubicBezTo>
                <a:cubicBezTo>
                  <a:pt x="8597788" y="417814"/>
                  <a:pt x="8565308" y="447341"/>
                  <a:pt x="8521017" y="447341"/>
                </a:cubicBezTo>
                <a:lnTo>
                  <a:pt x="8377808" y="447341"/>
                </a:lnTo>
                <a:lnTo>
                  <a:pt x="8377808" y="832675"/>
                </a:lnTo>
                <a:cubicBezTo>
                  <a:pt x="8377808" y="888777"/>
                  <a:pt x="8407335" y="924210"/>
                  <a:pt x="8445721" y="924210"/>
                </a:cubicBezTo>
                <a:cubicBezTo>
                  <a:pt x="8488536" y="924210"/>
                  <a:pt x="8495918" y="912399"/>
                  <a:pt x="8523969" y="912399"/>
                </a:cubicBezTo>
                <a:cubicBezTo>
                  <a:pt x="8560878" y="912399"/>
                  <a:pt x="8597788" y="938974"/>
                  <a:pt x="8597788" y="983265"/>
                </a:cubicBezTo>
                <a:cubicBezTo>
                  <a:pt x="8597788" y="1020175"/>
                  <a:pt x="8569737" y="1048226"/>
                  <a:pt x="8532828" y="1055608"/>
                </a:cubicBezTo>
                <a:cubicBezTo>
                  <a:pt x="8503300" y="1061513"/>
                  <a:pt x="8475249" y="1064466"/>
                  <a:pt x="8445721" y="1064466"/>
                </a:cubicBezTo>
                <a:cubicBezTo>
                  <a:pt x="8324659" y="1064466"/>
                  <a:pt x="8225742" y="969978"/>
                  <a:pt x="8225742" y="834152"/>
                </a:cubicBezTo>
                <a:lnTo>
                  <a:pt x="8225742" y="76771"/>
                </a:lnTo>
                <a:cubicBezTo>
                  <a:pt x="8225742" y="33956"/>
                  <a:pt x="8259698" y="0"/>
                  <a:pt x="8302513" y="0"/>
                </a:cubicBezTo>
                <a:close/>
                <a:moveTo>
                  <a:pt x="1339739" y="0"/>
                </a:moveTo>
                <a:cubicBezTo>
                  <a:pt x="1381077" y="0"/>
                  <a:pt x="1415033" y="33956"/>
                  <a:pt x="1415033" y="76771"/>
                </a:cubicBezTo>
                <a:lnTo>
                  <a:pt x="1415033" y="324802"/>
                </a:lnTo>
                <a:cubicBezTo>
                  <a:pt x="1460802" y="304133"/>
                  <a:pt x="1519857" y="286416"/>
                  <a:pt x="1568577" y="286416"/>
                </a:cubicBezTo>
                <a:cubicBezTo>
                  <a:pt x="1655682" y="286416"/>
                  <a:pt x="1719167" y="311515"/>
                  <a:pt x="1773793" y="366141"/>
                </a:cubicBezTo>
                <a:cubicBezTo>
                  <a:pt x="1826942" y="419290"/>
                  <a:pt x="1854993" y="496062"/>
                  <a:pt x="1854993" y="581691"/>
                </a:cubicBezTo>
                <a:lnTo>
                  <a:pt x="1854993" y="987695"/>
                </a:lnTo>
                <a:cubicBezTo>
                  <a:pt x="1854993" y="1030509"/>
                  <a:pt x="1821037" y="1064466"/>
                  <a:pt x="1778223" y="1064466"/>
                </a:cubicBezTo>
                <a:cubicBezTo>
                  <a:pt x="1735407" y="1064466"/>
                  <a:pt x="1702928" y="1030509"/>
                  <a:pt x="1702928" y="987695"/>
                </a:cubicBezTo>
                <a:lnTo>
                  <a:pt x="1702928" y="569880"/>
                </a:lnTo>
                <a:cubicBezTo>
                  <a:pt x="1702928" y="479821"/>
                  <a:pt x="1649777" y="426672"/>
                  <a:pt x="1558243" y="426672"/>
                </a:cubicBezTo>
                <a:cubicBezTo>
                  <a:pt x="1506570" y="426672"/>
                  <a:pt x="1456373" y="445865"/>
                  <a:pt x="1415033" y="479821"/>
                </a:cubicBezTo>
                <a:lnTo>
                  <a:pt x="1415033" y="987695"/>
                </a:lnTo>
                <a:cubicBezTo>
                  <a:pt x="1415033" y="1030509"/>
                  <a:pt x="1381077" y="1064466"/>
                  <a:pt x="1339739" y="1064466"/>
                </a:cubicBezTo>
                <a:cubicBezTo>
                  <a:pt x="1296925" y="1064466"/>
                  <a:pt x="1262968" y="1030509"/>
                  <a:pt x="1262968" y="987695"/>
                </a:cubicBezTo>
                <a:lnTo>
                  <a:pt x="1262968" y="76771"/>
                </a:lnTo>
                <a:cubicBezTo>
                  <a:pt x="1262968" y="33956"/>
                  <a:pt x="1296925" y="0"/>
                  <a:pt x="1339739" y="0"/>
                </a:cubicBezTo>
                <a:close/>
                <a:moveTo>
                  <a:pt x="75295" y="0"/>
                </a:moveTo>
                <a:cubicBezTo>
                  <a:pt x="109252" y="0"/>
                  <a:pt x="141732" y="22145"/>
                  <a:pt x="150591" y="57578"/>
                </a:cubicBezTo>
                <a:lnTo>
                  <a:pt x="323327" y="738187"/>
                </a:lnTo>
                <a:lnTo>
                  <a:pt x="488681" y="64960"/>
                </a:lnTo>
                <a:cubicBezTo>
                  <a:pt x="497539" y="26574"/>
                  <a:pt x="535924" y="0"/>
                  <a:pt x="572834" y="0"/>
                </a:cubicBezTo>
                <a:cubicBezTo>
                  <a:pt x="611219" y="0"/>
                  <a:pt x="646652" y="29527"/>
                  <a:pt x="655511" y="63484"/>
                </a:cubicBezTo>
                <a:lnTo>
                  <a:pt x="820865" y="741140"/>
                </a:lnTo>
                <a:lnTo>
                  <a:pt x="995077" y="57578"/>
                </a:lnTo>
                <a:cubicBezTo>
                  <a:pt x="1003935" y="22145"/>
                  <a:pt x="1034939" y="0"/>
                  <a:pt x="1068896" y="0"/>
                </a:cubicBezTo>
                <a:cubicBezTo>
                  <a:pt x="1111711" y="0"/>
                  <a:pt x="1145666" y="36909"/>
                  <a:pt x="1145666" y="76771"/>
                </a:cubicBezTo>
                <a:cubicBezTo>
                  <a:pt x="1145666" y="82677"/>
                  <a:pt x="1144191" y="90059"/>
                  <a:pt x="1142715" y="95964"/>
                </a:cubicBezTo>
                <a:lnTo>
                  <a:pt x="903542" y="1000982"/>
                </a:lnTo>
                <a:cubicBezTo>
                  <a:pt x="894684" y="1037891"/>
                  <a:pt x="856298" y="1064466"/>
                  <a:pt x="820865" y="1064466"/>
                </a:cubicBezTo>
                <a:cubicBezTo>
                  <a:pt x="781003" y="1064466"/>
                  <a:pt x="747046" y="1034939"/>
                  <a:pt x="738188" y="1000982"/>
                </a:cubicBezTo>
                <a:lnTo>
                  <a:pt x="572834" y="332184"/>
                </a:lnTo>
                <a:lnTo>
                  <a:pt x="407480" y="999506"/>
                </a:lnTo>
                <a:cubicBezTo>
                  <a:pt x="398621" y="1037891"/>
                  <a:pt x="361712" y="1064466"/>
                  <a:pt x="324803" y="1064466"/>
                </a:cubicBezTo>
                <a:cubicBezTo>
                  <a:pt x="284941" y="1064466"/>
                  <a:pt x="250984" y="1036415"/>
                  <a:pt x="242126" y="1000982"/>
                </a:cubicBezTo>
                <a:lnTo>
                  <a:pt x="2953" y="95964"/>
                </a:lnTo>
                <a:cubicBezTo>
                  <a:pt x="1477" y="88582"/>
                  <a:pt x="0" y="82677"/>
                  <a:pt x="0" y="75295"/>
                </a:cubicBezTo>
                <a:cubicBezTo>
                  <a:pt x="0" y="33956"/>
                  <a:pt x="36910" y="0"/>
                  <a:pt x="75295" y="0"/>
                </a:cubicBezTo>
                <a:close/>
              </a:path>
            </a:pathLst>
          </a:custGeom>
          <a:solidFill>
            <a:srgbClr val="143A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31372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1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decel="50000" fill="hold" nodeType="withEffect">
                                  <p:stCondLst>
                                    <p:cond delay="6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decel="50000" fill="hold" nodeType="withEffect">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decel="50000" fill="hold" nodeType="withEffect">
                                  <p:stCondLst>
                                    <p:cond delay="3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decel="5000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ppt_x"/>
                                          </p:val>
                                        </p:tav>
                                        <p:tav tm="100000">
                                          <p:val>
                                            <p:strVal val="#ppt_x"/>
                                          </p:val>
                                        </p:tav>
                                      </p:tavLst>
                                    </p:anim>
                                    <p:anim calcmode="lin" valueType="num">
                                      <p:cBhvr additive="base">
                                        <p:cTn id="24" dur="10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decel="50000" fill="hold" nodeType="withEffect">
                                  <p:stCondLst>
                                    <p:cond delay="50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ppt_x"/>
                                          </p:val>
                                        </p:tav>
                                        <p:tav tm="100000">
                                          <p:val>
                                            <p:strVal val="#ppt_x"/>
                                          </p:val>
                                        </p:tav>
                                      </p:tavLst>
                                    </p:anim>
                                    <p:anim calcmode="lin" valueType="num">
                                      <p:cBhvr additive="base">
                                        <p:cTn id="2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43AAA"/>
        </a:solidFill>
        <a:effectLst/>
      </p:bgPr>
    </p:bg>
    <p:spTree>
      <p:nvGrpSpPr>
        <p:cNvPr id="1" name=""/>
        <p:cNvGrpSpPr/>
        <p:nvPr/>
      </p:nvGrpSpPr>
      <p:grpSpPr>
        <a:xfrm>
          <a:off x="0" y="0"/>
          <a:ext cx="0" cy="0"/>
          <a:chOff x="0" y="0"/>
          <a:chExt cx="0" cy="0"/>
        </a:xfrm>
      </p:grpSpPr>
      <p:sp>
        <p:nvSpPr>
          <p:cNvPr id="2" name="object 2"/>
          <p:cNvSpPr txBox="1"/>
          <p:nvPr/>
        </p:nvSpPr>
        <p:spPr>
          <a:xfrm>
            <a:off x="5319299" y="5671156"/>
            <a:ext cx="9465945" cy="1621155"/>
          </a:xfrm>
          <a:prstGeom prst="rect">
            <a:avLst/>
          </a:prstGeom>
        </p:spPr>
        <p:txBody>
          <a:bodyPr vert="horz" wrap="square" lIns="0" tIns="11430" rIns="0" bIns="0" rtlCol="0">
            <a:spAutoFit/>
          </a:bodyPr>
          <a:lstStyle/>
          <a:p>
            <a:pPr marL="12700" marR="5080" indent="59055" algn="just">
              <a:lnSpc>
                <a:spcPct val="101200"/>
              </a:lnSpc>
              <a:spcBef>
                <a:spcPts val="90"/>
              </a:spcBef>
            </a:pPr>
            <a:r>
              <a:rPr sz="3450" dirty="0">
                <a:solidFill>
                  <a:srgbClr val="FFFFFF"/>
                </a:solidFill>
                <a:latin typeface="FiraSans-Book"/>
                <a:cs typeface="FiraSans-Book"/>
              </a:rPr>
              <a:t>Note</a:t>
            </a:r>
            <a:r>
              <a:rPr sz="3450" spc="40" dirty="0">
                <a:solidFill>
                  <a:srgbClr val="FFFFFF"/>
                </a:solidFill>
                <a:latin typeface="FiraSans-Book"/>
                <a:cs typeface="FiraSans-Book"/>
              </a:rPr>
              <a:t> </a:t>
            </a:r>
            <a:r>
              <a:rPr sz="3450" dirty="0">
                <a:solidFill>
                  <a:srgbClr val="FFFFFF"/>
                </a:solidFill>
                <a:latin typeface="FiraSans-Book"/>
                <a:cs typeface="FiraSans-Book"/>
              </a:rPr>
              <a:t>to</a:t>
            </a:r>
            <a:r>
              <a:rPr sz="3450" spc="50" dirty="0">
                <a:solidFill>
                  <a:srgbClr val="FFFFFF"/>
                </a:solidFill>
                <a:latin typeface="FiraSans-Book"/>
                <a:cs typeface="FiraSans-Book"/>
              </a:rPr>
              <a:t> </a:t>
            </a:r>
            <a:r>
              <a:rPr sz="3450" dirty="0">
                <a:solidFill>
                  <a:srgbClr val="FFFFFF"/>
                </a:solidFill>
                <a:latin typeface="FiraSans-Book"/>
                <a:cs typeface="FiraSans-Book"/>
              </a:rPr>
              <a:t>educators</a:t>
            </a:r>
            <a:r>
              <a:rPr sz="3450" spc="50" dirty="0">
                <a:solidFill>
                  <a:srgbClr val="FFFFFF"/>
                </a:solidFill>
                <a:latin typeface="FiraSans-Book"/>
                <a:cs typeface="FiraSans-Book"/>
              </a:rPr>
              <a:t> </a:t>
            </a:r>
            <a:r>
              <a:rPr sz="3450" dirty="0">
                <a:solidFill>
                  <a:srgbClr val="FFFFFF"/>
                </a:solidFill>
                <a:latin typeface="FiraSans-Book"/>
                <a:cs typeface="FiraSans-Book"/>
              </a:rPr>
              <a:t>–</a:t>
            </a:r>
            <a:r>
              <a:rPr sz="3450" spc="55" dirty="0">
                <a:solidFill>
                  <a:srgbClr val="FFFFFF"/>
                </a:solidFill>
                <a:latin typeface="FiraSans-Book"/>
                <a:cs typeface="FiraSans-Book"/>
              </a:rPr>
              <a:t> </a:t>
            </a:r>
            <a:r>
              <a:rPr sz="3450" dirty="0">
                <a:solidFill>
                  <a:srgbClr val="FFFFFF"/>
                </a:solidFill>
                <a:latin typeface="FiraSans-Book"/>
                <a:cs typeface="FiraSans-Book"/>
              </a:rPr>
              <a:t>add</a:t>
            </a:r>
            <a:r>
              <a:rPr sz="3450" spc="50" dirty="0">
                <a:solidFill>
                  <a:srgbClr val="FFFFFF"/>
                </a:solidFill>
                <a:latin typeface="FiraSans-Book"/>
                <a:cs typeface="FiraSans-Book"/>
              </a:rPr>
              <a:t> </a:t>
            </a:r>
            <a:r>
              <a:rPr sz="3450" dirty="0">
                <a:solidFill>
                  <a:srgbClr val="FFFFFF"/>
                </a:solidFill>
                <a:latin typeface="FiraSans-Book"/>
                <a:cs typeface="FiraSans-Book"/>
              </a:rPr>
              <a:t>names,</a:t>
            </a:r>
            <a:r>
              <a:rPr sz="3450" spc="50" dirty="0">
                <a:solidFill>
                  <a:srgbClr val="FFFFFF"/>
                </a:solidFill>
                <a:latin typeface="FiraSans-Book"/>
                <a:cs typeface="FiraSans-Book"/>
              </a:rPr>
              <a:t> </a:t>
            </a:r>
            <a:r>
              <a:rPr sz="3450" dirty="0">
                <a:solidFill>
                  <a:srgbClr val="FFFFFF"/>
                </a:solidFill>
                <a:latin typeface="FiraSans-Book"/>
                <a:cs typeface="FiraSans-Book"/>
              </a:rPr>
              <a:t>words</a:t>
            </a:r>
            <a:r>
              <a:rPr sz="3450" spc="50" dirty="0">
                <a:solidFill>
                  <a:srgbClr val="FFFFFF"/>
                </a:solidFill>
                <a:latin typeface="FiraSans-Book"/>
                <a:cs typeface="FiraSans-Book"/>
              </a:rPr>
              <a:t> </a:t>
            </a:r>
            <a:r>
              <a:rPr sz="3450" dirty="0">
                <a:solidFill>
                  <a:srgbClr val="FFFFFF"/>
                </a:solidFill>
                <a:latin typeface="FiraSans-Book"/>
                <a:cs typeface="FiraSans-Book"/>
              </a:rPr>
              <a:t>or</a:t>
            </a:r>
            <a:r>
              <a:rPr sz="3450" spc="50" dirty="0">
                <a:solidFill>
                  <a:srgbClr val="FFFFFF"/>
                </a:solidFill>
                <a:latin typeface="FiraSans-Book"/>
                <a:cs typeface="FiraSans-Book"/>
              </a:rPr>
              <a:t> </a:t>
            </a:r>
            <a:r>
              <a:rPr sz="3450" spc="-20" dirty="0">
                <a:solidFill>
                  <a:srgbClr val="FFFFFF"/>
                </a:solidFill>
                <a:latin typeface="FiraSans-Book"/>
                <a:cs typeface="FiraSans-Book"/>
              </a:rPr>
              <a:t>even </a:t>
            </a:r>
            <a:r>
              <a:rPr sz="3450" dirty="0">
                <a:solidFill>
                  <a:srgbClr val="FFFFFF"/>
                </a:solidFill>
                <a:latin typeface="FiraSans-Book"/>
                <a:cs typeface="FiraSans-Book"/>
              </a:rPr>
              <a:t>photos</a:t>
            </a:r>
            <a:r>
              <a:rPr sz="3450" spc="50" dirty="0">
                <a:solidFill>
                  <a:srgbClr val="FFFFFF"/>
                </a:solidFill>
                <a:latin typeface="FiraSans-Book"/>
                <a:cs typeface="FiraSans-Book"/>
              </a:rPr>
              <a:t> </a:t>
            </a:r>
            <a:r>
              <a:rPr sz="3450" dirty="0">
                <a:solidFill>
                  <a:srgbClr val="FFFFFF"/>
                </a:solidFill>
                <a:latin typeface="FiraSans-Book"/>
                <a:cs typeface="FiraSans-Book"/>
              </a:rPr>
              <a:t>to</a:t>
            </a:r>
            <a:r>
              <a:rPr sz="3450" spc="50" dirty="0">
                <a:solidFill>
                  <a:srgbClr val="FFFFFF"/>
                </a:solidFill>
                <a:latin typeface="FiraSans-Book"/>
                <a:cs typeface="FiraSans-Book"/>
              </a:rPr>
              <a:t> </a:t>
            </a:r>
            <a:r>
              <a:rPr sz="3450" dirty="0">
                <a:solidFill>
                  <a:srgbClr val="FFFFFF"/>
                </a:solidFill>
                <a:latin typeface="FiraSans-Book"/>
                <a:cs typeface="FiraSans-Book"/>
              </a:rPr>
              <a:t>this</a:t>
            </a:r>
            <a:r>
              <a:rPr sz="3450" spc="50" dirty="0">
                <a:solidFill>
                  <a:srgbClr val="FFFFFF"/>
                </a:solidFill>
                <a:latin typeface="FiraSans-Book"/>
                <a:cs typeface="FiraSans-Book"/>
              </a:rPr>
              <a:t> </a:t>
            </a:r>
            <a:r>
              <a:rPr sz="3450" dirty="0">
                <a:solidFill>
                  <a:srgbClr val="FFFFFF"/>
                </a:solidFill>
                <a:latin typeface="FiraSans-Book"/>
                <a:cs typeface="FiraSans-Book"/>
              </a:rPr>
              <a:t>slide</a:t>
            </a:r>
            <a:r>
              <a:rPr sz="3450" spc="50" dirty="0">
                <a:solidFill>
                  <a:srgbClr val="FFFFFF"/>
                </a:solidFill>
                <a:latin typeface="FiraSans-Book"/>
                <a:cs typeface="FiraSans-Book"/>
              </a:rPr>
              <a:t> </a:t>
            </a:r>
            <a:r>
              <a:rPr sz="3450" dirty="0">
                <a:solidFill>
                  <a:srgbClr val="FFFFFF"/>
                </a:solidFill>
                <a:latin typeface="FiraSans-Book"/>
                <a:cs typeface="FiraSans-Book"/>
              </a:rPr>
              <a:t>to</a:t>
            </a:r>
            <a:r>
              <a:rPr sz="3450" spc="50" dirty="0">
                <a:solidFill>
                  <a:srgbClr val="FFFFFF"/>
                </a:solidFill>
                <a:latin typeface="FiraSans-Book"/>
                <a:cs typeface="FiraSans-Book"/>
              </a:rPr>
              <a:t> </a:t>
            </a:r>
            <a:r>
              <a:rPr sz="3450" dirty="0">
                <a:solidFill>
                  <a:srgbClr val="FFFFFF"/>
                </a:solidFill>
                <a:latin typeface="FiraSans-Book"/>
                <a:cs typeface="FiraSans-Book"/>
              </a:rPr>
              <a:t>show</a:t>
            </a:r>
            <a:r>
              <a:rPr sz="3450" spc="50" dirty="0">
                <a:solidFill>
                  <a:srgbClr val="FFFFFF"/>
                </a:solidFill>
                <a:latin typeface="FiraSans-Book"/>
                <a:cs typeface="FiraSans-Book"/>
              </a:rPr>
              <a:t> </a:t>
            </a:r>
            <a:r>
              <a:rPr sz="3450" dirty="0">
                <a:solidFill>
                  <a:srgbClr val="FFFFFF"/>
                </a:solidFill>
                <a:latin typeface="FiraSans-Book"/>
                <a:cs typeface="FiraSans-Book"/>
              </a:rPr>
              <a:t>learners</a:t>
            </a:r>
            <a:r>
              <a:rPr sz="3450" spc="50" dirty="0">
                <a:solidFill>
                  <a:srgbClr val="FFFFFF"/>
                </a:solidFill>
                <a:latin typeface="FiraSans-Book"/>
                <a:cs typeface="FiraSans-Book"/>
              </a:rPr>
              <a:t> </a:t>
            </a:r>
            <a:r>
              <a:rPr sz="3450" dirty="0">
                <a:solidFill>
                  <a:srgbClr val="FFFFFF"/>
                </a:solidFill>
                <a:latin typeface="FiraSans-Book"/>
                <a:cs typeface="FiraSans-Book"/>
              </a:rPr>
              <a:t>who</a:t>
            </a:r>
            <a:r>
              <a:rPr sz="3450" spc="50" dirty="0">
                <a:solidFill>
                  <a:srgbClr val="FFFFFF"/>
                </a:solidFill>
                <a:latin typeface="FiraSans-Book"/>
                <a:cs typeface="FiraSans-Book"/>
              </a:rPr>
              <a:t> </a:t>
            </a:r>
            <a:r>
              <a:rPr sz="3450" spc="-20" dirty="0">
                <a:solidFill>
                  <a:srgbClr val="FFFFFF"/>
                </a:solidFill>
                <a:latin typeface="FiraSans-Book"/>
                <a:cs typeface="FiraSans-Book"/>
              </a:rPr>
              <a:t>they </a:t>
            </a:r>
            <a:r>
              <a:rPr sz="3450" dirty="0">
                <a:solidFill>
                  <a:srgbClr val="FFFFFF"/>
                </a:solidFill>
                <a:latin typeface="FiraSans-Book"/>
                <a:cs typeface="FiraSans-Book"/>
              </a:rPr>
              <a:t>can</a:t>
            </a:r>
            <a:r>
              <a:rPr sz="3450" spc="40" dirty="0">
                <a:solidFill>
                  <a:srgbClr val="FFFFFF"/>
                </a:solidFill>
                <a:latin typeface="FiraSans-Book"/>
                <a:cs typeface="FiraSans-Book"/>
              </a:rPr>
              <a:t> </a:t>
            </a:r>
            <a:r>
              <a:rPr sz="3450" dirty="0">
                <a:solidFill>
                  <a:srgbClr val="FFFFFF"/>
                </a:solidFill>
                <a:latin typeface="FiraSans-Book"/>
                <a:cs typeface="FiraSans-Book"/>
              </a:rPr>
              <a:t>go</a:t>
            </a:r>
            <a:r>
              <a:rPr sz="3450" spc="45" dirty="0">
                <a:solidFill>
                  <a:srgbClr val="FFFFFF"/>
                </a:solidFill>
                <a:latin typeface="FiraSans-Book"/>
                <a:cs typeface="FiraSans-Book"/>
              </a:rPr>
              <a:t> </a:t>
            </a:r>
            <a:r>
              <a:rPr sz="3450" dirty="0">
                <a:solidFill>
                  <a:srgbClr val="FFFFFF"/>
                </a:solidFill>
                <a:latin typeface="FiraSans-Book"/>
                <a:cs typeface="FiraSans-Book"/>
              </a:rPr>
              <a:t>to</a:t>
            </a:r>
            <a:r>
              <a:rPr sz="3450" spc="40" dirty="0">
                <a:solidFill>
                  <a:srgbClr val="FFFFFF"/>
                </a:solidFill>
                <a:latin typeface="FiraSans-Book"/>
                <a:cs typeface="FiraSans-Book"/>
              </a:rPr>
              <a:t> </a:t>
            </a:r>
            <a:r>
              <a:rPr sz="3450" dirty="0">
                <a:solidFill>
                  <a:srgbClr val="FFFFFF"/>
                </a:solidFill>
                <a:latin typeface="FiraSans-Book"/>
                <a:cs typeface="FiraSans-Book"/>
              </a:rPr>
              <a:t>if</a:t>
            </a:r>
            <a:r>
              <a:rPr sz="3450" spc="40" dirty="0">
                <a:solidFill>
                  <a:srgbClr val="FFFFFF"/>
                </a:solidFill>
                <a:latin typeface="FiraSans-Book"/>
                <a:cs typeface="FiraSans-Book"/>
              </a:rPr>
              <a:t> </a:t>
            </a:r>
            <a:r>
              <a:rPr sz="3450" dirty="0">
                <a:solidFill>
                  <a:srgbClr val="FFFFFF"/>
                </a:solidFill>
                <a:latin typeface="FiraSans-Book"/>
                <a:cs typeface="FiraSans-Book"/>
              </a:rPr>
              <a:t>they</a:t>
            </a:r>
            <a:r>
              <a:rPr sz="3450" spc="40" dirty="0">
                <a:solidFill>
                  <a:srgbClr val="FFFFFF"/>
                </a:solidFill>
                <a:latin typeface="FiraSans-Book"/>
                <a:cs typeface="FiraSans-Book"/>
              </a:rPr>
              <a:t> </a:t>
            </a:r>
            <a:r>
              <a:rPr sz="3450" dirty="0">
                <a:solidFill>
                  <a:srgbClr val="FFFFFF"/>
                </a:solidFill>
                <a:latin typeface="FiraSans-Book"/>
                <a:cs typeface="FiraSans-Book"/>
              </a:rPr>
              <a:t>have</a:t>
            </a:r>
            <a:r>
              <a:rPr sz="3450" spc="45" dirty="0">
                <a:solidFill>
                  <a:srgbClr val="FFFFFF"/>
                </a:solidFill>
                <a:latin typeface="FiraSans-Book"/>
                <a:cs typeface="FiraSans-Book"/>
              </a:rPr>
              <a:t> </a:t>
            </a:r>
            <a:r>
              <a:rPr sz="3450" dirty="0">
                <a:solidFill>
                  <a:srgbClr val="FFFFFF"/>
                </a:solidFill>
                <a:latin typeface="FiraSans-Book"/>
                <a:cs typeface="FiraSans-Book"/>
              </a:rPr>
              <a:t>an</a:t>
            </a:r>
            <a:r>
              <a:rPr sz="3450" spc="40" dirty="0">
                <a:solidFill>
                  <a:srgbClr val="FFFFFF"/>
                </a:solidFill>
                <a:latin typeface="FiraSans-Book"/>
                <a:cs typeface="FiraSans-Book"/>
              </a:rPr>
              <a:t> </a:t>
            </a:r>
            <a:r>
              <a:rPr sz="3450" dirty="0">
                <a:solidFill>
                  <a:srgbClr val="FFFFFF"/>
                </a:solidFill>
                <a:latin typeface="FiraSans-Book"/>
                <a:cs typeface="FiraSans-Book"/>
              </a:rPr>
              <a:t>online</a:t>
            </a:r>
            <a:r>
              <a:rPr sz="3450" spc="40" dirty="0">
                <a:solidFill>
                  <a:srgbClr val="FFFFFF"/>
                </a:solidFill>
                <a:latin typeface="FiraSans-Book"/>
                <a:cs typeface="FiraSans-Book"/>
              </a:rPr>
              <a:t> </a:t>
            </a:r>
            <a:r>
              <a:rPr sz="3450" dirty="0">
                <a:solidFill>
                  <a:srgbClr val="FFFFFF"/>
                </a:solidFill>
                <a:latin typeface="FiraSans-Book"/>
                <a:cs typeface="FiraSans-Book"/>
              </a:rPr>
              <a:t>safety</a:t>
            </a:r>
            <a:r>
              <a:rPr sz="3450" spc="40" dirty="0">
                <a:solidFill>
                  <a:srgbClr val="FFFFFF"/>
                </a:solidFill>
                <a:latin typeface="FiraSans-Book"/>
                <a:cs typeface="FiraSans-Book"/>
              </a:rPr>
              <a:t> </a:t>
            </a:r>
            <a:r>
              <a:rPr sz="3450" spc="-10" dirty="0">
                <a:solidFill>
                  <a:srgbClr val="FFFFFF"/>
                </a:solidFill>
                <a:latin typeface="FiraSans-Book"/>
                <a:cs typeface="FiraSans-Book"/>
              </a:rPr>
              <a:t>concern.</a:t>
            </a:r>
            <a:endParaRPr sz="3450" dirty="0">
              <a:latin typeface="FiraSans-Book"/>
              <a:cs typeface="FiraSans-Book"/>
            </a:endParaRPr>
          </a:p>
        </p:txBody>
      </p:sp>
      <p:sp>
        <p:nvSpPr>
          <p:cNvPr id="4" name="Rectangle 3">
            <a:extLst>
              <a:ext uri="{FF2B5EF4-FFF2-40B4-BE49-F238E27FC236}">
                <a16:creationId xmlns:a16="http://schemas.microsoft.com/office/drawing/2014/main" id="{D47F82D0-A3B8-DB87-5D05-59672E4725F3}"/>
              </a:ext>
            </a:extLst>
          </p:cNvPr>
          <p:cNvSpPr/>
          <p:nvPr/>
        </p:nvSpPr>
        <p:spPr>
          <a:xfrm>
            <a:off x="4639989" y="5045075"/>
            <a:ext cx="10824122" cy="2895600"/>
          </a:xfrm>
          <a:prstGeom prst="rect">
            <a:avLst/>
          </a:prstGeom>
          <a:noFill/>
          <a:ln w="349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descr="Getting help">
            <a:extLst>
              <a:ext uri="{FF2B5EF4-FFF2-40B4-BE49-F238E27FC236}">
                <a16:creationId xmlns:a16="http://schemas.microsoft.com/office/drawing/2014/main" id="{038DCFF6-0B75-653F-72E3-A09833E17C1A}"/>
              </a:ext>
            </a:extLst>
          </p:cNvPr>
          <p:cNvSpPr txBox="1">
            <a:spLocks/>
          </p:cNvSpPr>
          <p:nvPr/>
        </p:nvSpPr>
        <p:spPr>
          <a:xfrm>
            <a:off x="6403183" y="2240033"/>
            <a:ext cx="7278719" cy="1378934"/>
          </a:xfrm>
          <a:custGeom>
            <a:avLst/>
            <a:gdLst/>
            <a:ahLst/>
            <a:cxnLst/>
            <a:rect l="l" t="t" r="r" b="b"/>
            <a:pathLst>
              <a:path w="7278719" h="1378934">
                <a:moveTo>
                  <a:pt x="6981967" y="426672"/>
                </a:moveTo>
                <a:cubicBezTo>
                  <a:pt x="6933247" y="426672"/>
                  <a:pt x="6886003" y="432578"/>
                  <a:pt x="6838758" y="444388"/>
                </a:cubicBezTo>
                <a:lnTo>
                  <a:pt x="6838758" y="872537"/>
                </a:lnTo>
                <a:cubicBezTo>
                  <a:pt x="6880097" y="906494"/>
                  <a:pt x="6928817" y="924210"/>
                  <a:pt x="6981967" y="924210"/>
                </a:cubicBezTo>
                <a:cubicBezTo>
                  <a:pt x="7073502" y="924210"/>
                  <a:pt x="7126651" y="872537"/>
                  <a:pt x="7126651" y="781002"/>
                </a:cubicBezTo>
                <a:lnTo>
                  <a:pt x="7126651" y="569880"/>
                </a:lnTo>
                <a:cubicBezTo>
                  <a:pt x="7126651" y="479821"/>
                  <a:pt x="7073502" y="426672"/>
                  <a:pt x="6981967" y="426672"/>
                </a:cubicBezTo>
                <a:close/>
                <a:moveTo>
                  <a:pt x="5879067" y="426672"/>
                </a:moveTo>
                <a:cubicBezTo>
                  <a:pt x="5786055" y="426672"/>
                  <a:pt x="5735859" y="482774"/>
                  <a:pt x="5735859" y="606790"/>
                </a:cubicBezTo>
                <a:lnTo>
                  <a:pt x="6023751" y="606790"/>
                </a:lnTo>
                <a:cubicBezTo>
                  <a:pt x="6023751" y="484251"/>
                  <a:pt x="5973555" y="426672"/>
                  <a:pt x="5879067" y="426672"/>
                </a:cubicBezTo>
                <a:close/>
                <a:moveTo>
                  <a:pt x="4002642" y="426672"/>
                </a:moveTo>
                <a:cubicBezTo>
                  <a:pt x="3912583" y="426672"/>
                  <a:pt x="3859434" y="479821"/>
                  <a:pt x="3859434" y="569880"/>
                </a:cubicBezTo>
                <a:lnTo>
                  <a:pt x="3859434" y="781002"/>
                </a:lnTo>
                <a:cubicBezTo>
                  <a:pt x="3859434" y="872537"/>
                  <a:pt x="3912583" y="924210"/>
                  <a:pt x="4002642" y="924210"/>
                </a:cubicBezTo>
                <a:cubicBezTo>
                  <a:pt x="4055791" y="924210"/>
                  <a:pt x="4107465" y="905018"/>
                  <a:pt x="4147327" y="871061"/>
                </a:cubicBezTo>
                <a:lnTo>
                  <a:pt x="4147327" y="445865"/>
                </a:lnTo>
                <a:cubicBezTo>
                  <a:pt x="4101559" y="434054"/>
                  <a:pt x="4052839" y="426672"/>
                  <a:pt x="4002642" y="426672"/>
                </a:cubicBezTo>
                <a:close/>
                <a:moveTo>
                  <a:pt x="1135618" y="426672"/>
                </a:moveTo>
                <a:cubicBezTo>
                  <a:pt x="1042606" y="426672"/>
                  <a:pt x="992409" y="482774"/>
                  <a:pt x="992409" y="606790"/>
                </a:cubicBezTo>
                <a:lnTo>
                  <a:pt x="1280303" y="606790"/>
                </a:lnTo>
                <a:cubicBezTo>
                  <a:pt x="1280303" y="484251"/>
                  <a:pt x="1230106" y="426672"/>
                  <a:pt x="1135618" y="426672"/>
                </a:cubicBezTo>
                <a:close/>
                <a:moveTo>
                  <a:pt x="6981967" y="286416"/>
                </a:moveTo>
                <a:cubicBezTo>
                  <a:pt x="7069073" y="286416"/>
                  <a:pt x="7142892" y="314468"/>
                  <a:pt x="7196041" y="369093"/>
                </a:cubicBezTo>
                <a:cubicBezTo>
                  <a:pt x="7249191" y="422243"/>
                  <a:pt x="7278719" y="496062"/>
                  <a:pt x="7278719" y="581691"/>
                </a:cubicBezTo>
                <a:lnTo>
                  <a:pt x="7278719" y="767715"/>
                </a:lnTo>
                <a:cubicBezTo>
                  <a:pt x="7278719" y="854821"/>
                  <a:pt x="7250667" y="931592"/>
                  <a:pt x="7197517" y="984742"/>
                </a:cubicBezTo>
                <a:cubicBezTo>
                  <a:pt x="7144368" y="1039368"/>
                  <a:pt x="7079407" y="1064466"/>
                  <a:pt x="6992301" y="1064466"/>
                </a:cubicBezTo>
                <a:cubicBezTo>
                  <a:pt x="6943581" y="1064466"/>
                  <a:pt x="6884526" y="1046750"/>
                  <a:pt x="6838758" y="1026080"/>
                </a:cubicBezTo>
                <a:lnTo>
                  <a:pt x="6838758" y="1302162"/>
                </a:lnTo>
                <a:cubicBezTo>
                  <a:pt x="6838758" y="1344977"/>
                  <a:pt x="6804802" y="1378934"/>
                  <a:pt x="6763463" y="1378934"/>
                </a:cubicBezTo>
                <a:cubicBezTo>
                  <a:pt x="6720649" y="1378934"/>
                  <a:pt x="6686692" y="1344977"/>
                  <a:pt x="6686692" y="1302162"/>
                </a:cubicBezTo>
                <a:lnTo>
                  <a:pt x="6686692" y="414861"/>
                </a:lnTo>
                <a:cubicBezTo>
                  <a:pt x="6686692" y="373523"/>
                  <a:pt x="6713267" y="336613"/>
                  <a:pt x="6751653" y="324802"/>
                </a:cubicBezTo>
                <a:cubicBezTo>
                  <a:pt x="6825471" y="301180"/>
                  <a:pt x="6902243" y="286416"/>
                  <a:pt x="6981967" y="286416"/>
                </a:cubicBezTo>
                <a:close/>
                <a:moveTo>
                  <a:pt x="5879067" y="286416"/>
                </a:moveTo>
                <a:cubicBezTo>
                  <a:pt x="5966173" y="286416"/>
                  <a:pt x="6039991" y="314468"/>
                  <a:pt x="6093141" y="369093"/>
                </a:cubicBezTo>
                <a:cubicBezTo>
                  <a:pt x="6146291" y="422243"/>
                  <a:pt x="6175819" y="496062"/>
                  <a:pt x="6175819" y="581691"/>
                </a:cubicBezTo>
                <a:lnTo>
                  <a:pt x="6175819" y="651081"/>
                </a:lnTo>
                <a:cubicBezTo>
                  <a:pt x="6175819" y="704231"/>
                  <a:pt x="6133003" y="747045"/>
                  <a:pt x="6079854" y="747045"/>
                </a:cubicBezTo>
                <a:lnTo>
                  <a:pt x="5735859" y="747045"/>
                </a:lnTo>
                <a:cubicBezTo>
                  <a:pt x="5735859" y="807577"/>
                  <a:pt x="5746193" y="847439"/>
                  <a:pt x="5765386" y="874014"/>
                </a:cubicBezTo>
                <a:cubicBezTo>
                  <a:pt x="5790485" y="906494"/>
                  <a:pt x="5828871" y="924210"/>
                  <a:pt x="5879067" y="924210"/>
                </a:cubicBezTo>
                <a:cubicBezTo>
                  <a:pt x="5935169" y="924210"/>
                  <a:pt x="5988319" y="907970"/>
                  <a:pt x="6038515" y="885825"/>
                </a:cubicBezTo>
                <a:cubicBezTo>
                  <a:pt x="6048850" y="881396"/>
                  <a:pt x="6059185" y="878443"/>
                  <a:pt x="6069519" y="878443"/>
                </a:cubicBezTo>
                <a:cubicBezTo>
                  <a:pt x="6106429" y="878443"/>
                  <a:pt x="6141861" y="909447"/>
                  <a:pt x="6141861" y="947832"/>
                </a:cubicBezTo>
                <a:cubicBezTo>
                  <a:pt x="6141861" y="975883"/>
                  <a:pt x="6130051" y="1000982"/>
                  <a:pt x="6103476" y="1014269"/>
                </a:cubicBezTo>
                <a:cubicBezTo>
                  <a:pt x="6032609" y="1048226"/>
                  <a:pt x="5957315" y="1064466"/>
                  <a:pt x="5879067" y="1064466"/>
                </a:cubicBezTo>
                <a:cubicBezTo>
                  <a:pt x="5793437" y="1064466"/>
                  <a:pt x="5719618" y="1036415"/>
                  <a:pt x="5664993" y="981789"/>
                </a:cubicBezTo>
                <a:cubicBezTo>
                  <a:pt x="5611843" y="928640"/>
                  <a:pt x="5583791" y="854821"/>
                  <a:pt x="5583791" y="767715"/>
                </a:cubicBezTo>
                <a:lnTo>
                  <a:pt x="5583791" y="581691"/>
                </a:lnTo>
                <a:cubicBezTo>
                  <a:pt x="5583791" y="496062"/>
                  <a:pt x="5611843" y="422243"/>
                  <a:pt x="5664993" y="369093"/>
                </a:cubicBezTo>
                <a:cubicBezTo>
                  <a:pt x="5719618" y="314468"/>
                  <a:pt x="5793437" y="286416"/>
                  <a:pt x="5879067" y="286416"/>
                </a:cubicBezTo>
                <a:close/>
                <a:moveTo>
                  <a:pt x="4002642" y="286416"/>
                </a:moveTo>
                <a:cubicBezTo>
                  <a:pt x="4083843" y="286416"/>
                  <a:pt x="4160615" y="299704"/>
                  <a:pt x="4234433" y="324802"/>
                </a:cubicBezTo>
                <a:cubicBezTo>
                  <a:pt x="4272819" y="338090"/>
                  <a:pt x="4299393" y="373523"/>
                  <a:pt x="4299393" y="414861"/>
                </a:cubicBezTo>
                <a:lnTo>
                  <a:pt x="4299393" y="1083659"/>
                </a:lnTo>
                <a:cubicBezTo>
                  <a:pt x="4299393" y="1169289"/>
                  <a:pt x="4269866" y="1243107"/>
                  <a:pt x="4216717" y="1296257"/>
                </a:cubicBezTo>
                <a:cubicBezTo>
                  <a:pt x="4163567" y="1350883"/>
                  <a:pt x="4089748" y="1378934"/>
                  <a:pt x="4002642" y="1378934"/>
                </a:cubicBezTo>
                <a:cubicBezTo>
                  <a:pt x="3928823" y="1378934"/>
                  <a:pt x="3856481" y="1364170"/>
                  <a:pt x="3788568" y="1333166"/>
                </a:cubicBezTo>
                <a:cubicBezTo>
                  <a:pt x="3760517" y="1319879"/>
                  <a:pt x="3742800" y="1294781"/>
                  <a:pt x="3742800" y="1265253"/>
                </a:cubicBezTo>
                <a:cubicBezTo>
                  <a:pt x="3742800" y="1226867"/>
                  <a:pt x="3775280" y="1194387"/>
                  <a:pt x="3816619" y="1194387"/>
                </a:cubicBezTo>
                <a:cubicBezTo>
                  <a:pt x="3826953" y="1194387"/>
                  <a:pt x="3840241" y="1198816"/>
                  <a:pt x="3850575" y="1203245"/>
                </a:cubicBezTo>
                <a:cubicBezTo>
                  <a:pt x="3899296" y="1223914"/>
                  <a:pt x="3949493" y="1238678"/>
                  <a:pt x="4002642" y="1238678"/>
                </a:cubicBezTo>
                <a:cubicBezTo>
                  <a:pt x="4094177" y="1238678"/>
                  <a:pt x="4147327" y="1173718"/>
                  <a:pt x="4147327" y="1083659"/>
                </a:cubicBezTo>
                <a:lnTo>
                  <a:pt x="4147327" y="1026080"/>
                </a:lnTo>
                <a:cubicBezTo>
                  <a:pt x="4103035" y="1048226"/>
                  <a:pt x="4052839" y="1064466"/>
                  <a:pt x="4002642" y="1064466"/>
                </a:cubicBezTo>
                <a:cubicBezTo>
                  <a:pt x="3917012" y="1064466"/>
                  <a:pt x="3843193" y="1036415"/>
                  <a:pt x="3788568" y="981789"/>
                </a:cubicBezTo>
                <a:cubicBezTo>
                  <a:pt x="3735418" y="928640"/>
                  <a:pt x="3707367" y="854821"/>
                  <a:pt x="3707367" y="767715"/>
                </a:cubicBezTo>
                <a:lnTo>
                  <a:pt x="3707367" y="581691"/>
                </a:lnTo>
                <a:cubicBezTo>
                  <a:pt x="3707367" y="496062"/>
                  <a:pt x="3735418" y="422243"/>
                  <a:pt x="3788568" y="369093"/>
                </a:cubicBezTo>
                <a:cubicBezTo>
                  <a:pt x="3843193" y="314468"/>
                  <a:pt x="3917012" y="286416"/>
                  <a:pt x="4002642" y="286416"/>
                </a:cubicBezTo>
                <a:close/>
                <a:moveTo>
                  <a:pt x="3257691" y="286416"/>
                </a:moveTo>
                <a:cubicBezTo>
                  <a:pt x="3344798" y="286416"/>
                  <a:pt x="3418617" y="314468"/>
                  <a:pt x="3471766" y="369093"/>
                </a:cubicBezTo>
                <a:cubicBezTo>
                  <a:pt x="3524915" y="422243"/>
                  <a:pt x="3554443" y="496062"/>
                  <a:pt x="3554443" y="581691"/>
                </a:cubicBezTo>
                <a:lnTo>
                  <a:pt x="3554443" y="987695"/>
                </a:lnTo>
                <a:cubicBezTo>
                  <a:pt x="3554443" y="1030509"/>
                  <a:pt x="3520486" y="1064466"/>
                  <a:pt x="3477671" y="1064466"/>
                </a:cubicBezTo>
                <a:cubicBezTo>
                  <a:pt x="3434857" y="1064466"/>
                  <a:pt x="3402376" y="1030509"/>
                  <a:pt x="3402376" y="987695"/>
                </a:cubicBezTo>
                <a:lnTo>
                  <a:pt x="3402376" y="569880"/>
                </a:lnTo>
                <a:cubicBezTo>
                  <a:pt x="3402376" y="479821"/>
                  <a:pt x="3349227" y="426672"/>
                  <a:pt x="3257691" y="426672"/>
                </a:cubicBezTo>
                <a:cubicBezTo>
                  <a:pt x="3208971" y="426672"/>
                  <a:pt x="3160251" y="434054"/>
                  <a:pt x="3114483" y="445865"/>
                </a:cubicBezTo>
                <a:lnTo>
                  <a:pt x="3114483" y="987695"/>
                </a:lnTo>
                <a:cubicBezTo>
                  <a:pt x="3114483" y="1030509"/>
                  <a:pt x="3080527" y="1064466"/>
                  <a:pt x="3039188" y="1064466"/>
                </a:cubicBezTo>
                <a:cubicBezTo>
                  <a:pt x="2996373" y="1064466"/>
                  <a:pt x="2962417" y="1030509"/>
                  <a:pt x="2962417" y="987695"/>
                </a:cubicBezTo>
                <a:lnTo>
                  <a:pt x="2962417" y="414861"/>
                </a:lnTo>
                <a:cubicBezTo>
                  <a:pt x="2962417" y="373523"/>
                  <a:pt x="2987515" y="338090"/>
                  <a:pt x="3027377" y="324802"/>
                </a:cubicBezTo>
                <a:cubicBezTo>
                  <a:pt x="3099719" y="299704"/>
                  <a:pt x="3177967" y="286416"/>
                  <a:pt x="3257691" y="286416"/>
                </a:cubicBezTo>
                <a:close/>
                <a:moveTo>
                  <a:pt x="2686097" y="286416"/>
                </a:moveTo>
                <a:cubicBezTo>
                  <a:pt x="2728911" y="286416"/>
                  <a:pt x="2761392" y="320373"/>
                  <a:pt x="2761392" y="363188"/>
                </a:cubicBezTo>
                <a:lnTo>
                  <a:pt x="2761392" y="987695"/>
                </a:lnTo>
                <a:cubicBezTo>
                  <a:pt x="2761392" y="1030509"/>
                  <a:pt x="2728911" y="1064466"/>
                  <a:pt x="2686097" y="1064466"/>
                </a:cubicBezTo>
                <a:cubicBezTo>
                  <a:pt x="2644758" y="1064466"/>
                  <a:pt x="2609325" y="1030509"/>
                  <a:pt x="2609325" y="987695"/>
                </a:cubicBezTo>
                <a:lnTo>
                  <a:pt x="2609325" y="363188"/>
                </a:lnTo>
                <a:cubicBezTo>
                  <a:pt x="2609325" y="320373"/>
                  <a:pt x="2644758" y="286416"/>
                  <a:pt x="2686097" y="286416"/>
                </a:cubicBezTo>
                <a:close/>
                <a:moveTo>
                  <a:pt x="1135618" y="286416"/>
                </a:moveTo>
                <a:cubicBezTo>
                  <a:pt x="1222724" y="286416"/>
                  <a:pt x="1296543" y="314468"/>
                  <a:pt x="1349692" y="369093"/>
                </a:cubicBezTo>
                <a:cubicBezTo>
                  <a:pt x="1402842" y="422243"/>
                  <a:pt x="1432368" y="496062"/>
                  <a:pt x="1432368" y="581691"/>
                </a:cubicBezTo>
                <a:lnTo>
                  <a:pt x="1432368" y="651081"/>
                </a:lnTo>
                <a:cubicBezTo>
                  <a:pt x="1432368" y="704231"/>
                  <a:pt x="1389554" y="747045"/>
                  <a:pt x="1336405" y="747045"/>
                </a:cubicBezTo>
                <a:lnTo>
                  <a:pt x="992409" y="747045"/>
                </a:lnTo>
                <a:cubicBezTo>
                  <a:pt x="992409" y="807577"/>
                  <a:pt x="1002744" y="847439"/>
                  <a:pt x="1021937" y="874014"/>
                </a:cubicBezTo>
                <a:cubicBezTo>
                  <a:pt x="1047035" y="906494"/>
                  <a:pt x="1085421" y="924210"/>
                  <a:pt x="1135618" y="924210"/>
                </a:cubicBezTo>
                <a:cubicBezTo>
                  <a:pt x="1191720" y="924210"/>
                  <a:pt x="1244870" y="907970"/>
                  <a:pt x="1295066" y="885825"/>
                </a:cubicBezTo>
                <a:cubicBezTo>
                  <a:pt x="1305401" y="881396"/>
                  <a:pt x="1315735" y="878443"/>
                  <a:pt x="1326069" y="878443"/>
                </a:cubicBezTo>
                <a:cubicBezTo>
                  <a:pt x="1362980" y="878443"/>
                  <a:pt x="1398412" y="909447"/>
                  <a:pt x="1398412" y="947832"/>
                </a:cubicBezTo>
                <a:cubicBezTo>
                  <a:pt x="1398412" y="975883"/>
                  <a:pt x="1386602" y="1000982"/>
                  <a:pt x="1360027" y="1014269"/>
                </a:cubicBezTo>
                <a:cubicBezTo>
                  <a:pt x="1289161" y="1048226"/>
                  <a:pt x="1213866" y="1064466"/>
                  <a:pt x="1135618" y="1064466"/>
                </a:cubicBezTo>
                <a:cubicBezTo>
                  <a:pt x="1049988" y="1064466"/>
                  <a:pt x="976169" y="1036415"/>
                  <a:pt x="921543" y="981789"/>
                </a:cubicBezTo>
                <a:cubicBezTo>
                  <a:pt x="868394" y="928640"/>
                  <a:pt x="840343" y="854821"/>
                  <a:pt x="840343" y="767715"/>
                </a:cubicBezTo>
                <a:lnTo>
                  <a:pt x="840343" y="581691"/>
                </a:lnTo>
                <a:cubicBezTo>
                  <a:pt x="840343" y="496062"/>
                  <a:pt x="868394" y="422243"/>
                  <a:pt x="921543" y="369093"/>
                </a:cubicBezTo>
                <a:cubicBezTo>
                  <a:pt x="976169" y="314468"/>
                  <a:pt x="1049988" y="286416"/>
                  <a:pt x="1135618" y="286416"/>
                </a:cubicBezTo>
                <a:close/>
                <a:moveTo>
                  <a:pt x="6418420" y="0"/>
                </a:moveTo>
                <a:cubicBezTo>
                  <a:pt x="6459759" y="0"/>
                  <a:pt x="6493715" y="33956"/>
                  <a:pt x="6493715" y="76771"/>
                </a:cubicBezTo>
                <a:lnTo>
                  <a:pt x="6493715" y="987695"/>
                </a:lnTo>
                <a:cubicBezTo>
                  <a:pt x="6493715" y="1030509"/>
                  <a:pt x="6459759" y="1064466"/>
                  <a:pt x="6418420" y="1064466"/>
                </a:cubicBezTo>
                <a:cubicBezTo>
                  <a:pt x="6375605" y="1064466"/>
                  <a:pt x="6341649" y="1030509"/>
                  <a:pt x="6341649" y="987695"/>
                </a:cubicBezTo>
                <a:lnTo>
                  <a:pt x="6341649" y="76771"/>
                </a:lnTo>
                <a:cubicBezTo>
                  <a:pt x="6341649" y="33956"/>
                  <a:pt x="6375605" y="0"/>
                  <a:pt x="6418420" y="0"/>
                </a:cubicBezTo>
                <a:close/>
                <a:moveTo>
                  <a:pt x="4915613" y="0"/>
                </a:moveTo>
                <a:cubicBezTo>
                  <a:pt x="4956951" y="0"/>
                  <a:pt x="4990908" y="33956"/>
                  <a:pt x="4990908" y="76771"/>
                </a:cubicBezTo>
                <a:lnTo>
                  <a:pt x="4990908" y="324802"/>
                </a:lnTo>
                <a:cubicBezTo>
                  <a:pt x="5036676" y="304133"/>
                  <a:pt x="5095731" y="286416"/>
                  <a:pt x="5144451" y="286416"/>
                </a:cubicBezTo>
                <a:cubicBezTo>
                  <a:pt x="5231557" y="286416"/>
                  <a:pt x="5295042" y="311515"/>
                  <a:pt x="5349667" y="366141"/>
                </a:cubicBezTo>
                <a:cubicBezTo>
                  <a:pt x="5402817" y="419290"/>
                  <a:pt x="5430868" y="496062"/>
                  <a:pt x="5430868" y="581691"/>
                </a:cubicBezTo>
                <a:lnTo>
                  <a:pt x="5430868" y="987695"/>
                </a:lnTo>
                <a:cubicBezTo>
                  <a:pt x="5430868" y="1030509"/>
                  <a:pt x="5396911" y="1064466"/>
                  <a:pt x="5354097" y="1064466"/>
                </a:cubicBezTo>
                <a:cubicBezTo>
                  <a:pt x="5311281" y="1064466"/>
                  <a:pt x="5278801" y="1030509"/>
                  <a:pt x="5278801" y="987695"/>
                </a:cubicBezTo>
                <a:lnTo>
                  <a:pt x="5278801" y="569880"/>
                </a:lnTo>
                <a:cubicBezTo>
                  <a:pt x="5278801" y="479821"/>
                  <a:pt x="5225652" y="426672"/>
                  <a:pt x="5134117" y="426672"/>
                </a:cubicBezTo>
                <a:cubicBezTo>
                  <a:pt x="5082444" y="426672"/>
                  <a:pt x="5032247" y="445865"/>
                  <a:pt x="4990908" y="479821"/>
                </a:cubicBezTo>
                <a:lnTo>
                  <a:pt x="4990908" y="987695"/>
                </a:lnTo>
                <a:cubicBezTo>
                  <a:pt x="4990908" y="1030509"/>
                  <a:pt x="4956951" y="1064466"/>
                  <a:pt x="4915613" y="1064466"/>
                </a:cubicBezTo>
                <a:cubicBezTo>
                  <a:pt x="4872799" y="1064466"/>
                  <a:pt x="4838842" y="1030509"/>
                  <a:pt x="4838842" y="987695"/>
                </a:cubicBezTo>
                <a:lnTo>
                  <a:pt x="4838842" y="76771"/>
                </a:lnTo>
                <a:cubicBezTo>
                  <a:pt x="4838842" y="33956"/>
                  <a:pt x="4872799" y="0"/>
                  <a:pt x="4915613" y="0"/>
                </a:cubicBezTo>
                <a:close/>
                <a:moveTo>
                  <a:pt x="2686097" y="0"/>
                </a:moveTo>
                <a:cubicBezTo>
                  <a:pt x="2733341" y="0"/>
                  <a:pt x="2771726" y="38385"/>
                  <a:pt x="2771726" y="85629"/>
                </a:cubicBezTo>
                <a:cubicBezTo>
                  <a:pt x="2771726" y="132873"/>
                  <a:pt x="2733341" y="171259"/>
                  <a:pt x="2686097" y="171259"/>
                </a:cubicBezTo>
                <a:cubicBezTo>
                  <a:pt x="2638853" y="171259"/>
                  <a:pt x="2600467" y="132873"/>
                  <a:pt x="2600467" y="85629"/>
                </a:cubicBezTo>
                <a:cubicBezTo>
                  <a:pt x="2600467" y="38385"/>
                  <a:pt x="2638853" y="0"/>
                  <a:pt x="2686097" y="0"/>
                </a:cubicBezTo>
                <a:close/>
                <a:moveTo>
                  <a:pt x="2172413" y="0"/>
                </a:moveTo>
                <a:cubicBezTo>
                  <a:pt x="2213752" y="0"/>
                  <a:pt x="2247708" y="33956"/>
                  <a:pt x="2247708" y="76771"/>
                </a:cubicBezTo>
                <a:lnTo>
                  <a:pt x="2247708" y="301180"/>
                </a:lnTo>
                <a:lnTo>
                  <a:pt x="2390917" y="301180"/>
                </a:lnTo>
                <a:cubicBezTo>
                  <a:pt x="2433731" y="301180"/>
                  <a:pt x="2467688" y="332184"/>
                  <a:pt x="2467688" y="373523"/>
                </a:cubicBezTo>
                <a:cubicBezTo>
                  <a:pt x="2467688" y="417814"/>
                  <a:pt x="2435208" y="447341"/>
                  <a:pt x="2390917" y="447341"/>
                </a:cubicBezTo>
                <a:lnTo>
                  <a:pt x="2247708" y="447341"/>
                </a:lnTo>
                <a:lnTo>
                  <a:pt x="2247708" y="832675"/>
                </a:lnTo>
                <a:cubicBezTo>
                  <a:pt x="2247708" y="888777"/>
                  <a:pt x="2277236" y="924210"/>
                  <a:pt x="2315622" y="924210"/>
                </a:cubicBezTo>
                <a:cubicBezTo>
                  <a:pt x="2358437" y="924210"/>
                  <a:pt x="2365818" y="912399"/>
                  <a:pt x="2393869" y="912399"/>
                </a:cubicBezTo>
                <a:cubicBezTo>
                  <a:pt x="2430779" y="912399"/>
                  <a:pt x="2467688" y="938974"/>
                  <a:pt x="2467688" y="983265"/>
                </a:cubicBezTo>
                <a:cubicBezTo>
                  <a:pt x="2467688" y="1020175"/>
                  <a:pt x="2439637" y="1048226"/>
                  <a:pt x="2402728" y="1055608"/>
                </a:cubicBezTo>
                <a:cubicBezTo>
                  <a:pt x="2373200" y="1061513"/>
                  <a:pt x="2345149" y="1064466"/>
                  <a:pt x="2315622" y="1064466"/>
                </a:cubicBezTo>
                <a:cubicBezTo>
                  <a:pt x="2194559" y="1064466"/>
                  <a:pt x="2095642" y="969978"/>
                  <a:pt x="2095642" y="834152"/>
                </a:cubicBezTo>
                <a:lnTo>
                  <a:pt x="2095642" y="76771"/>
                </a:lnTo>
                <a:cubicBezTo>
                  <a:pt x="2095642" y="33956"/>
                  <a:pt x="2129599" y="0"/>
                  <a:pt x="2172413" y="0"/>
                </a:cubicBezTo>
                <a:close/>
                <a:moveTo>
                  <a:pt x="1667589" y="0"/>
                </a:moveTo>
                <a:cubicBezTo>
                  <a:pt x="1708927" y="0"/>
                  <a:pt x="1742884" y="33956"/>
                  <a:pt x="1742884" y="76771"/>
                </a:cubicBezTo>
                <a:lnTo>
                  <a:pt x="1742884" y="301180"/>
                </a:lnTo>
                <a:lnTo>
                  <a:pt x="1886093" y="301180"/>
                </a:lnTo>
                <a:cubicBezTo>
                  <a:pt x="1928907" y="301180"/>
                  <a:pt x="1962864" y="332184"/>
                  <a:pt x="1962864" y="373523"/>
                </a:cubicBezTo>
                <a:cubicBezTo>
                  <a:pt x="1962864" y="417814"/>
                  <a:pt x="1930384" y="447341"/>
                  <a:pt x="1886093" y="447341"/>
                </a:cubicBezTo>
                <a:lnTo>
                  <a:pt x="1742884" y="447341"/>
                </a:lnTo>
                <a:lnTo>
                  <a:pt x="1742884" y="832675"/>
                </a:lnTo>
                <a:cubicBezTo>
                  <a:pt x="1742884" y="888777"/>
                  <a:pt x="1772412" y="924210"/>
                  <a:pt x="1810797" y="924210"/>
                </a:cubicBezTo>
                <a:cubicBezTo>
                  <a:pt x="1853612" y="924210"/>
                  <a:pt x="1860994" y="912399"/>
                  <a:pt x="1889045" y="912399"/>
                </a:cubicBezTo>
                <a:cubicBezTo>
                  <a:pt x="1925955" y="912399"/>
                  <a:pt x="1962864" y="938974"/>
                  <a:pt x="1962864" y="983265"/>
                </a:cubicBezTo>
                <a:cubicBezTo>
                  <a:pt x="1962864" y="1020175"/>
                  <a:pt x="1934813" y="1048226"/>
                  <a:pt x="1897903" y="1055608"/>
                </a:cubicBezTo>
                <a:cubicBezTo>
                  <a:pt x="1868376" y="1061513"/>
                  <a:pt x="1840325" y="1064466"/>
                  <a:pt x="1810797" y="1064466"/>
                </a:cubicBezTo>
                <a:cubicBezTo>
                  <a:pt x="1689735" y="1064466"/>
                  <a:pt x="1590817" y="969978"/>
                  <a:pt x="1590817" y="834152"/>
                </a:cubicBezTo>
                <a:lnTo>
                  <a:pt x="1590817" y="76771"/>
                </a:lnTo>
                <a:cubicBezTo>
                  <a:pt x="1590817" y="33956"/>
                  <a:pt x="1624774" y="0"/>
                  <a:pt x="1667589" y="0"/>
                </a:cubicBezTo>
                <a:close/>
                <a:moveTo>
                  <a:pt x="380904" y="0"/>
                </a:moveTo>
                <a:cubicBezTo>
                  <a:pt x="462105" y="0"/>
                  <a:pt x="558069" y="25098"/>
                  <a:pt x="625983" y="66437"/>
                </a:cubicBezTo>
                <a:cubicBezTo>
                  <a:pt x="649605" y="81200"/>
                  <a:pt x="662892" y="107775"/>
                  <a:pt x="662892" y="134350"/>
                </a:cubicBezTo>
                <a:cubicBezTo>
                  <a:pt x="662892" y="174212"/>
                  <a:pt x="628935" y="205216"/>
                  <a:pt x="586121" y="205216"/>
                </a:cubicBezTo>
                <a:cubicBezTo>
                  <a:pt x="572833" y="205216"/>
                  <a:pt x="558069" y="200787"/>
                  <a:pt x="546258" y="193405"/>
                </a:cubicBezTo>
                <a:cubicBezTo>
                  <a:pt x="507873" y="169783"/>
                  <a:pt x="439959" y="144684"/>
                  <a:pt x="380904" y="144684"/>
                </a:cubicBezTo>
                <a:cubicBezTo>
                  <a:pt x="237696" y="144684"/>
                  <a:pt x="156495" y="233267"/>
                  <a:pt x="156495" y="376475"/>
                </a:cubicBezTo>
                <a:lnTo>
                  <a:pt x="156495" y="689467"/>
                </a:lnTo>
                <a:cubicBezTo>
                  <a:pt x="156495" y="832675"/>
                  <a:pt x="237696" y="919781"/>
                  <a:pt x="380904" y="919781"/>
                </a:cubicBezTo>
                <a:cubicBezTo>
                  <a:pt x="438483" y="919781"/>
                  <a:pt x="494585" y="909447"/>
                  <a:pt x="544782" y="893206"/>
                </a:cubicBezTo>
                <a:lnTo>
                  <a:pt x="544782" y="620077"/>
                </a:lnTo>
                <a:lnTo>
                  <a:pt x="400097" y="620077"/>
                </a:lnTo>
                <a:cubicBezTo>
                  <a:pt x="358759" y="620077"/>
                  <a:pt x="324802" y="587597"/>
                  <a:pt x="324802" y="544782"/>
                </a:cubicBezTo>
                <a:cubicBezTo>
                  <a:pt x="324802" y="503444"/>
                  <a:pt x="358759" y="469487"/>
                  <a:pt x="400097" y="469487"/>
                </a:cubicBezTo>
                <a:lnTo>
                  <a:pt x="605313" y="469487"/>
                </a:lnTo>
                <a:cubicBezTo>
                  <a:pt x="658463" y="469487"/>
                  <a:pt x="701278" y="512302"/>
                  <a:pt x="701278" y="565451"/>
                </a:cubicBezTo>
                <a:lnTo>
                  <a:pt x="701278" y="925687"/>
                </a:lnTo>
                <a:cubicBezTo>
                  <a:pt x="701278" y="964073"/>
                  <a:pt x="679132" y="998029"/>
                  <a:pt x="645175" y="1012793"/>
                </a:cubicBezTo>
                <a:cubicBezTo>
                  <a:pt x="574309" y="1043797"/>
                  <a:pt x="473916" y="1064466"/>
                  <a:pt x="380904" y="1064466"/>
                </a:cubicBezTo>
                <a:cubicBezTo>
                  <a:pt x="153543" y="1064466"/>
                  <a:pt x="0" y="910923"/>
                  <a:pt x="0" y="682085"/>
                </a:cubicBezTo>
                <a:lnTo>
                  <a:pt x="0" y="382381"/>
                </a:lnTo>
                <a:cubicBezTo>
                  <a:pt x="0" y="153543"/>
                  <a:pt x="153543" y="0"/>
                  <a:pt x="3809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sz="11600" b="1" i="0">
                <a:solidFill>
                  <a:schemeClr val="bg1"/>
                </a:solidFill>
                <a:latin typeface="NettoOT-Bold"/>
                <a:ea typeface="+mj-ea"/>
                <a:cs typeface="NettoOT-Bold"/>
              </a:defRPr>
            </a:lvl1pPr>
          </a:lstStyle>
          <a:p>
            <a:pPr marL="8255">
              <a:spcBef>
                <a:spcPts val="130"/>
              </a:spcBef>
            </a:pPr>
            <a:endParaRPr lang="en-GB" spc="-2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on&#10;&#10;Description automatically generated">
            <a:extLst>
              <a:ext uri="{FF2B5EF4-FFF2-40B4-BE49-F238E27FC236}">
                <a16:creationId xmlns:a16="http://schemas.microsoft.com/office/drawing/2014/main" id="{7C0B647C-6382-BC18-498D-BC08A2E8A4F8}"/>
              </a:ext>
            </a:extLst>
          </p:cNvPr>
          <p:cNvPicPr>
            <a:picLocks noChangeAspect="1"/>
          </p:cNvPicPr>
          <p:nvPr/>
        </p:nvPicPr>
        <p:blipFill rotWithShape="1">
          <a:blip r:embed="rId3">
            <a:extLst>
              <a:ext uri="{28A0092B-C50C-407E-A947-70E740481C1C}">
                <a14:useLocalDpi xmlns:a14="http://schemas.microsoft.com/office/drawing/2010/main"/>
              </a:ext>
            </a:extLst>
          </a:blip>
          <a:srcRect l="4312" r="1544" b="-40"/>
          <a:stretch/>
        </p:blipFill>
        <p:spPr>
          <a:xfrm>
            <a:off x="0" y="-1"/>
            <a:ext cx="20104100" cy="11309351"/>
          </a:xfrm>
          <a:prstGeom prst="rect">
            <a:avLst/>
          </a:prstGeom>
        </p:spPr>
      </p:pic>
      <p:sp>
        <p:nvSpPr>
          <p:cNvPr id="3" name="TextBox 2" descr="Our challenge to you:&#10;Talk about it!">
            <a:extLst>
              <a:ext uri="{FF2B5EF4-FFF2-40B4-BE49-F238E27FC236}">
                <a16:creationId xmlns:a16="http://schemas.microsoft.com/office/drawing/2014/main" id="{45FAE996-D952-15A9-193D-8A457E1C37FC}"/>
              </a:ext>
            </a:extLst>
          </p:cNvPr>
          <p:cNvSpPr txBox="1">
            <a:spLocks/>
          </p:cNvSpPr>
          <p:nvPr/>
        </p:nvSpPr>
        <p:spPr>
          <a:xfrm>
            <a:off x="3729279" y="1094354"/>
            <a:ext cx="12695156" cy="2836116"/>
          </a:xfrm>
          <a:custGeom>
            <a:avLst/>
            <a:gdLst/>
            <a:ahLst/>
            <a:cxnLst/>
            <a:rect l="l" t="t" r="r" b="b"/>
            <a:pathLst>
              <a:path w="12695156" h="2836116">
                <a:moveTo>
                  <a:pt x="10043730" y="2644187"/>
                </a:moveTo>
                <a:cubicBezTo>
                  <a:pt x="10095403" y="2644187"/>
                  <a:pt x="10138218" y="2687002"/>
                  <a:pt x="10138218" y="2740152"/>
                </a:cubicBezTo>
                <a:cubicBezTo>
                  <a:pt x="10138218" y="2793301"/>
                  <a:pt x="10095403" y="2836116"/>
                  <a:pt x="10043730" y="2836116"/>
                </a:cubicBezTo>
                <a:cubicBezTo>
                  <a:pt x="9990581" y="2836116"/>
                  <a:pt x="9947766" y="2793301"/>
                  <a:pt x="9947766" y="2740152"/>
                </a:cubicBezTo>
                <a:cubicBezTo>
                  <a:pt x="9947766" y="2687002"/>
                  <a:pt x="9990581" y="2644187"/>
                  <a:pt x="10043730" y="2644187"/>
                </a:cubicBezTo>
                <a:close/>
                <a:moveTo>
                  <a:pt x="5372623" y="2500979"/>
                </a:moveTo>
                <a:cubicBezTo>
                  <a:pt x="5244178" y="2500979"/>
                  <a:pt x="5236796" y="2570368"/>
                  <a:pt x="5236796" y="2595467"/>
                </a:cubicBezTo>
                <a:cubicBezTo>
                  <a:pt x="5236796" y="2622042"/>
                  <a:pt x="5244178" y="2695860"/>
                  <a:pt x="5372623" y="2695860"/>
                </a:cubicBezTo>
                <a:cubicBezTo>
                  <a:pt x="5422819" y="2695860"/>
                  <a:pt x="5477445" y="2688479"/>
                  <a:pt x="5524689" y="2676668"/>
                </a:cubicBezTo>
                <a:lnTo>
                  <a:pt x="5524689" y="2500979"/>
                </a:lnTo>
                <a:close/>
                <a:moveTo>
                  <a:pt x="3248549" y="2500979"/>
                </a:moveTo>
                <a:cubicBezTo>
                  <a:pt x="3120104" y="2500979"/>
                  <a:pt x="3112722" y="2570368"/>
                  <a:pt x="3112722" y="2595467"/>
                </a:cubicBezTo>
                <a:cubicBezTo>
                  <a:pt x="3112722" y="2622042"/>
                  <a:pt x="3120104" y="2695860"/>
                  <a:pt x="3248549" y="2695860"/>
                </a:cubicBezTo>
                <a:cubicBezTo>
                  <a:pt x="3298746" y="2695860"/>
                  <a:pt x="3353371" y="2688479"/>
                  <a:pt x="3400616" y="2676668"/>
                </a:cubicBezTo>
                <a:lnTo>
                  <a:pt x="3400616" y="2500979"/>
                </a:lnTo>
                <a:close/>
                <a:moveTo>
                  <a:pt x="6903481" y="2198322"/>
                </a:moveTo>
                <a:cubicBezTo>
                  <a:pt x="6803087" y="2198322"/>
                  <a:pt x="6745509" y="2255901"/>
                  <a:pt x="6745509" y="2356294"/>
                </a:cubicBezTo>
                <a:lnTo>
                  <a:pt x="6745509" y="2539365"/>
                </a:lnTo>
                <a:cubicBezTo>
                  <a:pt x="6745509" y="2638282"/>
                  <a:pt x="6803087" y="2695860"/>
                  <a:pt x="6903481" y="2695860"/>
                </a:cubicBezTo>
                <a:cubicBezTo>
                  <a:pt x="7003874" y="2695860"/>
                  <a:pt x="7061453" y="2638282"/>
                  <a:pt x="7061453" y="2539365"/>
                </a:cubicBezTo>
                <a:lnTo>
                  <a:pt x="7061453" y="2356294"/>
                </a:lnTo>
                <a:cubicBezTo>
                  <a:pt x="7061453" y="2263283"/>
                  <a:pt x="7000921" y="2198322"/>
                  <a:pt x="6903481" y="2198322"/>
                </a:cubicBezTo>
                <a:close/>
                <a:moveTo>
                  <a:pt x="6153292" y="2198322"/>
                </a:moveTo>
                <a:cubicBezTo>
                  <a:pt x="6100142" y="2198322"/>
                  <a:pt x="6051422" y="2217515"/>
                  <a:pt x="6010083" y="2251472"/>
                </a:cubicBezTo>
                <a:lnTo>
                  <a:pt x="6010083" y="2678144"/>
                </a:lnTo>
                <a:cubicBezTo>
                  <a:pt x="6057327" y="2689955"/>
                  <a:pt x="6104571" y="2695860"/>
                  <a:pt x="6153292" y="2695860"/>
                </a:cubicBezTo>
                <a:cubicBezTo>
                  <a:pt x="6244827" y="2695860"/>
                  <a:pt x="6297977" y="2644187"/>
                  <a:pt x="6297977" y="2552652"/>
                </a:cubicBezTo>
                <a:lnTo>
                  <a:pt x="6297977" y="2341531"/>
                </a:lnTo>
                <a:cubicBezTo>
                  <a:pt x="6297977" y="2251472"/>
                  <a:pt x="6244827" y="2198322"/>
                  <a:pt x="6153292" y="2198322"/>
                </a:cubicBezTo>
                <a:close/>
                <a:moveTo>
                  <a:pt x="9086896" y="2058067"/>
                </a:moveTo>
                <a:cubicBezTo>
                  <a:pt x="9129711" y="2058067"/>
                  <a:pt x="9162191" y="2092023"/>
                  <a:pt x="9162191" y="2134838"/>
                </a:cubicBezTo>
                <a:lnTo>
                  <a:pt x="9162191" y="2759345"/>
                </a:lnTo>
                <a:cubicBezTo>
                  <a:pt x="9162191" y="2802159"/>
                  <a:pt x="9129711" y="2836116"/>
                  <a:pt x="9086896" y="2836116"/>
                </a:cubicBezTo>
                <a:cubicBezTo>
                  <a:pt x="9045558" y="2836116"/>
                  <a:pt x="9010125" y="2802159"/>
                  <a:pt x="9010125" y="2759345"/>
                </a:cubicBezTo>
                <a:lnTo>
                  <a:pt x="9010125" y="2134838"/>
                </a:lnTo>
                <a:cubicBezTo>
                  <a:pt x="9010125" y="2092023"/>
                  <a:pt x="9045558" y="2058067"/>
                  <a:pt x="9086896" y="2058067"/>
                </a:cubicBezTo>
                <a:close/>
                <a:moveTo>
                  <a:pt x="7443357" y="2058067"/>
                </a:moveTo>
                <a:cubicBezTo>
                  <a:pt x="7484696" y="2058067"/>
                  <a:pt x="7518653" y="2092023"/>
                  <a:pt x="7518653" y="2134838"/>
                </a:cubicBezTo>
                <a:lnTo>
                  <a:pt x="7518653" y="2551176"/>
                </a:lnTo>
                <a:cubicBezTo>
                  <a:pt x="7518653" y="2642711"/>
                  <a:pt x="7571803" y="2694384"/>
                  <a:pt x="7661861" y="2694384"/>
                </a:cubicBezTo>
                <a:cubicBezTo>
                  <a:pt x="7712057" y="2694384"/>
                  <a:pt x="7760779" y="2688479"/>
                  <a:pt x="7806545" y="2676668"/>
                </a:cubicBezTo>
                <a:lnTo>
                  <a:pt x="7806545" y="2134838"/>
                </a:lnTo>
                <a:cubicBezTo>
                  <a:pt x="7806545" y="2092023"/>
                  <a:pt x="7839026" y="2058067"/>
                  <a:pt x="7881841" y="2058067"/>
                </a:cubicBezTo>
                <a:cubicBezTo>
                  <a:pt x="7924655" y="2058067"/>
                  <a:pt x="7958613" y="2092023"/>
                  <a:pt x="7958613" y="2134838"/>
                </a:cubicBezTo>
                <a:lnTo>
                  <a:pt x="7958613" y="2707672"/>
                </a:lnTo>
                <a:cubicBezTo>
                  <a:pt x="7958613" y="2749010"/>
                  <a:pt x="7932038" y="2784443"/>
                  <a:pt x="7893652" y="2797730"/>
                </a:cubicBezTo>
                <a:cubicBezTo>
                  <a:pt x="7821309" y="2822829"/>
                  <a:pt x="7743061" y="2836116"/>
                  <a:pt x="7661861" y="2836116"/>
                </a:cubicBezTo>
                <a:cubicBezTo>
                  <a:pt x="7576231" y="2836116"/>
                  <a:pt x="7499459" y="2811017"/>
                  <a:pt x="7444834" y="2756392"/>
                </a:cubicBezTo>
                <a:cubicBezTo>
                  <a:pt x="7391684" y="2703242"/>
                  <a:pt x="7366587" y="2626471"/>
                  <a:pt x="7366587" y="2539365"/>
                </a:cubicBezTo>
                <a:lnTo>
                  <a:pt x="7366587" y="2134838"/>
                </a:lnTo>
                <a:cubicBezTo>
                  <a:pt x="7366587" y="2092023"/>
                  <a:pt x="7400543" y="2058067"/>
                  <a:pt x="7443357" y="2058067"/>
                </a:cubicBezTo>
                <a:close/>
                <a:moveTo>
                  <a:pt x="6903481" y="2058067"/>
                </a:moveTo>
                <a:cubicBezTo>
                  <a:pt x="6993539" y="2058067"/>
                  <a:pt x="7071787" y="2087594"/>
                  <a:pt x="7127889" y="2143696"/>
                </a:cubicBezTo>
                <a:cubicBezTo>
                  <a:pt x="7183991" y="2199799"/>
                  <a:pt x="7213519" y="2278046"/>
                  <a:pt x="7213519" y="2368105"/>
                </a:cubicBezTo>
                <a:lnTo>
                  <a:pt x="7213519" y="2526077"/>
                </a:lnTo>
                <a:cubicBezTo>
                  <a:pt x="7213519" y="2616136"/>
                  <a:pt x="7183991" y="2694384"/>
                  <a:pt x="7127889" y="2750486"/>
                </a:cubicBezTo>
                <a:cubicBezTo>
                  <a:pt x="7071787" y="2806589"/>
                  <a:pt x="6993539" y="2836116"/>
                  <a:pt x="6903481" y="2836116"/>
                </a:cubicBezTo>
                <a:cubicBezTo>
                  <a:pt x="6813422" y="2836116"/>
                  <a:pt x="6735173" y="2806589"/>
                  <a:pt x="6679071" y="2750486"/>
                </a:cubicBezTo>
                <a:cubicBezTo>
                  <a:pt x="6622969" y="2694384"/>
                  <a:pt x="6593441" y="2616136"/>
                  <a:pt x="6593441" y="2526077"/>
                </a:cubicBezTo>
                <a:lnTo>
                  <a:pt x="6593441" y="2368105"/>
                </a:lnTo>
                <a:cubicBezTo>
                  <a:pt x="6593441" y="2278046"/>
                  <a:pt x="6622969" y="2199799"/>
                  <a:pt x="6679071" y="2143696"/>
                </a:cubicBezTo>
                <a:cubicBezTo>
                  <a:pt x="6735173" y="2087594"/>
                  <a:pt x="6813422" y="2058067"/>
                  <a:pt x="6903481" y="2058067"/>
                </a:cubicBezTo>
                <a:close/>
                <a:moveTo>
                  <a:pt x="5421343" y="2058067"/>
                </a:moveTo>
                <a:cubicBezTo>
                  <a:pt x="5586697" y="2058067"/>
                  <a:pt x="5676755" y="2177653"/>
                  <a:pt x="5676755" y="2309050"/>
                </a:cubicBezTo>
                <a:lnTo>
                  <a:pt x="5676755" y="2707672"/>
                </a:lnTo>
                <a:cubicBezTo>
                  <a:pt x="5676755" y="2749010"/>
                  <a:pt x="5650181" y="2784443"/>
                  <a:pt x="5611795" y="2797730"/>
                </a:cubicBezTo>
                <a:cubicBezTo>
                  <a:pt x="5539453" y="2822829"/>
                  <a:pt x="5455299" y="2836116"/>
                  <a:pt x="5372623" y="2836116"/>
                </a:cubicBezTo>
                <a:cubicBezTo>
                  <a:pt x="5282564" y="2836116"/>
                  <a:pt x="5211698" y="2813970"/>
                  <a:pt x="5161501" y="2771156"/>
                </a:cubicBezTo>
                <a:cubicBezTo>
                  <a:pt x="5111304" y="2728340"/>
                  <a:pt x="5084729" y="2667809"/>
                  <a:pt x="5084729" y="2595467"/>
                </a:cubicBezTo>
                <a:cubicBezTo>
                  <a:pt x="5084729" y="2523125"/>
                  <a:pt x="5111304" y="2467022"/>
                  <a:pt x="5161501" y="2425684"/>
                </a:cubicBezTo>
                <a:cubicBezTo>
                  <a:pt x="5211698" y="2382869"/>
                  <a:pt x="5282564" y="2360723"/>
                  <a:pt x="5372623" y="2360723"/>
                </a:cubicBezTo>
                <a:lnTo>
                  <a:pt x="5524689" y="2360723"/>
                </a:lnTo>
                <a:lnTo>
                  <a:pt x="5524689" y="2309050"/>
                </a:lnTo>
                <a:cubicBezTo>
                  <a:pt x="5524689" y="2247042"/>
                  <a:pt x="5478922" y="2198322"/>
                  <a:pt x="5402151" y="2198322"/>
                </a:cubicBezTo>
                <a:cubicBezTo>
                  <a:pt x="5332761" y="2198322"/>
                  <a:pt x="5294375" y="2207180"/>
                  <a:pt x="5242701" y="2238184"/>
                </a:cubicBezTo>
                <a:cubicBezTo>
                  <a:pt x="5230891" y="2245566"/>
                  <a:pt x="5214651" y="2251472"/>
                  <a:pt x="5201363" y="2251472"/>
                </a:cubicBezTo>
                <a:cubicBezTo>
                  <a:pt x="5161501" y="2251472"/>
                  <a:pt x="5129021" y="2221944"/>
                  <a:pt x="5129021" y="2185035"/>
                </a:cubicBezTo>
                <a:cubicBezTo>
                  <a:pt x="5129021" y="2158460"/>
                  <a:pt x="5140832" y="2131885"/>
                  <a:pt x="5165930" y="2117122"/>
                </a:cubicBezTo>
                <a:cubicBezTo>
                  <a:pt x="5245655" y="2071354"/>
                  <a:pt x="5315044" y="2058067"/>
                  <a:pt x="5421343" y="2058067"/>
                </a:cubicBezTo>
                <a:close/>
                <a:moveTo>
                  <a:pt x="3297269" y="2058067"/>
                </a:moveTo>
                <a:cubicBezTo>
                  <a:pt x="3462623" y="2058067"/>
                  <a:pt x="3552682" y="2177653"/>
                  <a:pt x="3552682" y="2309050"/>
                </a:cubicBezTo>
                <a:lnTo>
                  <a:pt x="3552682" y="2707672"/>
                </a:lnTo>
                <a:cubicBezTo>
                  <a:pt x="3552682" y="2749010"/>
                  <a:pt x="3526107" y="2784443"/>
                  <a:pt x="3487721" y="2797730"/>
                </a:cubicBezTo>
                <a:cubicBezTo>
                  <a:pt x="3415379" y="2822829"/>
                  <a:pt x="3331226" y="2836116"/>
                  <a:pt x="3248549" y="2836116"/>
                </a:cubicBezTo>
                <a:cubicBezTo>
                  <a:pt x="3158490" y="2836116"/>
                  <a:pt x="3087624" y="2813970"/>
                  <a:pt x="3037427" y="2771156"/>
                </a:cubicBezTo>
                <a:cubicBezTo>
                  <a:pt x="2987231" y="2728340"/>
                  <a:pt x="2960657" y="2667809"/>
                  <a:pt x="2960657" y="2595467"/>
                </a:cubicBezTo>
                <a:cubicBezTo>
                  <a:pt x="2960657" y="2523125"/>
                  <a:pt x="2987231" y="2467022"/>
                  <a:pt x="3037427" y="2425684"/>
                </a:cubicBezTo>
                <a:cubicBezTo>
                  <a:pt x="3087624" y="2382869"/>
                  <a:pt x="3158490" y="2360723"/>
                  <a:pt x="3248549" y="2360723"/>
                </a:cubicBezTo>
                <a:lnTo>
                  <a:pt x="3400616" y="2360723"/>
                </a:lnTo>
                <a:lnTo>
                  <a:pt x="3400616" y="2309050"/>
                </a:lnTo>
                <a:cubicBezTo>
                  <a:pt x="3400616" y="2247042"/>
                  <a:pt x="3354847" y="2198322"/>
                  <a:pt x="3278076" y="2198322"/>
                </a:cubicBezTo>
                <a:cubicBezTo>
                  <a:pt x="3208687" y="2198322"/>
                  <a:pt x="3170302" y="2207180"/>
                  <a:pt x="3118628" y="2238184"/>
                </a:cubicBezTo>
                <a:cubicBezTo>
                  <a:pt x="3106817" y="2245566"/>
                  <a:pt x="3090577" y="2251472"/>
                  <a:pt x="3077289" y="2251472"/>
                </a:cubicBezTo>
                <a:cubicBezTo>
                  <a:pt x="3037427" y="2251472"/>
                  <a:pt x="3004947" y="2221944"/>
                  <a:pt x="3004947" y="2185035"/>
                </a:cubicBezTo>
                <a:cubicBezTo>
                  <a:pt x="3004947" y="2158460"/>
                  <a:pt x="3016758" y="2131885"/>
                  <a:pt x="3041856" y="2117122"/>
                </a:cubicBezTo>
                <a:cubicBezTo>
                  <a:pt x="3121580" y="2071354"/>
                  <a:pt x="3190971" y="2058067"/>
                  <a:pt x="3297269" y="2058067"/>
                </a:cubicBezTo>
                <a:close/>
                <a:moveTo>
                  <a:pt x="2390108" y="1786413"/>
                </a:moveTo>
                <a:lnTo>
                  <a:pt x="2982134" y="1786413"/>
                </a:lnTo>
                <a:cubicBezTo>
                  <a:pt x="3024950" y="1786413"/>
                  <a:pt x="3058906" y="1818894"/>
                  <a:pt x="3058906" y="1861709"/>
                </a:cubicBezTo>
                <a:cubicBezTo>
                  <a:pt x="3058906" y="1903047"/>
                  <a:pt x="3024950" y="1935527"/>
                  <a:pt x="2982134" y="1935527"/>
                </a:cubicBezTo>
                <a:lnTo>
                  <a:pt x="2765107" y="1935527"/>
                </a:lnTo>
                <a:lnTo>
                  <a:pt x="2765107" y="2757868"/>
                </a:lnTo>
                <a:cubicBezTo>
                  <a:pt x="2765107" y="2800683"/>
                  <a:pt x="2729675" y="2836116"/>
                  <a:pt x="2686859" y="2836116"/>
                </a:cubicBezTo>
                <a:cubicBezTo>
                  <a:pt x="2644044" y="2836116"/>
                  <a:pt x="2608612" y="2800683"/>
                  <a:pt x="2608612" y="2757868"/>
                </a:cubicBezTo>
                <a:lnTo>
                  <a:pt x="2608612" y="1935527"/>
                </a:lnTo>
                <a:lnTo>
                  <a:pt x="2390108" y="1935527"/>
                </a:lnTo>
                <a:cubicBezTo>
                  <a:pt x="2347294" y="1935527"/>
                  <a:pt x="2314813" y="1903047"/>
                  <a:pt x="2314813" y="1861709"/>
                </a:cubicBezTo>
                <a:cubicBezTo>
                  <a:pt x="2314813" y="1818894"/>
                  <a:pt x="2347294" y="1786413"/>
                  <a:pt x="2390108" y="1786413"/>
                </a:cubicBezTo>
                <a:close/>
                <a:moveTo>
                  <a:pt x="10043730" y="1771650"/>
                </a:moveTo>
                <a:cubicBezTo>
                  <a:pt x="10085069" y="1771650"/>
                  <a:pt x="10119025" y="1805606"/>
                  <a:pt x="10119025" y="1848421"/>
                </a:cubicBezTo>
                <a:lnTo>
                  <a:pt x="10119025" y="2433066"/>
                </a:lnTo>
                <a:cubicBezTo>
                  <a:pt x="10119025" y="2474404"/>
                  <a:pt x="10085069" y="2508361"/>
                  <a:pt x="10043730" y="2508361"/>
                </a:cubicBezTo>
                <a:cubicBezTo>
                  <a:pt x="10000915" y="2508361"/>
                  <a:pt x="9966959" y="2474404"/>
                  <a:pt x="9966959" y="2433066"/>
                </a:cubicBezTo>
                <a:lnTo>
                  <a:pt x="9966959" y="1848421"/>
                </a:lnTo>
                <a:cubicBezTo>
                  <a:pt x="9966959" y="1805606"/>
                  <a:pt x="10000915" y="1771650"/>
                  <a:pt x="10043730" y="1771650"/>
                </a:cubicBezTo>
                <a:close/>
                <a:moveTo>
                  <a:pt x="9439988" y="1771650"/>
                </a:moveTo>
                <a:cubicBezTo>
                  <a:pt x="9481326" y="1771650"/>
                  <a:pt x="9515283" y="1805606"/>
                  <a:pt x="9515283" y="1848421"/>
                </a:cubicBezTo>
                <a:lnTo>
                  <a:pt x="9515283" y="2072830"/>
                </a:lnTo>
                <a:lnTo>
                  <a:pt x="9658492" y="2072830"/>
                </a:lnTo>
                <a:cubicBezTo>
                  <a:pt x="9701307" y="2072830"/>
                  <a:pt x="9735263" y="2103834"/>
                  <a:pt x="9735263" y="2145173"/>
                </a:cubicBezTo>
                <a:cubicBezTo>
                  <a:pt x="9735263" y="2189463"/>
                  <a:pt x="9702783" y="2218991"/>
                  <a:pt x="9658492" y="2218991"/>
                </a:cubicBezTo>
                <a:lnTo>
                  <a:pt x="9515283" y="2218991"/>
                </a:lnTo>
                <a:lnTo>
                  <a:pt x="9515283" y="2604325"/>
                </a:lnTo>
                <a:cubicBezTo>
                  <a:pt x="9515283" y="2660427"/>
                  <a:pt x="9544811" y="2695860"/>
                  <a:pt x="9583196" y="2695860"/>
                </a:cubicBezTo>
                <a:cubicBezTo>
                  <a:pt x="9626011" y="2695860"/>
                  <a:pt x="9633393" y="2684050"/>
                  <a:pt x="9661444" y="2684050"/>
                </a:cubicBezTo>
                <a:cubicBezTo>
                  <a:pt x="9698353" y="2684050"/>
                  <a:pt x="9735263" y="2710624"/>
                  <a:pt x="9735263" y="2754916"/>
                </a:cubicBezTo>
                <a:cubicBezTo>
                  <a:pt x="9735263" y="2791825"/>
                  <a:pt x="9707212" y="2819876"/>
                  <a:pt x="9670303" y="2827258"/>
                </a:cubicBezTo>
                <a:cubicBezTo>
                  <a:pt x="9640775" y="2833163"/>
                  <a:pt x="9612724" y="2836116"/>
                  <a:pt x="9583196" y="2836116"/>
                </a:cubicBezTo>
                <a:cubicBezTo>
                  <a:pt x="9462134" y="2836116"/>
                  <a:pt x="9363217" y="2741628"/>
                  <a:pt x="9363217" y="2605802"/>
                </a:cubicBezTo>
                <a:lnTo>
                  <a:pt x="9363217" y="1848421"/>
                </a:lnTo>
                <a:cubicBezTo>
                  <a:pt x="9363217" y="1805606"/>
                  <a:pt x="9397173" y="1771650"/>
                  <a:pt x="9439988" y="1771650"/>
                </a:cubicBezTo>
                <a:close/>
                <a:moveTo>
                  <a:pt x="9086896" y="1771650"/>
                </a:moveTo>
                <a:cubicBezTo>
                  <a:pt x="9134141" y="1771650"/>
                  <a:pt x="9172526" y="1810035"/>
                  <a:pt x="9172526" y="1857280"/>
                </a:cubicBezTo>
                <a:cubicBezTo>
                  <a:pt x="9172526" y="1904524"/>
                  <a:pt x="9134141" y="1942909"/>
                  <a:pt x="9086896" y="1942909"/>
                </a:cubicBezTo>
                <a:cubicBezTo>
                  <a:pt x="9039652" y="1942909"/>
                  <a:pt x="9001267" y="1904524"/>
                  <a:pt x="9001267" y="1857280"/>
                </a:cubicBezTo>
                <a:cubicBezTo>
                  <a:pt x="9001267" y="1810035"/>
                  <a:pt x="9039652" y="1771650"/>
                  <a:pt x="9086896" y="1771650"/>
                </a:cubicBezTo>
                <a:close/>
                <a:moveTo>
                  <a:pt x="8220787" y="1771650"/>
                </a:moveTo>
                <a:cubicBezTo>
                  <a:pt x="8262127" y="1771650"/>
                  <a:pt x="8296083" y="1805606"/>
                  <a:pt x="8296083" y="1848421"/>
                </a:cubicBezTo>
                <a:lnTo>
                  <a:pt x="8296083" y="2072830"/>
                </a:lnTo>
                <a:lnTo>
                  <a:pt x="8439292" y="2072830"/>
                </a:lnTo>
                <a:cubicBezTo>
                  <a:pt x="8482107" y="2072830"/>
                  <a:pt x="8516063" y="2103834"/>
                  <a:pt x="8516063" y="2145173"/>
                </a:cubicBezTo>
                <a:cubicBezTo>
                  <a:pt x="8516063" y="2189463"/>
                  <a:pt x="8483583" y="2218991"/>
                  <a:pt x="8439292" y="2218991"/>
                </a:cubicBezTo>
                <a:lnTo>
                  <a:pt x="8296083" y="2218991"/>
                </a:lnTo>
                <a:lnTo>
                  <a:pt x="8296083" y="2604325"/>
                </a:lnTo>
                <a:cubicBezTo>
                  <a:pt x="8296083" y="2660427"/>
                  <a:pt x="8325610" y="2695860"/>
                  <a:pt x="8363996" y="2695860"/>
                </a:cubicBezTo>
                <a:cubicBezTo>
                  <a:pt x="8406811" y="2695860"/>
                  <a:pt x="8414193" y="2684050"/>
                  <a:pt x="8442244" y="2684050"/>
                </a:cubicBezTo>
                <a:cubicBezTo>
                  <a:pt x="8479153" y="2684050"/>
                  <a:pt x="8516063" y="2710624"/>
                  <a:pt x="8516063" y="2754916"/>
                </a:cubicBezTo>
                <a:cubicBezTo>
                  <a:pt x="8516063" y="2791825"/>
                  <a:pt x="8488012" y="2819876"/>
                  <a:pt x="8451103" y="2827258"/>
                </a:cubicBezTo>
                <a:cubicBezTo>
                  <a:pt x="8421575" y="2833163"/>
                  <a:pt x="8393524" y="2836116"/>
                  <a:pt x="8363996" y="2836116"/>
                </a:cubicBezTo>
                <a:cubicBezTo>
                  <a:pt x="8242933" y="2836116"/>
                  <a:pt x="8144017" y="2741628"/>
                  <a:pt x="8144017" y="2605802"/>
                </a:cubicBezTo>
                <a:lnTo>
                  <a:pt x="8144017" y="1848421"/>
                </a:lnTo>
                <a:cubicBezTo>
                  <a:pt x="8144017" y="1805606"/>
                  <a:pt x="8177973" y="1771650"/>
                  <a:pt x="8220787" y="1771650"/>
                </a:cubicBezTo>
                <a:close/>
                <a:moveTo>
                  <a:pt x="5934788" y="1771650"/>
                </a:moveTo>
                <a:cubicBezTo>
                  <a:pt x="5976127" y="1771650"/>
                  <a:pt x="6010083" y="1805606"/>
                  <a:pt x="6010083" y="1848421"/>
                </a:cubicBezTo>
                <a:lnTo>
                  <a:pt x="6010083" y="2096452"/>
                </a:lnTo>
                <a:cubicBezTo>
                  <a:pt x="6055851" y="2075783"/>
                  <a:pt x="6114905" y="2058067"/>
                  <a:pt x="6163626" y="2058067"/>
                </a:cubicBezTo>
                <a:cubicBezTo>
                  <a:pt x="6250733" y="2058067"/>
                  <a:pt x="6315693" y="2083165"/>
                  <a:pt x="6368843" y="2137791"/>
                </a:cubicBezTo>
                <a:cubicBezTo>
                  <a:pt x="6421991" y="2190940"/>
                  <a:pt x="6450043" y="2267712"/>
                  <a:pt x="6450043" y="2353342"/>
                </a:cubicBezTo>
                <a:lnTo>
                  <a:pt x="6450043" y="2539365"/>
                </a:lnTo>
                <a:cubicBezTo>
                  <a:pt x="6450043" y="2626471"/>
                  <a:pt x="6420515" y="2700290"/>
                  <a:pt x="6367366" y="2753439"/>
                </a:cubicBezTo>
                <a:cubicBezTo>
                  <a:pt x="6314217" y="2808065"/>
                  <a:pt x="6240398" y="2836116"/>
                  <a:pt x="6153292" y="2836116"/>
                </a:cubicBezTo>
                <a:cubicBezTo>
                  <a:pt x="6073567" y="2836116"/>
                  <a:pt x="5996796" y="2822829"/>
                  <a:pt x="5922977" y="2797730"/>
                </a:cubicBezTo>
                <a:cubicBezTo>
                  <a:pt x="5884591" y="2784443"/>
                  <a:pt x="5858017" y="2749010"/>
                  <a:pt x="5858017" y="2707672"/>
                </a:cubicBezTo>
                <a:lnTo>
                  <a:pt x="5858017" y="1848421"/>
                </a:lnTo>
                <a:cubicBezTo>
                  <a:pt x="5858017" y="1805606"/>
                  <a:pt x="5891973" y="1771650"/>
                  <a:pt x="5934788" y="1771650"/>
                </a:cubicBezTo>
                <a:close/>
                <a:moveTo>
                  <a:pt x="4170521" y="1771650"/>
                </a:moveTo>
                <a:cubicBezTo>
                  <a:pt x="4211859" y="1771650"/>
                  <a:pt x="4245816" y="1805606"/>
                  <a:pt x="4245816" y="1848421"/>
                </a:cubicBezTo>
                <a:lnTo>
                  <a:pt x="4245816" y="2322338"/>
                </a:lnTo>
                <a:lnTo>
                  <a:pt x="4508611" y="2078736"/>
                </a:lnTo>
                <a:cubicBezTo>
                  <a:pt x="4523375" y="2063972"/>
                  <a:pt x="4542567" y="2058067"/>
                  <a:pt x="4561761" y="2058067"/>
                </a:cubicBezTo>
                <a:cubicBezTo>
                  <a:pt x="4601623" y="2058067"/>
                  <a:pt x="4635579" y="2092023"/>
                  <a:pt x="4635579" y="2134838"/>
                </a:cubicBezTo>
                <a:cubicBezTo>
                  <a:pt x="4635579" y="2155507"/>
                  <a:pt x="4626721" y="2174700"/>
                  <a:pt x="4610481" y="2189463"/>
                </a:cubicBezTo>
                <a:lnTo>
                  <a:pt x="4358021" y="2413873"/>
                </a:lnTo>
                <a:lnTo>
                  <a:pt x="4626721" y="2709148"/>
                </a:lnTo>
                <a:cubicBezTo>
                  <a:pt x="4640008" y="2722435"/>
                  <a:pt x="4644437" y="2741628"/>
                  <a:pt x="4644437" y="2759345"/>
                </a:cubicBezTo>
                <a:cubicBezTo>
                  <a:pt x="4644437" y="2797730"/>
                  <a:pt x="4613434" y="2836116"/>
                  <a:pt x="4570619" y="2836116"/>
                </a:cubicBezTo>
                <a:cubicBezTo>
                  <a:pt x="4548473" y="2836116"/>
                  <a:pt x="4526327" y="2827258"/>
                  <a:pt x="4511564" y="2809541"/>
                </a:cubicBezTo>
                <a:lnTo>
                  <a:pt x="4245816" y="2503932"/>
                </a:lnTo>
                <a:lnTo>
                  <a:pt x="4245816" y="2759345"/>
                </a:lnTo>
                <a:cubicBezTo>
                  <a:pt x="4245816" y="2802159"/>
                  <a:pt x="4211859" y="2836116"/>
                  <a:pt x="4170521" y="2836116"/>
                </a:cubicBezTo>
                <a:cubicBezTo>
                  <a:pt x="4127706" y="2836116"/>
                  <a:pt x="4093749" y="2802159"/>
                  <a:pt x="4093749" y="2759345"/>
                </a:cubicBezTo>
                <a:lnTo>
                  <a:pt x="4093749" y="1848421"/>
                </a:lnTo>
                <a:cubicBezTo>
                  <a:pt x="4093749" y="1805606"/>
                  <a:pt x="4127706" y="1771650"/>
                  <a:pt x="4170521" y="1771650"/>
                </a:cubicBezTo>
                <a:close/>
                <a:moveTo>
                  <a:pt x="3818096" y="1771650"/>
                </a:moveTo>
                <a:cubicBezTo>
                  <a:pt x="3859434" y="1771650"/>
                  <a:pt x="3893391" y="1805606"/>
                  <a:pt x="3893391" y="1848421"/>
                </a:cubicBezTo>
                <a:lnTo>
                  <a:pt x="3893391" y="2759345"/>
                </a:lnTo>
                <a:cubicBezTo>
                  <a:pt x="3893391" y="2802159"/>
                  <a:pt x="3859434" y="2836116"/>
                  <a:pt x="3818096" y="2836116"/>
                </a:cubicBezTo>
                <a:cubicBezTo>
                  <a:pt x="3775281" y="2836116"/>
                  <a:pt x="3741324" y="2802159"/>
                  <a:pt x="3741324" y="2759345"/>
                </a:cubicBezTo>
                <a:lnTo>
                  <a:pt x="3741324" y="1848421"/>
                </a:lnTo>
                <a:cubicBezTo>
                  <a:pt x="3741324" y="1805606"/>
                  <a:pt x="3775281" y="1771650"/>
                  <a:pt x="3818096" y="1771650"/>
                </a:cubicBezTo>
                <a:close/>
                <a:moveTo>
                  <a:pt x="12600669" y="872537"/>
                </a:moveTo>
                <a:cubicBezTo>
                  <a:pt x="12652342" y="872537"/>
                  <a:pt x="12695156" y="915352"/>
                  <a:pt x="12695156" y="968502"/>
                </a:cubicBezTo>
                <a:cubicBezTo>
                  <a:pt x="12695156" y="1021651"/>
                  <a:pt x="12652342" y="1064466"/>
                  <a:pt x="12600669" y="1064466"/>
                </a:cubicBezTo>
                <a:cubicBezTo>
                  <a:pt x="12547519" y="1064466"/>
                  <a:pt x="12504704" y="1021651"/>
                  <a:pt x="12504704" y="968502"/>
                </a:cubicBezTo>
                <a:cubicBezTo>
                  <a:pt x="12504704" y="915352"/>
                  <a:pt x="12547519" y="872537"/>
                  <a:pt x="12600669" y="872537"/>
                </a:cubicBezTo>
                <a:close/>
                <a:moveTo>
                  <a:pt x="4201049" y="729329"/>
                </a:moveTo>
                <a:cubicBezTo>
                  <a:pt x="4072605" y="729329"/>
                  <a:pt x="4065222" y="798719"/>
                  <a:pt x="4065222" y="823817"/>
                </a:cubicBezTo>
                <a:cubicBezTo>
                  <a:pt x="4065222" y="850392"/>
                  <a:pt x="4072605" y="924210"/>
                  <a:pt x="4201049" y="924210"/>
                </a:cubicBezTo>
                <a:cubicBezTo>
                  <a:pt x="4251245" y="924210"/>
                  <a:pt x="4305872" y="916829"/>
                  <a:pt x="4353115" y="905017"/>
                </a:cubicBezTo>
                <a:lnTo>
                  <a:pt x="4353115" y="729329"/>
                </a:lnTo>
                <a:close/>
                <a:moveTo>
                  <a:pt x="11304031" y="426672"/>
                </a:moveTo>
                <a:cubicBezTo>
                  <a:pt x="11203637" y="426672"/>
                  <a:pt x="11146058" y="484251"/>
                  <a:pt x="11146058" y="584644"/>
                </a:cubicBezTo>
                <a:lnTo>
                  <a:pt x="11146058" y="767715"/>
                </a:lnTo>
                <a:cubicBezTo>
                  <a:pt x="11146058" y="866632"/>
                  <a:pt x="11203637" y="924210"/>
                  <a:pt x="11304031" y="924210"/>
                </a:cubicBezTo>
                <a:cubicBezTo>
                  <a:pt x="11404425" y="924210"/>
                  <a:pt x="11462003" y="866632"/>
                  <a:pt x="11462003" y="767715"/>
                </a:cubicBezTo>
                <a:lnTo>
                  <a:pt x="11462003" y="584644"/>
                </a:lnTo>
                <a:cubicBezTo>
                  <a:pt x="11462003" y="491632"/>
                  <a:pt x="11401471" y="426672"/>
                  <a:pt x="11304031" y="426672"/>
                </a:cubicBezTo>
                <a:close/>
                <a:moveTo>
                  <a:pt x="9503806" y="426672"/>
                </a:moveTo>
                <a:cubicBezTo>
                  <a:pt x="9403412" y="426672"/>
                  <a:pt x="9345834" y="484251"/>
                  <a:pt x="9345834" y="584644"/>
                </a:cubicBezTo>
                <a:lnTo>
                  <a:pt x="9345834" y="767715"/>
                </a:lnTo>
                <a:cubicBezTo>
                  <a:pt x="9345834" y="866632"/>
                  <a:pt x="9403412" y="924210"/>
                  <a:pt x="9503806" y="924210"/>
                </a:cubicBezTo>
                <a:cubicBezTo>
                  <a:pt x="9604199" y="924210"/>
                  <a:pt x="9661778" y="866632"/>
                  <a:pt x="9661778" y="767715"/>
                </a:cubicBezTo>
                <a:lnTo>
                  <a:pt x="9661778" y="584644"/>
                </a:lnTo>
                <a:cubicBezTo>
                  <a:pt x="9661778" y="491632"/>
                  <a:pt x="9601246" y="426672"/>
                  <a:pt x="9503806" y="426672"/>
                </a:cubicBezTo>
                <a:close/>
                <a:moveTo>
                  <a:pt x="7907891" y="426672"/>
                </a:moveTo>
                <a:cubicBezTo>
                  <a:pt x="7814881" y="426672"/>
                  <a:pt x="7764683" y="482774"/>
                  <a:pt x="7764683" y="606790"/>
                </a:cubicBezTo>
                <a:lnTo>
                  <a:pt x="8052577" y="606790"/>
                </a:lnTo>
                <a:cubicBezTo>
                  <a:pt x="8052577" y="484251"/>
                  <a:pt x="8002380" y="426672"/>
                  <a:pt x="7907891" y="426672"/>
                </a:cubicBezTo>
                <a:close/>
                <a:moveTo>
                  <a:pt x="7155417" y="426672"/>
                </a:moveTo>
                <a:cubicBezTo>
                  <a:pt x="7065358" y="426672"/>
                  <a:pt x="7012208" y="479821"/>
                  <a:pt x="7012208" y="569880"/>
                </a:cubicBezTo>
                <a:lnTo>
                  <a:pt x="7012208" y="781002"/>
                </a:lnTo>
                <a:cubicBezTo>
                  <a:pt x="7012208" y="872537"/>
                  <a:pt x="7065358" y="924210"/>
                  <a:pt x="7155417" y="924210"/>
                </a:cubicBezTo>
                <a:cubicBezTo>
                  <a:pt x="7208567" y="924210"/>
                  <a:pt x="7260239" y="905017"/>
                  <a:pt x="7300101" y="871061"/>
                </a:cubicBezTo>
                <a:lnTo>
                  <a:pt x="7300101" y="445865"/>
                </a:lnTo>
                <a:cubicBezTo>
                  <a:pt x="7254334" y="434054"/>
                  <a:pt x="7205613" y="426672"/>
                  <a:pt x="7155417" y="426672"/>
                </a:cubicBezTo>
                <a:close/>
                <a:moveTo>
                  <a:pt x="5659991" y="426672"/>
                </a:moveTo>
                <a:cubicBezTo>
                  <a:pt x="5566980" y="426672"/>
                  <a:pt x="5516783" y="482774"/>
                  <a:pt x="5516783" y="606790"/>
                </a:cubicBezTo>
                <a:lnTo>
                  <a:pt x="5804677" y="606790"/>
                </a:lnTo>
                <a:cubicBezTo>
                  <a:pt x="5804677" y="484251"/>
                  <a:pt x="5754480" y="426672"/>
                  <a:pt x="5659991" y="426672"/>
                </a:cubicBezTo>
                <a:close/>
                <a:moveTo>
                  <a:pt x="12600669" y="286416"/>
                </a:moveTo>
                <a:cubicBezTo>
                  <a:pt x="12652342" y="286416"/>
                  <a:pt x="12695156" y="329231"/>
                  <a:pt x="12695156" y="382381"/>
                </a:cubicBezTo>
                <a:cubicBezTo>
                  <a:pt x="12695156" y="434054"/>
                  <a:pt x="12652342" y="476869"/>
                  <a:pt x="12600669" y="476869"/>
                </a:cubicBezTo>
                <a:cubicBezTo>
                  <a:pt x="12547519" y="476869"/>
                  <a:pt x="12504704" y="434054"/>
                  <a:pt x="12504704" y="382381"/>
                </a:cubicBezTo>
                <a:cubicBezTo>
                  <a:pt x="12504704" y="329231"/>
                  <a:pt x="12547519" y="286416"/>
                  <a:pt x="12600669" y="286416"/>
                </a:cubicBezTo>
                <a:close/>
                <a:moveTo>
                  <a:pt x="11843907" y="286416"/>
                </a:moveTo>
                <a:cubicBezTo>
                  <a:pt x="11885247" y="286416"/>
                  <a:pt x="11919203" y="320373"/>
                  <a:pt x="11919203" y="363188"/>
                </a:cubicBezTo>
                <a:lnTo>
                  <a:pt x="11919203" y="779526"/>
                </a:lnTo>
                <a:cubicBezTo>
                  <a:pt x="11919203" y="871061"/>
                  <a:pt x="11972352" y="922734"/>
                  <a:pt x="12062411" y="922734"/>
                </a:cubicBezTo>
                <a:cubicBezTo>
                  <a:pt x="12112608" y="922734"/>
                  <a:pt x="12161329" y="916829"/>
                  <a:pt x="12207096" y="905017"/>
                </a:cubicBezTo>
                <a:lnTo>
                  <a:pt x="12207096" y="363188"/>
                </a:lnTo>
                <a:cubicBezTo>
                  <a:pt x="12207096" y="320373"/>
                  <a:pt x="12239576" y="286416"/>
                  <a:pt x="12282391" y="286416"/>
                </a:cubicBezTo>
                <a:cubicBezTo>
                  <a:pt x="12325206" y="286416"/>
                  <a:pt x="12359163" y="320373"/>
                  <a:pt x="12359163" y="363188"/>
                </a:cubicBezTo>
                <a:lnTo>
                  <a:pt x="12359163" y="936021"/>
                </a:lnTo>
                <a:cubicBezTo>
                  <a:pt x="12359163" y="977360"/>
                  <a:pt x="12332588" y="1012793"/>
                  <a:pt x="12294202" y="1026080"/>
                </a:cubicBezTo>
                <a:cubicBezTo>
                  <a:pt x="12221860" y="1051179"/>
                  <a:pt x="12143612" y="1064466"/>
                  <a:pt x="12062411" y="1064466"/>
                </a:cubicBezTo>
                <a:cubicBezTo>
                  <a:pt x="11976782" y="1064466"/>
                  <a:pt x="11900010" y="1039368"/>
                  <a:pt x="11845384" y="984742"/>
                </a:cubicBezTo>
                <a:cubicBezTo>
                  <a:pt x="11792235" y="931592"/>
                  <a:pt x="11767136" y="854821"/>
                  <a:pt x="11767136" y="767715"/>
                </a:cubicBezTo>
                <a:lnTo>
                  <a:pt x="11767136" y="363188"/>
                </a:lnTo>
                <a:cubicBezTo>
                  <a:pt x="11767136" y="320373"/>
                  <a:pt x="11801092" y="286416"/>
                  <a:pt x="11843907" y="286416"/>
                </a:cubicBezTo>
                <a:close/>
                <a:moveTo>
                  <a:pt x="11304031" y="286416"/>
                </a:moveTo>
                <a:cubicBezTo>
                  <a:pt x="11394089" y="286416"/>
                  <a:pt x="11472338" y="315944"/>
                  <a:pt x="11528439" y="372046"/>
                </a:cubicBezTo>
                <a:cubicBezTo>
                  <a:pt x="11584542" y="428148"/>
                  <a:pt x="11614069" y="506396"/>
                  <a:pt x="11614069" y="596455"/>
                </a:cubicBezTo>
                <a:lnTo>
                  <a:pt x="11614069" y="754427"/>
                </a:lnTo>
                <a:cubicBezTo>
                  <a:pt x="11614069" y="844486"/>
                  <a:pt x="11584542" y="922734"/>
                  <a:pt x="11528439" y="978836"/>
                </a:cubicBezTo>
                <a:cubicBezTo>
                  <a:pt x="11472338" y="1034939"/>
                  <a:pt x="11394089" y="1064466"/>
                  <a:pt x="11304031" y="1064466"/>
                </a:cubicBezTo>
                <a:cubicBezTo>
                  <a:pt x="11213972" y="1064466"/>
                  <a:pt x="11135724" y="1034939"/>
                  <a:pt x="11079621" y="978836"/>
                </a:cubicBezTo>
                <a:cubicBezTo>
                  <a:pt x="11023519" y="922734"/>
                  <a:pt x="10993992" y="844486"/>
                  <a:pt x="10993992" y="754427"/>
                </a:cubicBezTo>
                <a:lnTo>
                  <a:pt x="10993992" y="596455"/>
                </a:lnTo>
                <a:cubicBezTo>
                  <a:pt x="10993992" y="506396"/>
                  <a:pt x="11023519" y="428148"/>
                  <a:pt x="11079621" y="372046"/>
                </a:cubicBezTo>
                <a:cubicBezTo>
                  <a:pt x="11135724" y="315944"/>
                  <a:pt x="11213972" y="286416"/>
                  <a:pt x="11304031" y="286416"/>
                </a:cubicBezTo>
                <a:close/>
                <a:moveTo>
                  <a:pt x="10357579" y="286416"/>
                </a:moveTo>
                <a:cubicBezTo>
                  <a:pt x="10388583" y="286416"/>
                  <a:pt x="10416634" y="305609"/>
                  <a:pt x="10426968" y="335137"/>
                </a:cubicBezTo>
                <a:lnTo>
                  <a:pt x="10604134" y="820864"/>
                </a:lnTo>
                <a:lnTo>
                  <a:pt x="10756200" y="338090"/>
                </a:lnTo>
                <a:cubicBezTo>
                  <a:pt x="10766535" y="307085"/>
                  <a:pt x="10796062" y="286416"/>
                  <a:pt x="10827066" y="286416"/>
                </a:cubicBezTo>
                <a:cubicBezTo>
                  <a:pt x="10866928" y="286416"/>
                  <a:pt x="10905314" y="318897"/>
                  <a:pt x="10905314" y="363188"/>
                </a:cubicBezTo>
                <a:cubicBezTo>
                  <a:pt x="10905314" y="370570"/>
                  <a:pt x="10903838" y="379428"/>
                  <a:pt x="10900885" y="386810"/>
                </a:cubicBezTo>
                <a:lnTo>
                  <a:pt x="10636613" y="1176670"/>
                </a:lnTo>
                <a:cubicBezTo>
                  <a:pt x="10596752" y="1297733"/>
                  <a:pt x="10493406" y="1378934"/>
                  <a:pt x="10353149" y="1378934"/>
                </a:cubicBezTo>
                <a:cubicBezTo>
                  <a:pt x="10313288" y="1378934"/>
                  <a:pt x="10277855" y="1350883"/>
                  <a:pt x="10277855" y="1306592"/>
                </a:cubicBezTo>
                <a:cubicBezTo>
                  <a:pt x="10277855" y="1268206"/>
                  <a:pt x="10310335" y="1237202"/>
                  <a:pt x="10350197" y="1235726"/>
                </a:cubicBezTo>
                <a:cubicBezTo>
                  <a:pt x="10415157" y="1232773"/>
                  <a:pt x="10471260" y="1206198"/>
                  <a:pt x="10491929" y="1141238"/>
                </a:cubicBezTo>
                <a:lnTo>
                  <a:pt x="10528839" y="1020175"/>
                </a:lnTo>
                <a:lnTo>
                  <a:pt x="10285237" y="389762"/>
                </a:lnTo>
                <a:cubicBezTo>
                  <a:pt x="10282284" y="380904"/>
                  <a:pt x="10279331" y="370570"/>
                  <a:pt x="10279331" y="361711"/>
                </a:cubicBezTo>
                <a:cubicBezTo>
                  <a:pt x="10279331" y="323326"/>
                  <a:pt x="10314764" y="286416"/>
                  <a:pt x="10357579" y="286416"/>
                </a:cubicBezTo>
                <a:close/>
                <a:moveTo>
                  <a:pt x="9503806" y="286416"/>
                </a:moveTo>
                <a:cubicBezTo>
                  <a:pt x="9593864" y="286416"/>
                  <a:pt x="9672112" y="315944"/>
                  <a:pt x="9728214" y="372046"/>
                </a:cubicBezTo>
                <a:cubicBezTo>
                  <a:pt x="9784317" y="428148"/>
                  <a:pt x="9813844" y="506396"/>
                  <a:pt x="9813844" y="596455"/>
                </a:cubicBezTo>
                <a:lnTo>
                  <a:pt x="9813844" y="754427"/>
                </a:lnTo>
                <a:cubicBezTo>
                  <a:pt x="9813844" y="844486"/>
                  <a:pt x="9784317" y="922734"/>
                  <a:pt x="9728214" y="978836"/>
                </a:cubicBezTo>
                <a:cubicBezTo>
                  <a:pt x="9672112" y="1034939"/>
                  <a:pt x="9593864" y="1064466"/>
                  <a:pt x="9503806" y="1064466"/>
                </a:cubicBezTo>
                <a:cubicBezTo>
                  <a:pt x="9413747" y="1064466"/>
                  <a:pt x="9335499" y="1034939"/>
                  <a:pt x="9279397" y="978836"/>
                </a:cubicBezTo>
                <a:cubicBezTo>
                  <a:pt x="9223294" y="922734"/>
                  <a:pt x="9193767" y="844486"/>
                  <a:pt x="9193767" y="754427"/>
                </a:cubicBezTo>
                <a:lnTo>
                  <a:pt x="9193767" y="596455"/>
                </a:lnTo>
                <a:cubicBezTo>
                  <a:pt x="9193767" y="506396"/>
                  <a:pt x="9223294" y="428148"/>
                  <a:pt x="9279397" y="372046"/>
                </a:cubicBezTo>
                <a:cubicBezTo>
                  <a:pt x="9335499" y="315944"/>
                  <a:pt x="9413747" y="286416"/>
                  <a:pt x="9503806" y="286416"/>
                </a:cubicBezTo>
                <a:close/>
                <a:moveTo>
                  <a:pt x="7907891" y="286416"/>
                </a:moveTo>
                <a:cubicBezTo>
                  <a:pt x="7994998" y="286416"/>
                  <a:pt x="8068817" y="314467"/>
                  <a:pt x="8121967" y="369093"/>
                </a:cubicBezTo>
                <a:cubicBezTo>
                  <a:pt x="8175115" y="422243"/>
                  <a:pt x="8204643" y="496062"/>
                  <a:pt x="8204643" y="581691"/>
                </a:cubicBezTo>
                <a:lnTo>
                  <a:pt x="8204643" y="651081"/>
                </a:lnTo>
                <a:cubicBezTo>
                  <a:pt x="8204643" y="704231"/>
                  <a:pt x="8161829" y="747045"/>
                  <a:pt x="8108679" y="747045"/>
                </a:cubicBezTo>
                <a:lnTo>
                  <a:pt x="7764683" y="747045"/>
                </a:lnTo>
                <a:cubicBezTo>
                  <a:pt x="7764683" y="807577"/>
                  <a:pt x="7775019" y="847439"/>
                  <a:pt x="7794211" y="874014"/>
                </a:cubicBezTo>
                <a:cubicBezTo>
                  <a:pt x="7819309" y="906494"/>
                  <a:pt x="7857695" y="924210"/>
                  <a:pt x="7907891" y="924210"/>
                </a:cubicBezTo>
                <a:cubicBezTo>
                  <a:pt x="7963994" y="924210"/>
                  <a:pt x="8017143" y="907970"/>
                  <a:pt x="8067340" y="885825"/>
                </a:cubicBezTo>
                <a:cubicBezTo>
                  <a:pt x="8077675" y="881396"/>
                  <a:pt x="8088009" y="878443"/>
                  <a:pt x="8098344" y="878443"/>
                </a:cubicBezTo>
                <a:cubicBezTo>
                  <a:pt x="8135253" y="878443"/>
                  <a:pt x="8170687" y="909447"/>
                  <a:pt x="8170687" y="947832"/>
                </a:cubicBezTo>
                <a:cubicBezTo>
                  <a:pt x="8170687" y="975883"/>
                  <a:pt x="8158875" y="1000982"/>
                  <a:pt x="8132301" y="1014269"/>
                </a:cubicBezTo>
                <a:cubicBezTo>
                  <a:pt x="8061435" y="1048226"/>
                  <a:pt x="7986140" y="1064466"/>
                  <a:pt x="7907891" y="1064466"/>
                </a:cubicBezTo>
                <a:cubicBezTo>
                  <a:pt x="7822262" y="1064466"/>
                  <a:pt x="7748443" y="1036415"/>
                  <a:pt x="7693817" y="981789"/>
                </a:cubicBezTo>
                <a:cubicBezTo>
                  <a:pt x="7640668" y="928639"/>
                  <a:pt x="7612617" y="854821"/>
                  <a:pt x="7612617" y="767715"/>
                </a:cubicBezTo>
                <a:lnTo>
                  <a:pt x="7612617" y="581691"/>
                </a:lnTo>
                <a:cubicBezTo>
                  <a:pt x="7612617" y="496062"/>
                  <a:pt x="7640668" y="422243"/>
                  <a:pt x="7693817" y="369093"/>
                </a:cubicBezTo>
                <a:cubicBezTo>
                  <a:pt x="7748443" y="314467"/>
                  <a:pt x="7822262" y="286416"/>
                  <a:pt x="7907891" y="286416"/>
                </a:cubicBezTo>
                <a:close/>
                <a:moveTo>
                  <a:pt x="7155417" y="286416"/>
                </a:moveTo>
                <a:cubicBezTo>
                  <a:pt x="7236617" y="286416"/>
                  <a:pt x="7313389" y="299704"/>
                  <a:pt x="7387207" y="324802"/>
                </a:cubicBezTo>
                <a:cubicBezTo>
                  <a:pt x="7425593" y="338090"/>
                  <a:pt x="7452169" y="373522"/>
                  <a:pt x="7452169" y="414861"/>
                </a:cubicBezTo>
                <a:lnTo>
                  <a:pt x="7452169" y="1083659"/>
                </a:lnTo>
                <a:cubicBezTo>
                  <a:pt x="7452169" y="1169289"/>
                  <a:pt x="7422641" y="1243107"/>
                  <a:pt x="7369491" y="1296257"/>
                </a:cubicBezTo>
                <a:cubicBezTo>
                  <a:pt x="7316341" y="1350883"/>
                  <a:pt x="7242523" y="1378934"/>
                  <a:pt x="7155417" y="1378934"/>
                </a:cubicBezTo>
                <a:cubicBezTo>
                  <a:pt x="7081598" y="1378934"/>
                  <a:pt x="7009256" y="1364170"/>
                  <a:pt x="6941343" y="1333166"/>
                </a:cubicBezTo>
                <a:cubicBezTo>
                  <a:pt x="6913291" y="1319879"/>
                  <a:pt x="6895575" y="1294780"/>
                  <a:pt x="6895575" y="1265253"/>
                </a:cubicBezTo>
                <a:cubicBezTo>
                  <a:pt x="6895575" y="1226867"/>
                  <a:pt x="6928055" y="1194387"/>
                  <a:pt x="6969393" y="1194387"/>
                </a:cubicBezTo>
                <a:cubicBezTo>
                  <a:pt x="6979728" y="1194387"/>
                  <a:pt x="6993015" y="1198816"/>
                  <a:pt x="7003351" y="1203245"/>
                </a:cubicBezTo>
                <a:cubicBezTo>
                  <a:pt x="7052071" y="1223915"/>
                  <a:pt x="7102267" y="1238678"/>
                  <a:pt x="7155417" y="1238678"/>
                </a:cubicBezTo>
                <a:cubicBezTo>
                  <a:pt x="7246952" y="1238678"/>
                  <a:pt x="7300101" y="1173718"/>
                  <a:pt x="7300101" y="1083659"/>
                </a:cubicBezTo>
                <a:lnTo>
                  <a:pt x="7300101" y="1026080"/>
                </a:lnTo>
                <a:cubicBezTo>
                  <a:pt x="7255811" y="1048226"/>
                  <a:pt x="7205613" y="1064466"/>
                  <a:pt x="7155417" y="1064466"/>
                </a:cubicBezTo>
                <a:cubicBezTo>
                  <a:pt x="7069787" y="1064466"/>
                  <a:pt x="6995968" y="1036415"/>
                  <a:pt x="6941343" y="981789"/>
                </a:cubicBezTo>
                <a:cubicBezTo>
                  <a:pt x="6888193" y="928639"/>
                  <a:pt x="6860141" y="854821"/>
                  <a:pt x="6860141" y="767715"/>
                </a:cubicBezTo>
                <a:lnTo>
                  <a:pt x="6860141" y="581691"/>
                </a:lnTo>
                <a:cubicBezTo>
                  <a:pt x="6860141" y="496062"/>
                  <a:pt x="6888193" y="422243"/>
                  <a:pt x="6941343" y="369093"/>
                </a:cubicBezTo>
                <a:cubicBezTo>
                  <a:pt x="6995968" y="314467"/>
                  <a:pt x="7069787" y="286416"/>
                  <a:pt x="7155417" y="286416"/>
                </a:cubicBezTo>
                <a:close/>
                <a:moveTo>
                  <a:pt x="6410467" y="286416"/>
                </a:moveTo>
                <a:cubicBezTo>
                  <a:pt x="6497573" y="286416"/>
                  <a:pt x="6571392" y="314467"/>
                  <a:pt x="6624541" y="369093"/>
                </a:cubicBezTo>
                <a:cubicBezTo>
                  <a:pt x="6677691" y="422243"/>
                  <a:pt x="6707218" y="496062"/>
                  <a:pt x="6707218" y="581691"/>
                </a:cubicBezTo>
                <a:lnTo>
                  <a:pt x="6707218" y="987694"/>
                </a:lnTo>
                <a:cubicBezTo>
                  <a:pt x="6707218" y="1030509"/>
                  <a:pt x="6673261" y="1064466"/>
                  <a:pt x="6630447" y="1064466"/>
                </a:cubicBezTo>
                <a:cubicBezTo>
                  <a:pt x="6587631" y="1064466"/>
                  <a:pt x="6555151" y="1030509"/>
                  <a:pt x="6555151" y="987694"/>
                </a:cubicBezTo>
                <a:lnTo>
                  <a:pt x="6555151" y="569880"/>
                </a:lnTo>
                <a:cubicBezTo>
                  <a:pt x="6555151" y="479821"/>
                  <a:pt x="6502002" y="426672"/>
                  <a:pt x="6410467" y="426672"/>
                </a:cubicBezTo>
                <a:cubicBezTo>
                  <a:pt x="6361747" y="426672"/>
                  <a:pt x="6313026" y="434054"/>
                  <a:pt x="6267258" y="445865"/>
                </a:cubicBezTo>
                <a:lnTo>
                  <a:pt x="6267258" y="987694"/>
                </a:lnTo>
                <a:cubicBezTo>
                  <a:pt x="6267258" y="1030509"/>
                  <a:pt x="6233302" y="1064466"/>
                  <a:pt x="6191963" y="1064466"/>
                </a:cubicBezTo>
                <a:cubicBezTo>
                  <a:pt x="6149148" y="1064466"/>
                  <a:pt x="6115192" y="1030509"/>
                  <a:pt x="6115192" y="987694"/>
                </a:cubicBezTo>
                <a:lnTo>
                  <a:pt x="6115192" y="414861"/>
                </a:lnTo>
                <a:cubicBezTo>
                  <a:pt x="6115192" y="373522"/>
                  <a:pt x="6140290" y="338090"/>
                  <a:pt x="6180152" y="324802"/>
                </a:cubicBezTo>
                <a:cubicBezTo>
                  <a:pt x="6252495" y="299704"/>
                  <a:pt x="6330743" y="286416"/>
                  <a:pt x="6410467" y="286416"/>
                </a:cubicBezTo>
                <a:close/>
                <a:moveTo>
                  <a:pt x="5659991" y="286416"/>
                </a:moveTo>
                <a:cubicBezTo>
                  <a:pt x="5747098" y="286416"/>
                  <a:pt x="5820917" y="314467"/>
                  <a:pt x="5874067" y="369093"/>
                </a:cubicBezTo>
                <a:cubicBezTo>
                  <a:pt x="5927216" y="422243"/>
                  <a:pt x="5956743" y="496062"/>
                  <a:pt x="5956743" y="581691"/>
                </a:cubicBezTo>
                <a:lnTo>
                  <a:pt x="5956743" y="651081"/>
                </a:lnTo>
                <a:cubicBezTo>
                  <a:pt x="5956743" y="704231"/>
                  <a:pt x="5913929" y="747045"/>
                  <a:pt x="5860779" y="747045"/>
                </a:cubicBezTo>
                <a:lnTo>
                  <a:pt x="5516783" y="747045"/>
                </a:lnTo>
                <a:cubicBezTo>
                  <a:pt x="5516783" y="807577"/>
                  <a:pt x="5527119" y="847439"/>
                  <a:pt x="5546311" y="874014"/>
                </a:cubicBezTo>
                <a:cubicBezTo>
                  <a:pt x="5571410" y="906494"/>
                  <a:pt x="5609795" y="924210"/>
                  <a:pt x="5659991" y="924210"/>
                </a:cubicBezTo>
                <a:cubicBezTo>
                  <a:pt x="5716094" y="924210"/>
                  <a:pt x="5769243" y="907970"/>
                  <a:pt x="5819440" y="885825"/>
                </a:cubicBezTo>
                <a:cubicBezTo>
                  <a:pt x="5829775" y="881396"/>
                  <a:pt x="5840109" y="878443"/>
                  <a:pt x="5850444" y="878443"/>
                </a:cubicBezTo>
                <a:cubicBezTo>
                  <a:pt x="5887353" y="878443"/>
                  <a:pt x="5922787" y="909447"/>
                  <a:pt x="5922787" y="947832"/>
                </a:cubicBezTo>
                <a:cubicBezTo>
                  <a:pt x="5922787" y="975883"/>
                  <a:pt x="5910975" y="1000982"/>
                  <a:pt x="5884401" y="1014269"/>
                </a:cubicBezTo>
                <a:cubicBezTo>
                  <a:pt x="5813535" y="1048226"/>
                  <a:pt x="5738240" y="1064466"/>
                  <a:pt x="5659991" y="1064466"/>
                </a:cubicBezTo>
                <a:cubicBezTo>
                  <a:pt x="5574362" y="1064466"/>
                  <a:pt x="5500543" y="1036415"/>
                  <a:pt x="5445917" y="981789"/>
                </a:cubicBezTo>
                <a:cubicBezTo>
                  <a:pt x="5392769" y="928639"/>
                  <a:pt x="5364717" y="854821"/>
                  <a:pt x="5364717" y="767715"/>
                </a:cubicBezTo>
                <a:lnTo>
                  <a:pt x="5364717" y="581691"/>
                </a:lnTo>
                <a:cubicBezTo>
                  <a:pt x="5364717" y="496062"/>
                  <a:pt x="5392769" y="422243"/>
                  <a:pt x="5445917" y="369093"/>
                </a:cubicBezTo>
                <a:cubicBezTo>
                  <a:pt x="5500543" y="314467"/>
                  <a:pt x="5574362" y="286416"/>
                  <a:pt x="5659991" y="286416"/>
                </a:cubicBezTo>
                <a:close/>
                <a:moveTo>
                  <a:pt x="4249769" y="286416"/>
                </a:moveTo>
                <a:cubicBezTo>
                  <a:pt x="4415124" y="286416"/>
                  <a:pt x="4505181" y="406003"/>
                  <a:pt x="4505181" y="537400"/>
                </a:cubicBezTo>
                <a:lnTo>
                  <a:pt x="4505181" y="936021"/>
                </a:lnTo>
                <a:cubicBezTo>
                  <a:pt x="4505181" y="977360"/>
                  <a:pt x="4478607" y="1012793"/>
                  <a:pt x="4440221" y="1026080"/>
                </a:cubicBezTo>
                <a:cubicBezTo>
                  <a:pt x="4367879" y="1051179"/>
                  <a:pt x="4283726" y="1064466"/>
                  <a:pt x="4201049" y="1064466"/>
                </a:cubicBezTo>
                <a:cubicBezTo>
                  <a:pt x="4110990" y="1064466"/>
                  <a:pt x="4040125" y="1042320"/>
                  <a:pt x="3989927" y="999505"/>
                </a:cubicBezTo>
                <a:cubicBezTo>
                  <a:pt x="3939730" y="956691"/>
                  <a:pt x="3913156" y="896159"/>
                  <a:pt x="3913156" y="823817"/>
                </a:cubicBezTo>
                <a:cubicBezTo>
                  <a:pt x="3913156" y="751475"/>
                  <a:pt x="3939730" y="695372"/>
                  <a:pt x="3989927" y="654034"/>
                </a:cubicBezTo>
                <a:cubicBezTo>
                  <a:pt x="4040125" y="611219"/>
                  <a:pt x="4110990" y="589073"/>
                  <a:pt x="4201049" y="589073"/>
                </a:cubicBezTo>
                <a:lnTo>
                  <a:pt x="4353115" y="589073"/>
                </a:lnTo>
                <a:lnTo>
                  <a:pt x="4353115" y="537400"/>
                </a:lnTo>
                <a:cubicBezTo>
                  <a:pt x="4353115" y="475392"/>
                  <a:pt x="4307348" y="426672"/>
                  <a:pt x="4230576" y="426672"/>
                </a:cubicBezTo>
                <a:cubicBezTo>
                  <a:pt x="4161187" y="426672"/>
                  <a:pt x="4122801" y="435530"/>
                  <a:pt x="4071128" y="466534"/>
                </a:cubicBezTo>
                <a:cubicBezTo>
                  <a:pt x="4059317" y="473916"/>
                  <a:pt x="4043077" y="479821"/>
                  <a:pt x="4029789" y="479821"/>
                </a:cubicBezTo>
                <a:cubicBezTo>
                  <a:pt x="3989927" y="479821"/>
                  <a:pt x="3957447" y="450294"/>
                  <a:pt x="3957447" y="413385"/>
                </a:cubicBezTo>
                <a:cubicBezTo>
                  <a:pt x="3957447" y="386810"/>
                  <a:pt x="3969258" y="360235"/>
                  <a:pt x="3994357" y="345471"/>
                </a:cubicBezTo>
                <a:cubicBezTo>
                  <a:pt x="4074081" y="299704"/>
                  <a:pt x="4143470" y="286416"/>
                  <a:pt x="4249769" y="286416"/>
                </a:cubicBezTo>
                <a:close/>
                <a:moveTo>
                  <a:pt x="2802493" y="286416"/>
                </a:moveTo>
                <a:cubicBezTo>
                  <a:pt x="2874835" y="286416"/>
                  <a:pt x="2944225" y="302657"/>
                  <a:pt x="3007709" y="333660"/>
                </a:cubicBezTo>
                <a:cubicBezTo>
                  <a:pt x="3035760" y="346948"/>
                  <a:pt x="3050525" y="373522"/>
                  <a:pt x="3050525" y="401574"/>
                </a:cubicBezTo>
                <a:cubicBezTo>
                  <a:pt x="3050525" y="438483"/>
                  <a:pt x="3019520" y="470963"/>
                  <a:pt x="2978182" y="470963"/>
                </a:cubicBezTo>
                <a:cubicBezTo>
                  <a:pt x="2964894" y="470963"/>
                  <a:pt x="2953083" y="466534"/>
                  <a:pt x="2942748" y="462105"/>
                </a:cubicBezTo>
                <a:cubicBezTo>
                  <a:pt x="2899934" y="442912"/>
                  <a:pt x="2851214" y="426672"/>
                  <a:pt x="2802493" y="426672"/>
                </a:cubicBezTo>
                <a:cubicBezTo>
                  <a:pt x="2712434" y="426672"/>
                  <a:pt x="2659284" y="479821"/>
                  <a:pt x="2659284" y="569880"/>
                </a:cubicBezTo>
                <a:lnTo>
                  <a:pt x="2659284" y="779526"/>
                </a:lnTo>
                <a:cubicBezTo>
                  <a:pt x="2659284" y="871061"/>
                  <a:pt x="2712434" y="922734"/>
                  <a:pt x="2802493" y="922734"/>
                </a:cubicBezTo>
                <a:cubicBezTo>
                  <a:pt x="2851214" y="922734"/>
                  <a:pt x="2904363" y="906494"/>
                  <a:pt x="2947178" y="885825"/>
                </a:cubicBezTo>
                <a:cubicBezTo>
                  <a:pt x="2957512" y="879919"/>
                  <a:pt x="2967847" y="878443"/>
                  <a:pt x="2979658" y="878443"/>
                </a:cubicBezTo>
                <a:cubicBezTo>
                  <a:pt x="3016567" y="878443"/>
                  <a:pt x="3050525" y="907970"/>
                  <a:pt x="3050525" y="949309"/>
                </a:cubicBezTo>
                <a:cubicBezTo>
                  <a:pt x="3050525" y="977360"/>
                  <a:pt x="3034284" y="1003935"/>
                  <a:pt x="3006233" y="1017222"/>
                </a:cubicBezTo>
                <a:cubicBezTo>
                  <a:pt x="2942748" y="1048226"/>
                  <a:pt x="2874835" y="1064466"/>
                  <a:pt x="2802493" y="1064466"/>
                </a:cubicBezTo>
                <a:cubicBezTo>
                  <a:pt x="2716863" y="1064466"/>
                  <a:pt x="2643044" y="1036415"/>
                  <a:pt x="2588418" y="981789"/>
                </a:cubicBezTo>
                <a:cubicBezTo>
                  <a:pt x="2535269" y="928639"/>
                  <a:pt x="2507217" y="854821"/>
                  <a:pt x="2507217" y="767715"/>
                </a:cubicBezTo>
                <a:lnTo>
                  <a:pt x="2507217" y="581691"/>
                </a:lnTo>
                <a:cubicBezTo>
                  <a:pt x="2507217" y="496062"/>
                  <a:pt x="2535269" y="422243"/>
                  <a:pt x="2588418" y="369093"/>
                </a:cubicBezTo>
                <a:cubicBezTo>
                  <a:pt x="2643044" y="314467"/>
                  <a:pt x="2716863" y="286416"/>
                  <a:pt x="2802493" y="286416"/>
                </a:cubicBezTo>
                <a:close/>
                <a:moveTo>
                  <a:pt x="1886997" y="286416"/>
                </a:moveTo>
                <a:cubicBezTo>
                  <a:pt x="1923906" y="286416"/>
                  <a:pt x="1960816" y="290845"/>
                  <a:pt x="1997725" y="298227"/>
                </a:cubicBezTo>
                <a:cubicBezTo>
                  <a:pt x="2033160" y="305609"/>
                  <a:pt x="2058257" y="335137"/>
                  <a:pt x="2058257" y="370570"/>
                </a:cubicBezTo>
                <a:cubicBezTo>
                  <a:pt x="2058257" y="410432"/>
                  <a:pt x="2028730" y="441436"/>
                  <a:pt x="1985914" y="441436"/>
                </a:cubicBezTo>
                <a:cubicBezTo>
                  <a:pt x="1977056" y="441436"/>
                  <a:pt x="1972627" y="441436"/>
                  <a:pt x="1960816" y="438483"/>
                </a:cubicBezTo>
                <a:cubicBezTo>
                  <a:pt x="1937194" y="432578"/>
                  <a:pt x="1910619" y="426672"/>
                  <a:pt x="1886997" y="426672"/>
                </a:cubicBezTo>
                <a:cubicBezTo>
                  <a:pt x="1850087" y="426672"/>
                  <a:pt x="1819084" y="457676"/>
                  <a:pt x="1819084" y="494585"/>
                </a:cubicBezTo>
                <a:lnTo>
                  <a:pt x="1819084" y="987694"/>
                </a:lnTo>
                <a:cubicBezTo>
                  <a:pt x="1819084" y="1030509"/>
                  <a:pt x="1785127" y="1064466"/>
                  <a:pt x="1743789" y="1064466"/>
                </a:cubicBezTo>
                <a:cubicBezTo>
                  <a:pt x="1700974" y="1064466"/>
                  <a:pt x="1667017" y="1030509"/>
                  <a:pt x="1667017" y="987694"/>
                </a:cubicBezTo>
                <a:lnTo>
                  <a:pt x="1667017" y="506396"/>
                </a:lnTo>
                <a:cubicBezTo>
                  <a:pt x="1667017" y="380904"/>
                  <a:pt x="1761505" y="286416"/>
                  <a:pt x="1886997" y="286416"/>
                </a:cubicBezTo>
                <a:close/>
                <a:moveTo>
                  <a:pt x="966358" y="286416"/>
                </a:moveTo>
                <a:cubicBezTo>
                  <a:pt x="1007697" y="286416"/>
                  <a:pt x="1041654" y="320373"/>
                  <a:pt x="1041654" y="363188"/>
                </a:cubicBezTo>
                <a:lnTo>
                  <a:pt x="1041654" y="779526"/>
                </a:lnTo>
                <a:cubicBezTo>
                  <a:pt x="1041654" y="871061"/>
                  <a:pt x="1094804" y="922734"/>
                  <a:pt x="1184862" y="922734"/>
                </a:cubicBezTo>
                <a:cubicBezTo>
                  <a:pt x="1235059" y="922734"/>
                  <a:pt x="1283779" y="916829"/>
                  <a:pt x="1329547" y="905017"/>
                </a:cubicBezTo>
                <a:lnTo>
                  <a:pt x="1329547" y="363188"/>
                </a:lnTo>
                <a:cubicBezTo>
                  <a:pt x="1329547" y="320373"/>
                  <a:pt x="1362027" y="286416"/>
                  <a:pt x="1404842" y="286416"/>
                </a:cubicBezTo>
                <a:cubicBezTo>
                  <a:pt x="1447657" y="286416"/>
                  <a:pt x="1481613" y="320373"/>
                  <a:pt x="1481613" y="363188"/>
                </a:cubicBezTo>
                <a:lnTo>
                  <a:pt x="1481613" y="936021"/>
                </a:lnTo>
                <a:cubicBezTo>
                  <a:pt x="1481613" y="977360"/>
                  <a:pt x="1455039" y="1012793"/>
                  <a:pt x="1416653" y="1026080"/>
                </a:cubicBezTo>
                <a:cubicBezTo>
                  <a:pt x="1344311" y="1051179"/>
                  <a:pt x="1266063" y="1064466"/>
                  <a:pt x="1184862" y="1064466"/>
                </a:cubicBezTo>
                <a:cubicBezTo>
                  <a:pt x="1099233" y="1064466"/>
                  <a:pt x="1022461" y="1039368"/>
                  <a:pt x="967836" y="984742"/>
                </a:cubicBezTo>
                <a:cubicBezTo>
                  <a:pt x="914685" y="931592"/>
                  <a:pt x="889587" y="854821"/>
                  <a:pt x="889587" y="767715"/>
                </a:cubicBezTo>
                <a:lnTo>
                  <a:pt x="889587" y="363188"/>
                </a:lnTo>
                <a:cubicBezTo>
                  <a:pt x="889587" y="320373"/>
                  <a:pt x="923544" y="286416"/>
                  <a:pt x="966358" y="286416"/>
                </a:cubicBezTo>
                <a:close/>
                <a:moveTo>
                  <a:pt x="363188" y="144684"/>
                </a:moveTo>
                <a:cubicBezTo>
                  <a:pt x="231791" y="144684"/>
                  <a:pt x="156496" y="222932"/>
                  <a:pt x="156496" y="354330"/>
                </a:cubicBezTo>
                <a:lnTo>
                  <a:pt x="156496" y="710136"/>
                </a:lnTo>
                <a:cubicBezTo>
                  <a:pt x="156496" y="841533"/>
                  <a:pt x="231791" y="919781"/>
                  <a:pt x="363188" y="919781"/>
                </a:cubicBezTo>
                <a:cubicBezTo>
                  <a:pt x="494586" y="919781"/>
                  <a:pt x="568405" y="841533"/>
                  <a:pt x="568405" y="710136"/>
                </a:cubicBezTo>
                <a:lnTo>
                  <a:pt x="568405" y="354330"/>
                </a:lnTo>
                <a:cubicBezTo>
                  <a:pt x="568405" y="222932"/>
                  <a:pt x="494586" y="144684"/>
                  <a:pt x="363188" y="144684"/>
                </a:cubicBezTo>
                <a:close/>
                <a:moveTo>
                  <a:pt x="8792288" y="0"/>
                </a:moveTo>
                <a:cubicBezTo>
                  <a:pt x="8833626" y="0"/>
                  <a:pt x="8867583" y="33956"/>
                  <a:pt x="8867583" y="76771"/>
                </a:cubicBezTo>
                <a:lnTo>
                  <a:pt x="8867583" y="301180"/>
                </a:lnTo>
                <a:lnTo>
                  <a:pt x="9010792" y="301180"/>
                </a:lnTo>
                <a:cubicBezTo>
                  <a:pt x="9053607" y="301180"/>
                  <a:pt x="9087563" y="332184"/>
                  <a:pt x="9087563" y="373522"/>
                </a:cubicBezTo>
                <a:cubicBezTo>
                  <a:pt x="9087563" y="417814"/>
                  <a:pt x="9055083" y="447341"/>
                  <a:pt x="9010792" y="447341"/>
                </a:cubicBezTo>
                <a:lnTo>
                  <a:pt x="8867583" y="447341"/>
                </a:lnTo>
                <a:lnTo>
                  <a:pt x="8867583" y="832675"/>
                </a:lnTo>
                <a:cubicBezTo>
                  <a:pt x="8867583" y="888777"/>
                  <a:pt x="8897111" y="924210"/>
                  <a:pt x="8935496" y="924210"/>
                </a:cubicBezTo>
                <a:cubicBezTo>
                  <a:pt x="8978311" y="924210"/>
                  <a:pt x="8985693" y="912399"/>
                  <a:pt x="9013744" y="912399"/>
                </a:cubicBezTo>
                <a:cubicBezTo>
                  <a:pt x="9050654" y="912399"/>
                  <a:pt x="9087563" y="938974"/>
                  <a:pt x="9087563" y="983265"/>
                </a:cubicBezTo>
                <a:cubicBezTo>
                  <a:pt x="9087563" y="1020175"/>
                  <a:pt x="9059512" y="1048226"/>
                  <a:pt x="9022603" y="1055608"/>
                </a:cubicBezTo>
                <a:cubicBezTo>
                  <a:pt x="8993075" y="1061513"/>
                  <a:pt x="8965024" y="1064466"/>
                  <a:pt x="8935496" y="1064466"/>
                </a:cubicBezTo>
                <a:cubicBezTo>
                  <a:pt x="8814434" y="1064466"/>
                  <a:pt x="8715517" y="969978"/>
                  <a:pt x="8715517" y="834151"/>
                </a:cubicBezTo>
                <a:lnTo>
                  <a:pt x="8715517" y="76771"/>
                </a:lnTo>
                <a:cubicBezTo>
                  <a:pt x="8715517" y="33956"/>
                  <a:pt x="8749473" y="0"/>
                  <a:pt x="8792288" y="0"/>
                </a:cubicBezTo>
                <a:close/>
                <a:moveTo>
                  <a:pt x="5123020" y="0"/>
                </a:moveTo>
                <a:cubicBezTo>
                  <a:pt x="5164359" y="0"/>
                  <a:pt x="5198315" y="33956"/>
                  <a:pt x="5198315" y="76771"/>
                </a:cubicBezTo>
                <a:lnTo>
                  <a:pt x="5198315" y="987694"/>
                </a:lnTo>
                <a:cubicBezTo>
                  <a:pt x="5198315" y="1030509"/>
                  <a:pt x="5164359" y="1064466"/>
                  <a:pt x="5123020" y="1064466"/>
                </a:cubicBezTo>
                <a:cubicBezTo>
                  <a:pt x="5080205" y="1064466"/>
                  <a:pt x="5046249" y="1030509"/>
                  <a:pt x="5046249" y="987694"/>
                </a:cubicBezTo>
                <a:lnTo>
                  <a:pt x="5046249" y="76771"/>
                </a:lnTo>
                <a:cubicBezTo>
                  <a:pt x="5046249" y="33956"/>
                  <a:pt x="5080205" y="0"/>
                  <a:pt x="5123020" y="0"/>
                </a:cubicBezTo>
                <a:close/>
                <a:moveTo>
                  <a:pt x="4770595" y="0"/>
                </a:moveTo>
                <a:cubicBezTo>
                  <a:pt x="4811933" y="0"/>
                  <a:pt x="4845890" y="33956"/>
                  <a:pt x="4845890" y="76771"/>
                </a:cubicBezTo>
                <a:lnTo>
                  <a:pt x="4845890" y="987694"/>
                </a:lnTo>
                <a:cubicBezTo>
                  <a:pt x="4845890" y="1030509"/>
                  <a:pt x="4811933" y="1064466"/>
                  <a:pt x="4770595" y="1064466"/>
                </a:cubicBezTo>
                <a:cubicBezTo>
                  <a:pt x="4727780" y="1064466"/>
                  <a:pt x="4693823" y="1030509"/>
                  <a:pt x="4693823" y="987694"/>
                </a:cubicBezTo>
                <a:lnTo>
                  <a:pt x="4693823" y="76771"/>
                </a:lnTo>
                <a:cubicBezTo>
                  <a:pt x="4693823" y="33956"/>
                  <a:pt x="4727780" y="0"/>
                  <a:pt x="4770595" y="0"/>
                </a:cubicBezTo>
                <a:close/>
                <a:moveTo>
                  <a:pt x="3258264" y="0"/>
                </a:moveTo>
                <a:cubicBezTo>
                  <a:pt x="3299604" y="0"/>
                  <a:pt x="3333559" y="33956"/>
                  <a:pt x="3333559" y="76771"/>
                </a:cubicBezTo>
                <a:lnTo>
                  <a:pt x="3333559" y="324802"/>
                </a:lnTo>
                <a:cubicBezTo>
                  <a:pt x="3379327" y="304133"/>
                  <a:pt x="3438382" y="286416"/>
                  <a:pt x="3487102" y="286416"/>
                </a:cubicBezTo>
                <a:cubicBezTo>
                  <a:pt x="3574208" y="286416"/>
                  <a:pt x="3637692" y="311515"/>
                  <a:pt x="3692318" y="366141"/>
                </a:cubicBezTo>
                <a:cubicBezTo>
                  <a:pt x="3745468" y="419290"/>
                  <a:pt x="3773520" y="496062"/>
                  <a:pt x="3773520" y="581691"/>
                </a:cubicBezTo>
                <a:lnTo>
                  <a:pt x="3773520" y="987694"/>
                </a:lnTo>
                <a:cubicBezTo>
                  <a:pt x="3773520" y="1030509"/>
                  <a:pt x="3739562" y="1064466"/>
                  <a:pt x="3696747" y="1064466"/>
                </a:cubicBezTo>
                <a:cubicBezTo>
                  <a:pt x="3653933" y="1064466"/>
                  <a:pt x="3621452" y="1030509"/>
                  <a:pt x="3621452" y="987694"/>
                </a:cubicBezTo>
                <a:lnTo>
                  <a:pt x="3621452" y="569880"/>
                </a:lnTo>
                <a:cubicBezTo>
                  <a:pt x="3621452" y="479821"/>
                  <a:pt x="3568303" y="426672"/>
                  <a:pt x="3476768" y="426672"/>
                </a:cubicBezTo>
                <a:cubicBezTo>
                  <a:pt x="3425095" y="426672"/>
                  <a:pt x="3374898" y="445865"/>
                  <a:pt x="3333559" y="479821"/>
                </a:cubicBezTo>
                <a:lnTo>
                  <a:pt x="3333559" y="987694"/>
                </a:lnTo>
                <a:cubicBezTo>
                  <a:pt x="3333559" y="1030509"/>
                  <a:pt x="3299604" y="1064466"/>
                  <a:pt x="3258264" y="1064466"/>
                </a:cubicBezTo>
                <a:cubicBezTo>
                  <a:pt x="3215450" y="1064466"/>
                  <a:pt x="3181492" y="1030509"/>
                  <a:pt x="3181492" y="987694"/>
                </a:cubicBezTo>
                <a:lnTo>
                  <a:pt x="3181492" y="76771"/>
                </a:lnTo>
                <a:cubicBezTo>
                  <a:pt x="3181492" y="33956"/>
                  <a:pt x="3215450" y="0"/>
                  <a:pt x="3258264" y="0"/>
                </a:cubicBezTo>
                <a:close/>
                <a:moveTo>
                  <a:pt x="363188" y="0"/>
                </a:moveTo>
                <a:cubicBezTo>
                  <a:pt x="578739" y="0"/>
                  <a:pt x="724900" y="146161"/>
                  <a:pt x="724900" y="363188"/>
                </a:cubicBezTo>
                <a:lnTo>
                  <a:pt x="724900" y="701278"/>
                </a:lnTo>
                <a:cubicBezTo>
                  <a:pt x="724900" y="918305"/>
                  <a:pt x="578739" y="1064466"/>
                  <a:pt x="363188" y="1064466"/>
                </a:cubicBezTo>
                <a:cubicBezTo>
                  <a:pt x="146162" y="1064466"/>
                  <a:pt x="0" y="918305"/>
                  <a:pt x="0" y="701278"/>
                </a:cubicBezTo>
                <a:lnTo>
                  <a:pt x="0" y="363188"/>
                </a:lnTo>
                <a:cubicBezTo>
                  <a:pt x="0" y="146161"/>
                  <a:pt x="146162" y="0"/>
                  <a:pt x="363188" y="0"/>
                </a:cubicBezTo>
                <a:close/>
              </a:path>
            </a:pathLst>
          </a:custGeom>
          <a:solidFill>
            <a:srgbClr val="143AAA"/>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sz="11600" b="1" i="0">
                <a:solidFill>
                  <a:schemeClr val="bg1"/>
                </a:solidFill>
                <a:latin typeface="NettoOT-Bold"/>
                <a:ea typeface="+mj-ea"/>
                <a:cs typeface="NettoOT-Bold"/>
              </a:defRPr>
            </a:lvl1pPr>
          </a:lstStyle>
          <a:p>
            <a:pPr marL="2392680" marR="5080" indent="-2380615">
              <a:lnSpc>
                <a:spcPct val="100299"/>
              </a:lnSpc>
              <a:spcBef>
                <a:spcPts val="90"/>
              </a:spcBef>
            </a:pPr>
            <a:endParaRPr lang="en-GB" spc="-25" dirty="0">
              <a:solidFill>
                <a:srgbClr val="143AAA"/>
              </a:solidFill>
            </a:endParaRPr>
          </a:p>
        </p:txBody>
      </p:sp>
      <p:pic>
        <p:nvPicPr>
          <p:cNvPr id="10" name="object 3">
            <a:extLst>
              <a:ext uri="{FF2B5EF4-FFF2-40B4-BE49-F238E27FC236}">
                <a16:creationId xmlns:a16="http://schemas.microsoft.com/office/drawing/2014/main" id="{A0996697-D70A-09B6-0C4B-0BD2E992696C}"/>
              </a:ext>
            </a:extLst>
          </p:cNvPr>
          <p:cNvPicPr/>
          <p:nvPr/>
        </p:nvPicPr>
        <p:blipFill>
          <a:blip r:embed="rId4" cstate="print"/>
          <a:stretch>
            <a:fillRect/>
          </a:stretch>
        </p:blipFill>
        <p:spPr>
          <a:xfrm>
            <a:off x="7773364" y="4796090"/>
            <a:ext cx="4555024" cy="4439985"/>
          </a:xfrm>
          <a:prstGeom prst="rect">
            <a:avLst/>
          </a:prstGeom>
        </p:spPr>
      </p:pic>
      <p:pic>
        <p:nvPicPr>
          <p:cNvPr id="11" name="object 4">
            <a:extLst>
              <a:ext uri="{FF2B5EF4-FFF2-40B4-BE49-F238E27FC236}">
                <a16:creationId xmlns:a16="http://schemas.microsoft.com/office/drawing/2014/main" id="{B02D2095-319B-C220-A4C0-51BF135D16E7}"/>
              </a:ext>
            </a:extLst>
          </p:cNvPr>
          <p:cNvPicPr/>
          <p:nvPr/>
        </p:nvPicPr>
        <p:blipFill>
          <a:blip r:embed="rId5" cstate="print"/>
          <a:stretch>
            <a:fillRect/>
          </a:stretch>
        </p:blipFill>
        <p:spPr>
          <a:xfrm>
            <a:off x="11893091" y="10205163"/>
            <a:ext cx="2294076" cy="584625"/>
          </a:xfrm>
          <a:prstGeom prst="rect">
            <a:avLst/>
          </a:prstGeom>
        </p:spPr>
      </p:pic>
      <p:pic>
        <p:nvPicPr>
          <p:cNvPr id="12" name="object 5">
            <a:extLst>
              <a:ext uri="{FF2B5EF4-FFF2-40B4-BE49-F238E27FC236}">
                <a16:creationId xmlns:a16="http://schemas.microsoft.com/office/drawing/2014/main" id="{4CC3A28A-DD77-3592-8084-934B17D2BC7A}"/>
              </a:ext>
            </a:extLst>
          </p:cNvPr>
          <p:cNvPicPr/>
          <p:nvPr/>
        </p:nvPicPr>
        <p:blipFill>
          <a:blip r:embed="rId6" cstate="print"/>
          <a:stretch>
            <a:fillRect/>
          </a:stretch>
        </p:blipFill>
        <p:spPr>
          <a:xfrm>
            <a:off x="8905963" y="9970654"/>
            <a:ext cx="2076773" cy="1046478"/>
          </a:xfrm>
          <a:prstGeom prst="rect">
            <a:avLst/>
          </a:prstGeom>
        </p:spPr>
      </p:pic>
      <p:pic>
        <p:nvPicPr>
          <p:cNvPr id="13" name="object 6">
            <a:extLst>
              <a:ext uri="{FF2B5EF4-FFF2-40B4-BE49-F238E27FC236}">
                <a16:creationId xmlns:a16="http://schemas.microsoft.com/office/drawing/2014/main" id="{B332FB1B-517E-A3BB-7432-FEBDF9707567}"/>
              </a:ext>
            </a:extLst>
          </p:cNvPr>
          <p:cNvPicPr/>
          <p:nvPr/>
        </p:nvPicPr>
        <p:blipFill>
          <a:blip r:embed="rId7" cstate="print"/>
          <a:stretch>
            <a:fillRect/>
          </a:stretch>
        </p:blipFill>
        <p:spPr>
          <a:xfrm>
            <a:off x="5606667" y="9895135"/>
            <a:ext cx="2691950" cy="1202910"/>
          </a:xfrm>
          <a:prstGeom prst="rect">
            <a:avLst/>
          </a:prstGeom>
        </p:spPr>
      </p:pic>
    </p:spTree>
    <p:extLst>
      <p:ext uri="{BB962C8B-B14F-4D97-AF65-F5344CB8AC3E}">
        <p14:creationId xmlns:p14="http://schemas.microsoft.com/office/powerpoint/2010/main" val="3653963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3" descr="Want to talk about it Making space for conversations about life online">
            <a:extLst>
              <a:ext uri="{FF2B5EF4-FFF2-40B4-BE49-F238E27FC236}">
                <a16:creationId xmlns:a16="http://schemas.microsoft.com/office/drawing/2014/main" id="{7C143EC7-71A6-7C04-983C-3E6983C529BD}"/>
              </a:ext>
            </a:extLst>
          </p:cNvPr>
          <p:cNvPicPr/>
          <p:nvPr/>
        </p:nvPicPr>
        <p:blipFill>
          <a:blip r:embed="rId3" cstate="print"/>
          <a:stretch>
            <a:fillRect/>
          </a:stretch>
        </p:blipFill>
        <p:spPr>
          <a:xfrm>
            <a:off x="12552595" y="3293501"/>
            <a:ext cx="4839016" cy="4716888"/>
          </a:xfrm>
          <a:prstGeom prst="rect">
            <a:avLst/>
          </a:prstGeom>
        </p:spPr>
      </p:pic>
      <p:grpSp>
        <p:nvGrpSpPr>
          <p:cNvPr id="2" name="Group 1">
            <a:extLst>
              <a:ext uri="{FF2B5EF4-FFF2-40B4-BE49-F238E27FC236}">
                <a16:creationId xmlns:a16="http://schemas.microsoft.com/office/drawing/2014/main" id="{69CE0597-7774-1AD0-05C9-0877DE239191}"/>
              </a:ext>
            </a:extLst>
          </p:cNvPr>
          <p:cNvGrpSpPr/>
          <p:nvPr/>
        </p:nvGrpSpPr>
        <p:grpSpPr>
          <a:xfrm>
            <a:off x="2712489" y="2987675"/>
            <a:ext cx="10202114" cy="4191955"/>
            <a:chOff x="1897643" y="6416675"/>
            <a:chExt cx="10202114" cy="4191955"/>
          </a:xfrm>
        </p:grpSpPr>
        <p:pic>
          <p:nvPicPr>
            <p:cNvPr id="5" name="Picture 4" descr="Icon&#10;&#10;Description automatically generated">
              <a:extLst>
                <a:ext uri="{FF2B5EF4-FFF2-40B4-BE49-F238E27FC236}">
                  <a16:creationId xmlns:a16="http://schemas.microsoft.com/office/drawing/2014/main" id="{A941D4FB-F6BE-A403-7960-1B39A40761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643" y="6416675"/>
              <a:ext cx="4420607" cy="4191955"/>
            </a:xfrm>
            <a:prstGeom prst="rect">
              <a:avLst/>
            </a:prstGeom>
          </p:spPr>
        </p:pic>
        <p:sp>
          <p:nvSpPr>
            <p:cNvPr id="6" name="TextBox 5">
              <a:extLst>
                <a:ext uri="{FF2B5EF4-FFF2-40B4-BE49-F238E27FC236}">
                  <a16:creationId xmlns:a16="http://schemas.microsoft.com/office/drawing/2014/main" id="{0B1AADB8-FF39-9FFD-B569-42B1367BBB34}"/>
                </a:ext>
              </a:extLst>
            </p:cNvPr>
            <p:cNvSpPr txBox="1"/>
            <p:nvPr/>
          </p:nvSpPr>
          <p:spPr>
            <a:xfrm>
              <a:off x="6475012" y="6981834"/>
              <a:ext cx="5624745" cy="3554819"/>
            </a:xfrm>
            <a:prstGeom prst="rect">
              <a:avLst/>
            </a:prstGeom>
            <a:noFill/>
          </p:spPr>
          <p:txBody>
            <a:bodyPr wrap="square" rtlCol="0">
              <a:spAutoFit/>
            </a:bodyPr>
            <a:lstStyle/>
            <a:p>
              <a:pPr>
                <a:lnSpc>
                  <a:spcPts val="9000"/>
                </a:lnSpc>
              </a:pPr>
              <a:r>
                <a:rPr lang="en-GB" sz="8800" dirty="0">
                  <a:solidFill>
                    <a:srgbClr val="009FDF"/>
                  </a:solidFill>
                  <a:latin typeface="NettoOT-Bold" panose="02000800000000000000" pitchFamily="50" charset="0"/>
                </a:rPr>
                <a:t>Safer</a:t>
              </a:r>
            </a:p>
            <a:p>
              <a:pPr>
                <a:lnSpc>
                  <a:spcPts val="9000"/>
                </a:lnSpc>
              </a:pPr>
              <a:r>
                <a:rPr lang="en-GB" sz="8800" dirty="0">
                  <a:solidFill>
                    <a:srgbClr val="009FDF"/>
                  </a:solidFill>
                  <a:latin typeface="NettoOT-Bold" panose="02000800000000000000" pitchFamily="50" charset="0"/>
                </a:rPr>
                <a:t>Internet</a:t>
              </a:r>
            </a:p>
            <a:p>
              <a:pPr>
                <a:lnSpc>
                  <a:spcPts val="9000"/>
                </a:lnSpc>
              </a:pPr>
              <a:r>
                <a:rPr lang="en-GB" sz="8800" dirty="0">
                  <a:solidFill>
                    <a:srgbClr val="009FDF"/>
                  </a:solidFill>
                  <a:latin typeface="NettoOT-Bold" panose="02000800000000000000" pitchFamily="50" charset="0"/>
                </a:rPr>
                <a:t>Day</a:t>
              </a:r>
              <a:endParaRPr lang="en-US" sz="8800" dirty="0">
                <a:solidFill>
                  <a:srgbClr val="009FDF"/>
                </a:solidFill>
                <a:latin typeface="NettoOT-Bold" panose="02000800000000000000" pitchFamily="50" charset="0"/>
              </a:endParaRPr>
            </a:p>
          </p:txBody>
        </p:sp>
      </p:grpSp>
    </p:spTree>
    <p:extLst>
      <p:ext uri="{BB962C8B-B14F-4D97-AF65-F5344CB8AC3E}">
        <p14:creationId xmlns:p14="http://schemas.microsoft.com/office/powerpoint/2010/main" val="2733546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4ED4D4-4162-7348-2C09-0DCC889D2E5C}"/>
              </a:ext>
            </a:extLst>
          </p:cNvPr>
          <p:cNvGrpSpPr/>
          <p:nvPr/>
        </p:nvGrpSpPr>
        <p:grpSpPr>
          <a:xfrm>
            <a:off x="-3693" y="14"/>
            <a:ext cx="20111720" cy="11311255"/>
            <a:chOff x="-3693" y="14"/>
            <a:chExt cx="20111720" cy="11311255"/>
          </a:xfrm>
        </p:grpSpPr>
        <p:sp>
          <p:nvSpPr>
            <p:cNvPr id="4" name="object 2">
              <a:extLst>
                <a:ext uri="{FF2B5EF4-FFF2-40B4-BE49-F238E27FC236}">
                  <a16:creationId xmlns:a16="http://schemas.microsoft.com/office/drawing/2014/main" id="{2F7D3C51-2BA4-AAF5-538F-C16424DE2F71}"/>
                </a:ext>
              </a:extLst>
            </p:cNvPr>
            <p:cNvSpPr/>
            <p:nvPr/>
          </p:nvSpPr>
          <p:spPr>
            <a:xfrm>
              <a:off x="0" y="1809"/>
              <a:ext cx="20104100" cy="11304270"/>
            </a:xfrm>
            <a:custGeom>
              <a:avLst/>
              <a:gdLst/>
              <a:ahLst/>
              <a:cxnLst/>
              <a:rect l="l" t="t" r="r" b="b"/>
              <a:pathLst>
                <a:path w="20104100" h="11304270">
                  <a:moveTo>
                    <a:pt x="20104078" y="0"/>
                  </a:moveTo>
                  <a:lnTo>
                    <a:pt x="0" y="0"/>
                  </a:lnTo>
                  <a:lnTo>
                    <a:pt x="0" y="11303838"/>
                  </a:lnTo>
                  <a:lnTo>
                    <a:pt x="20104078" y="11303838"/>
                  </a:lnTo>
                  <a:lnTo>
                    <a:pt x="20104078" y="0"/>
                  </a:lnTo>
                  <a:close/>
                </a:path>
              </a:pathLst>
            </a:custGeom>
            <a:solidFill>
              <a:srgbClr val="FFDDF9"/>
            </a:solidFill>
          </p:spPr>
          <p:txBody>
            <a:bodyPr wrap="square" lIns="0" tIns="0" rIns="0" bIns="0" rtlCol="0"/>
            <a:lstStyle/>
            <a:p>
              <a:endParaRPr dirty="0"/>
            </a:p>
          </p:txBody>
        </p:sp>
        <p:grpSp>
          <p:nvGrpSpPr>
            <p:cNvPr id="5" name="object 3">
              <a:extLst>
                <a:ext uri="{FF2B5EF4-FFF2-40B4-BE49-F238E27FC236}">
                  <a16:creationId xmlns:a16="http://schemas.microsoft.com/office/drawing/2014/main" id="{3ED4CFBA-6501-331A-AA53-AB978D1987A7}"/>
                </a:ext>
              </a:extLst>
            </p:cNvPr>
            <p:cNvGrpSpPr/>
            <p:nvPr/>
          </p:nvGrpSpPr>
          <p:grpSpPr>
            <a:xfrm>
              <a:off x="-3693" y="14"/>
              <a:ext cx="20111720" cy="11311255"/>
              <a:chOff x="-3693" y="14"/>
              <a:chExt cx="20111720" cy="11311255"/>
            </a:xfrm>
          </p:grpSpPr>
          <p:sp>
            <p:nvSpPr>
              <p:cNvPr id="6" name="object 4">
                <a:extLst>
                  <a:ext uri="{FF2B5EF4-FFF2-40B4-BE49-F238E27FC236}">
                    <a16:creationId xmlns:a16="http://schemas.microsoft.com/office/drawing/2014/main" id="{723DD73F-F4FB-E10C-B3AF-51717C79A26C}"/>
                  </a:ext>
                </a:extLst>
              </p:cNvPr>
              <p:cNvSpPr/>
              <p:nvPr/>
            </p:nvSpPr>
            <p:spPr>
              <a:xfrm>
                <a:off x="0" y="3707"/>
                <a:ext cx="20104100" cy="11304270"/>
              </a:xfrm>
              <a:custGeom>
                <a:avLst/>
                <a:gdLst/>
                <a:ahLst/>
                <a:cxnLst/>
                <a:rect l="l" t="t" r="r" b="b"/>
                <a:pathLst>
                  <a:path w="20104100" h="11304270">
                    <a:moveTo>
                      <a:pt x="20104085" y="0"/>
                    </a:moveTo>
                    <a:lnTo>
                      <a:pt x="0" y="0"/>
                    </a:lnTo>
                    <a:lnTo>
                      <a:pt x="0" y="11303735"/>
                    </a:lnTo>
                  </a:path>
                </a:pathLst>
              </a:custGeom>
              <a:ln w="7387">
                <a:solidFill>
                  <a:srgbClr val="FF6600"/>
                </a:solidFill>
              </a:ln>
            </p:spPr>
            <p:txBody>
              <a:bodyPr wrap="square" lIns="0" tIns="0" rIns="0" bIns="0" rtlCol="0"/>
              <a:lstStyle/>
              <a:p>
                <a:endParaRPr/>
              </a:p>
            </p:txBody>
          </p:sp>
          <p:sp>
            <p:nvSpPr>
              <p:cNvPr id="7" name="object 5">
                <a:extLst>
                  <a:ext uri="{FF2B5EF4-FFF2-40B4-BE49-F238E27FC236}">
                    <a16:creationId xmlns:a16="http://schemas.microsoft.com/office/drawing/2014/main" id="{5E0B07E1-8151-CBE8-85AE-0B155C3D92B5}"/>
                  </a:ext>
                </a:extLst>
              </p:cNvPr>
              <p:cNvSpPr/>
              <p:nvPr/>
            </p:nvSpPr>
            <p:spPr>
              <a:xfrm>
                <a:off x="16493652" y="9111221"/>
                <a:ext cx="3610610" cy="2196465"/>
              </a:xfrm>
              <a:custGeom>
                <a:avLst/>
                <a:gdLst/>
                <a:ahLst/>
                <a:cxnLst/>
                <a:rect l="l" t="t" r="r" b="b"/>
                <a:pathLst>
                  <a:path w="3610609" h="2196465">
                    <a:moveTo>
                      <a:pt x="2755096" y="127358"/>
                    </a:moveTo>
                    <a:lnTo>
                      <a:pt x="2711282" y="127739"/>
                    </a:lnTo>
                    <a:lnTo>
                      <a:pt x="2667919" y="128852"/>
                    </a:lnTo>
                    <a:lnTo>
                      <a:pt x="2625014" y="130936"/>
                    </a:lnTo>
                    <a:lnTo>
                      <a:pt x="2582580" y="134227"/>
                    </a:lnTo>
                    <a:lnTo>
                      <a:pt x="2540624" y="138964"/>
                    </a:lnTo>
                    <a:lnTo>
                      <a:pt x="2499157" y="145385"/>
                    </a:lnTo>
                    <a:lnTo>
                      <a:pt x="2458187" y="153726"/>
                    </a:lnTo>
                    <a:lnTo>
                      <a:pt x="2417726" y="164225"/>
                    </a:lnTo>
                    <a:lnTo>
                      <a:pt x="2377782" y="177121"/>
                    </a:lnTo>
                    <a:lnTo>
                      <a:pt x="2338364" y="192650"/>
                    </a:lnTo>
                    <a:lnTo>
                      <a:pt x="2299483" y="211050"/>
                    </a:lnTo>
                    <a:lnTo>
                      <a:pt x="2261148" y="232560"/>
                    </a:lnTo>
                    <a:lnTo>
                      <a:pt x="2223369" y="257416"/>
                    </a:lnTo>
                    <a:lnTo>
                      <a:pt x="2186155" y="285856"/>
                    </a:lnTo>
                    <a:lnTo>
                      <a:pt x="2149516" y="318119"/>
                    </a:lnTo>
                    <a:lnTo>
                      <a:pt x="2113461" y="354440"/>
                    </a:lnTo>
                    <a:lnTo>
                      <a:pt x="2078000" y="395059"/>
                    </a:lnTo>
                    <a:lnTo>
                      <a:pt x="2051222" y="430272"/>
                    </a:lnTo>
                    <a:lnTo>
                      <a:pt x="2027502" y="466739"/>
                    </a:lnTo>
                    <a:lnTo>
                      <a:pt x="2006594" y="504360"/>
                    </a:lnTo>
                    <a:lnTo>
                      <a:pt x="1988254" y="543036"/>
                    </a:lnTo>
                    <a:lnTo>
                      <a:pt x="1972239" y="582666"/>
                    </a:lnTo>
                    <a:lnTo>
                      <a:pt x="1958303" y="623151"/>
                    </a:lnTo>
                    <a:lnTo>
                      <a:pt x="1946203" y="664390"/>
                    </a:lnTo>
                    <a:lnTo>
                      <a:pt x="1935694" y="706285"/>
                    </a:lnTo>
                    <a:lnTo>
                      <a:pt x="1926531" y="748734"/>
                    </a:lnTo>
                    <a:lnTo>
                      <a:pt x="1918471" y="791638"/>
                    </a:lnTo>
                    <a:lnTo>
                      <a:pt x="1911269" y="834897"/>
                    </a:lnTo>
                    <a:lnTo>
                      <a:pt x="1904681" y="878412"/>
                    </a:lnTo>
                    <a:lnTo>
                      <a:pt x="1898462" y="922081"/>
                    </a:lnTo>
                    <a:lnTo>
                      <a:pt x="1892369" y="965806"/>
                    </a:lnTo>
                    <a:lnTo>
                      <a:pt x="1886156" y="1009487"/>
                    </a:lnTo>
                    <a:lnTo>
                      <a:pt x="1879579" y="1053023"/>
                    </a:lnTo>
                    <a:lnTo>
                      <a:pt x="1872394" y="1096315"/>
                    </a:lnTo>
                    <a:lnTo>
                      <a:pt x="1864358" y="1139262"/>
                    </a:lnTo>
                    <a:lnTo>
                      <a:pt x="1855224" y="1181765"/>
                    </a:lnTo>
                    <a:lnTo>
                      <a:pt x="1844750" y="1223724"/>
                    </a:lnTo>
                    <a:lnTo>
                      <a:pt x="1832690" y="1265040"/>
                    </a:lnTo>
                    <a:lnTo>
                      <a:pt x="1818801" y="1305611"/>
                    </a:lnTo>
                    <a:lnTo>
                      <a:pt x="1802838" y="1345339"/>
                    </a:lnTo>
                    <a:lnTo>
                      <a:pt x="1784557" y="1384122"/>
                    </a:lnTo>
                    <a:lnTo>
                      <a:pt x="1763713" y="1421863"/>
                    </a:lnTo>
                    <a:lnTo>
                      <a:pt x="1740062" y="1458460"/>
                    </a:lnTo>
                    <a:lnTo>
                      <a:pt x="1713360" y="1493813"/>
                    </a:lnTo>
                    <a:lnTo>
                      <a:pt x="1683362" y="1527823"/>
                    </a:lnTo>
                    <a:lnTo>
                      <a:pt x="1649824" y="1560390"/>
                    </a:lnTo>
                    <a:lnTo>
                      <a:pt x="1615432" y="1589222"/>
                    </a:lnTo>
                    <a:lnTo>
                      <a:pt x="1579859" y="1615374"/>
                    </a:lnTo>
                    <a:lnTo>
                      <a:pt x="1543170" y="1639005"/>
                    </a:lnTo>
                    <a:lnTo>
                      <a:pt x="1505432" y="1660272"/>
                    </a:lnTo>
                    <a:lnTo>
                      <a:pt x="1466709" y="1679332"/>
                    </a:lnTo>
                    <a:lnTo>
                      <a:pt x="1427067" y="1696344"/>
                    </a:lnTo>
                    <a:lnTo>
                      <a:pt x="1386572" y="1711465"/>
                    </a:lnTo>
                    <a:lnTo>
                      <a:pt x="1345290" y="1724853"/>
                    </a:lnTo>
                    <a:lnTo>
                      <a:pt x="1303285" y="1736665"/>
                    </a:lnTo>
                    <a:lnTo>
                      <a:pt x="1260624" y="1747060"/>
                    </a:lnTo>
                    <a:lnTo>
                      <a:pt x="1217372" y="1756195"/>
                    </a:lnTo>
                    <a:lnTo>
                      <a:pt x="1173594" y="1764227"/>
                    </a:lnTo>
                    <a:lnTo>
                      <a:pt x="1129357" y="1771315"/>
                    </a:lnTo>
                    <a:lnTo>
                      <a:pt x="1084725" y="1777616"/>
                    </a:lnTo>
                    <a:lnTo>
                      <a:pt x="1039765" y="1783288"/>
                    </a:lnTo>
                    <a:lnTo>
                      <a:pt x="766773" y="1812940"/>
                    </a:lnTo>
                    <a:lnTo>
                      <a:pt x="721347" y="1818624"/>
                    </a:lnTo>
                    <a:lnTo>
                      <a:pt x="676118" y="1824941"/>
                    </a:lnTo>
                    <a:lnTo>
                      <a:pt x="631150" y="1832048"/>
                    </a:lnTo>
                    <a:lnTo>
                      <a:pt x="586509" y="1840103"/>
                    </a:lnTo>
                    <a:lnTo>
                      <a:pt x="542260" y="1849263"/>
                    </a:lnTo>
                    <a:lnTo>
                      <a:pt x="498470" y="1859687"/>
                    </a:lnTo>
                    <a:lnTo>
                      <a:pt x="455203" y="1871533"/>
                    </a:lnTo>
                    <a:lnTo>
                      <a:pt x="412525" y="1884957"/>
                    </a:lnTo>
                    <a:lnTo>
                      <a:pt x="370502" y="1900117"/>
                    </a:lnTo>
                    <a:lnTo>
                      <a:pt x="329200" y="1917173"/>
                    </a:lnTo>
                    <a:lnTo>
                      <a:pt x="288683" y="1936280"/>
                    </a:lnTo>
                    <a:lnTo>
                      <a:pt x="249018" y="1957596"/>
                    </a:lnTo>
                    <a:lnTo>
                      <a:pt x="210270" y="1981281"/>
                    </a:lnTo>
                    <a:lnTo>
                      <a:pt x="172505" y="2007490"/>
                    </a:lnTo>
                    <a:lnTo>
                      <a:pt x="135788" y="2036382"/>
                    </a:lnTo>
                    <a:lnTo>
                      <a:pt x="98057" y="2070889"/>
                    </a:lnTo>
                    <a:lnTo>
                      <a:pt x="63807" y="2107993"/>
                    </a:lnTo>
                    <a:lnTo>
                      <a:pt x="32715" y="2147388"/>
                    </a:lnTo>
                    <a:lnTo>
                      <a:pt x="4456" y="2188769"/>
                    </a:lnTo>
                    <a:lnTo>
                      <a:pt x="0" y="2196221"/>
                    </a:lnTo>
                    <a:lnTo>
                      <a:pt x="3610431" y="2196221"/>
                    </a:lnTo>
                    <a:lnTo>
                      <a:pt x="3610431" y="128408"/>
                    </a:lnTo>
                    <a:lnTo>
                      <a:pt x="2934661" y="128408"/>
                    </a:lnTo>
                    <a:lnTo>
                      <a:pt x="2755096" y="127358"/>
                    </a:lnTo>
                    <a:close/>
                  </a:path>
                  <a:path w="3610609" h="2196465">
                    <a:moveTo>
                      <a:pt x="3610431" y="0"/>
                    </a:moveTo>
                    <a:lnTo>
                      <a:pt x="3568845" y="17242"/>
                    </a:lnTo>
                    <a:lnTo>
                      <a:pt x="3524194" y="33707"/>
                    </a:lnTo>
                    <a:lnTo>
                      <a:pt x="3476354" y="49477"/>
                    </a:lnTo>
                    <a:lnTo>
                      <a:pt x="3425203" y="64633"/>
                    </a:lnTo>
                    <a:lnTo>
                      <a:pt x="3370620" y="79257"/>
                    </a:lnTo>
                    <a:lnTo>
                      <a:pt x="3312481" y="93431"/>
                    </a:lnTo>
                    <a:lnTo>
                      <a:pt x="3264014" y="103556"/>
                    </a:lnTo>
                    <a:lnTo>
                      <a:pt x="3215882" y="111562"/>
                    </a:lnTo>
                    <a:lnTo>
                      <a:pt x="3168094" y="117687"/>
                    </a:lnTo>
                    <a:lnTo>
                      <a:pt x="3120661" y="122168"/>
                    </a:lnTo>
                    <a:lnTo>
                      <a:pt x="3073591" y="125243"/>
                    </a:lnTo>
                    <a:lnTo>
                      <a:pt x="3026895" y="127150"/>
                    </a:lnTo>
                    <a:lnTo>
                      <a:pt x="2980582" y="128125"/>
                    </a:lnTo>
                    <a:lnTo>
                      <a:pt x="2934661" y="128408"/>
                    </a:lnTo>
                    <a:lnTo>
                      <a:pt x="3610431" y="128408"/>
                    </a:lnTo>
                    <a:lnTo>
                      <a:pt x="3610431" y="0"/>
                    </a:lnTo>
                    <a:close/>
                  </a:path>
                </a:pathLst>
              </a:custGeom>
              <a:solidFill>
                <a:srgbClr val="FFADEF"/>
              </a:solidFill>
            </p:spPr>
            <p:txBody>
              <a:bodyPr wrap="square" lIns="0" tIns="0" rIns="0" bIns="0" rtlCol="0"/>
              <a:lstStyle/>
              <a:p>
                <a:endParaRPr/>
              </a:p>
            </p:txBody>
          </p:sp>
          <p:sp>
            <p:nvSpPr>
              <p:cNvPr id="8" name="object 6">
                <a:extLst>
                  <a:ext uri="{FF2B5EF4-FFF2-40B4-BE49-F238E27FC236}">
                    <a16:creationId xmlns:a16="http://schemas.microsoft.com/office/drawing/2014/main" id="{73258DC5-AC03-197F-77E3-D11EEBF58DC0}"/>
                  </a:ext>
                </a:extLst>
              </p:cNvPr>
              <p:cNvSpPr/>
              <p:nvPr/>
            </p:nvSpPr>
            <p:spPr>
              <a:xfrm>
                <a:off x="0" y="2633342"/>
                <a:ext cx="20104100" cy="8674100"/>
              </a:xfrm>
              <a:custGeom>
                <a:avLst/>
                <a:gdLst/>
                <a:ahLst/>
                <a:cxnLst/>
                <a:rect l="l" t="t" r="r" b="b"/>
                <a:pathLst>
                  <a:path w="20104100" h="8674100">
                    <a:moveTo>
                      <a:pt x="8445424" y="7937513"/>
                    </a:moveTo>
                    <a:lnTo>
                      <a:pt x="8444916" y="7886713"/>
                    </a:lnTo>
                    <a:lnTo>
                      <a:pt x="8442769" y="7835913"/>
                    </a:lnTo>
                    <a:lnTo>
                      <a:pt x="8439036" y="7797813"/>
                    </a:lnTo>
                    <a:lnTo>
                      <a:pt x="8433765" y="7747013"/>
                    </a:lnTo>
                    <a:lnTo>
                      <a:pt x="8427009" y="7696213"/>
                    </a:lnTo>
                    <a:lnTo>
                      <a:pt x="8418830" y="7658113"/>
                    </a:lnTo>
                    <a:lnTo>
                      <a:pt x="8409279" y="7607313"/>
                    </a:lnTo>
                    <a:lnTo>
                      <a:pt x="8398408" y="7556513"/>
                    </a:lnTo>
                    <a:lnTo>
                      <a:pt x="8386267" y="7518413"/>
                    </a:lnTo>
                    <a:lnTo>
                      <a:pt x="8372919" y="7467613"/>
                    </a:lnTo>
                    <a:lnTo>
                      <a:pt x="8358429" y="7416813"/>
                    </a:lnTo>
                    <a:lnTo>
                      <a:pt x="8342820" y="7378713"/>
                    </a:lnTo>
                    <a:lnTo>
                      <a:pt x="8326171" y="7327913"/>
                    </a:lnTo>
                    <a:lnTo>
                      <a:pt x="8308518" y="7277113"/>
                    </a:lnTo>
                    <a:lnTo>
                      <a:pt x="8289938" y="7239013"/>
                    </a:lnTo>
                    <a:lnTo>
                      <a:pt x="8270468" y="7188213"/>
                    </a:lnTo>
                    <a:lnTo>
                      <a:pt x="8250161" y="7150113"/>
                    </a:lnTo>
                    <a:lnTo>
                      <a:pt x="8229079" y="7099313"/>
                    </a:lnTo>
                    <a:lnTo>
                      <a:pt x="8207273" y="7061213"/>
                    </a:lnTo>
                    <a:lnTo>
                      <a:pt x="8184794" y="7010413"/>
                    </a:lnTo>
                    <a:lnTo>
                      <a:pt x="8161693" y="6972313"/>
                    </a:lnTo>
                    <a:lnTo>
                      <a:pt x="8138046" y="6921513"/>
                    </a:lnTo>
                    <a:lnTo>
                      <a:pt x="8113877" y="6883413"/>
                    </a:lnTo>
                    <a:lnTo>
                      <a:pt x="8089265" y="6832613"/>
                    </a:lnTo>
                    <a:lnTo>
                      <a:pt x="8064246" y="6794513"/>
                    </a:lnTo>
                    <a:lnTo>
                      <a:pt x="8038884" y="6756413"/>
                    </a:lnTo>
                    <a:lnTo>
                      <a:pt x="8013230" y="6718313"/>
                    </a:lnTo>
                    <a:lnTo>
                      <a:pt x="7987335" y="6667513"/>
                    </a:lnTo>
                    <a:lnTo>
                      <a:pt x="7960461" y="6629413"/>
                    </a:lnTo>
                    <a:lnTo>
                      <a:pt x="7933347" y="6591313"/>
                    </a:lnTo>
                    <a:lnTo>
                      <a:pt x="7906055" y="6540513"/>
                    </a:lnTo>
                    <a:lnTo>
                      <a:pt x="7851165" y="6464313"/>
                    </a:lnTo>
                    <a:lnTo>
                      <a:pt x="7823670" y="6413513"/>
                    </a:lnTo>
                    <a:lnTo>
                      <a:pt x="7768857" y="6337313"/>
                    </a:lnTo>
                    <a:lnTo>
                      <a:pt x="7741666" y="6286512"/>
                    </a:lnTo>
                    <a:lnTo>
                      <a:pt x="7714666" y="6248412"/>
                    </a:lnTo>
                    <a:lnTo>
                      <a:pt x="7687945" y="6210312"/>
                    </a:lnTo>
                    <a:lnTo>
                      <a:pt x="7661542" y="6159512"/>
                    </a:lnTo>
                    <a:lnTo>
                      <a:pt x="7635519" y="6121412"/>
                    </a:lnTo>
                    <a:lnTo>
                      <a:pt x="7609929" y="6070612"/>
                    </a:lnTo>
                    <a:lnTo>
                      <a:pt x="7584834" y="6032512"/>
                    </a:lnTo>
                    <a:lnTo>
                      <a:pt x="7560272" y="5981712"/>
                    </a:lnTo>
                    <a:lnTo>
                      <a:pt x="7536320" y="5943612"/>
                    </a:lnTo>
                    <a:lnTo>
                      <a:pt x="7513028" y="5905512"/>
                    </a:lnTo>
                    <a:lnTo>
                      <a:pt x="7490434" y="5854712"/>
                    </a:lnTo>
                    <a:lnTo>
                      <a:pt x="7468616" y="5816612"/>
                    </a:lnTo>
                    <a:lnTo>
                      <a:pt x="7447623" y="5765812"/>
                    </a:lnTo>
                    <a:lnTo>
                      <a:pt x="7427519" y="5715012"/>
                    </a:lnTo>
                    <a:lnTo>
                      <a:pt x="7408342" y="5676912"/>
                    </a:lnTo>
                    <a:lnTo>
                      <a:pt x="7390155" y="5626112"/>
                    </a:lnTo>
                    <a:lnTo>
                      <a:pt x="7373010" y="5588012"/>
                    </a:lnTo>
                    <a:lnTo>
                      <a:pt x="7356983" y="5537212"/>
                    </a:lnTo>
                    <a:lnTo>
                      <a:pt x="7342098" y="5486412"/>
                    </a:lnTo>
                    <a:lnTo>
                      <a:pt x="7328446" y="5448312"/>
                    </a:lnTo>
                    <a:lnTo>
                      <a:pt x="7316051" y="5397512"/>
                    </a:lnTo>
                    <a:lnTo>
                      <a:pt x="7304989" y="5346712"/>
                    </a:lnTo>
                    <a:lnTo>
                      <a:pt x="7295299" y="5295912"/>
                    </a:lnTo>
                    <a:lnTo>
                      <a:pt x="7287057" y="5257812"/>
                    </a:lnTo>
                    <a:lnTo>
                      <a:pt x="7280313" y="5207012"/>
                    </a:lnTo>
                    <a:lnTo>
                      <a:pt x="7275106" y="5156212"/>
                    </a:lnTo>
                    <a:lnTo>
                      <a:pt x="7271512" y="5105412"/>
                    </a:lnTo>
                    <a:lnTo>
                      <a:pt x="7269594" y="5054612"/>
                    </a:lnTo>
                    <a:lnTo>
                      <a:pt x="7269175" y="5016512"/>
                    </a:lnTo>
                    <a:lnTo>
                      <a:pt x="7270204" y="4965712"/>
                    </a:lnTo>
                    <a:lnTo>
                      <a:pt x="7272617" y="4914912"/>
                    </a:lnTo>
                    <a:lnTo>
                      <a:pt x="7276376" y="4864112"/>
                    </a:lnTo>
                    <a:lnTo>
                      <a:pt x="7281405" y="4826012"/>
                    </a:lnTo>
                    <a:lnTo>
                      <a:pt x="7287654" y="4775212"/>
                    </a:lnTo>
                    <a:lnTo>
                      <a:pt x="7295070" y="4724412"/>
                    </a:lnTo>
                    <a:lnTo>
                      <a:pt x="7303592" y="4686312"/>
                    </a:lnTo>
                    <a:lnTo>
                      <a:pt x="7313155" y="4635512"/>
                    </a:lnTo>
                    <a:lnTo>
                      <a:pt x="7323722" y="4597412"/>
                    </a:lnTo>
                    <a:lnTo>
                      <a:pt x="7335215" y="4546612"/>
                    </a:lnTo>
                    <a:lnTo>
                      <a:pt x="7347598" y="4495812"/>
                    </a:lnTo>
                    <a:lnTo>
                      <a:pt x="7360793" y="4457712"/>
                    </a:lnTo>
                    <a:lnTo>
                      <a:pt x="7374750" y="4406912"/>
                    </a:lnTo>
                    <a:lnTo>
                      <a:pt x="7389431" y="4368812"/>
                    </a:lnTo>
                    <a:lnTo>
                      <a:pt x="7404748" y="4318012"/>
                    </a:lnTo>
                    <a:lnTo>
                      <a:pt x="7420673" y="4279912"/>
                    </a:lnTo>
                    <a:lnTo>
                      <a:pt x="7437133" y="4229112"/>
                    </a:lnTo>
                    <a:lnTo>
                      <a:pt x="7454062" y="4191012"/>
                    </a:lnTo>
                    <a:lnTo>
                      <a:pt x="7471435" y="4140212"/>
                    </a:lnTo>
                    <a:lnTo>
                      <a:pt x="7489164" y="4102112"/>
                    </a:lnTo>
                    <a:lnTo>
                      <a:pt x="7507198" y="4051312"/>
                    </a:lnTo>
                    <a:lnTo>
                      <a:pt x="7525499" y="4000512"/>
                    </a:lnTo>
                    <a:lnTo>
                      <a:pt x="7543990" y="3962412"/>
                    </a:lnTo>
                    <a:lnTo>
                      <a:pt x="7562621" y="3911612"/>
                    </a:lnTo>
                    <a:lnTo>
                      <a:pt x="7600086" y="3822712"/>
                    </a:lnTo>
                    <a:lnTo>
                      <a:pt x="7618793" y="3784612"/>
                    </a:lnTo>
                    <a:lnTo>
                      <a:pt x="7637424" y="3733812"/>
                    </a:lnTo>
                    <a:lnTo>
                      <a:pt x="7655903" y="3695712"/>
                    </a:lnTo>
                    <a:lnTo>
                      <a:pt x="7674191" y="3644912"/>
                    </a:lnTo>
                    <a:lnTo>
                      <a:pt x="7692212" y="3606812"/>
                    </a:lnTo>
                    <a:lnTo>
                      <a:pt x="7709929" y="3556012"/>
                    </a:lnTo>
                    <a:lnTo>
                      <a:pt x="7727264" y="3517912"/>
                    </a:lnTo>
                    <a:lnTo>
                      <a:pt x="7744180" y="3467112"/>
                    </a:lnTo>
                    <a:lnTo>
                      <a:pt x="7760602" y="3416312"/>
                    </a:lnTo>
                    <a:lnTo>
                      <a:pt x="7776489" y="3378212"/>
                    </a:lnTo>
                    <a:lnTo>
                      <a:pt x="7791780" y="3327412"/>
                    </a:lnTo>
                    <a:lnTo>
                      <a:pt x="7806410" y="3289312"/>
                    </a:lnTo>
                    <a:lnTo>
                      <a:pt x="7820330" y="3238512"/>
                    </a:lnTo>
                    <a:lnTo>
                      <a:pt x="7833474" y="3187712"/>
                    </a:lnTo>
                    <a:lnTo>
                      <a:pt x="7845806" y="3149612"/>
                    </a:lnTo>
                    <a:lnTo>
                      <a:pt x="7857249" y="3098812"/>
                    </a:lnTo>
                    <a:lnTo>
                      <a:pt x="7867751" y="3048012"/>
                    </a:lnTo>
                    <a:lnTo>
                      <a:pt x="7877264" y="3009912"/>
                    </a:lnTo>
                    <a:lnTo>
                      <a:pt x="7885722" y="2959112"/>
                    </a:lnTo>
                    <a:lnTo>
                      <a:pt x="7893063" y="2908312"/>
                    </a:lnTo>
                    <a:lnTo>
                      <a:pt x="7899247" y="2870212"/>
                    </a:lnTo>
                    <a:lnTo>
                      <a:pt x="7904200" y="2819412"/>
                    </a:lnTo>
                    <a:lnTo>
                      <a:pt x="7907820" y="2768612"/>
                    </a:lnTo>
                    <a:lnTo>
                      <a:pt x="7910042" y="2717812"/>
                    </a:lnTo>
                    <a:lnTo>
                      <a:pt x="7910906" y="2679712"/>
                    </a:lnTo>
                    <a:lnTo>
                      <a:pt x="7910398" y="2628912"/>
                    </a:lnTo>
                    <a:lnTo>
                      <a:pt x="7908557" y="2578112"/>
                    </a:lnTo>
                    <a:lnTo>
                      <a:pt x="7905394" y="2527312"/>
                    </a:lnTo>
                    <a:lnTo>
                      <a:pt x="7900937" y="2489212"/>
                    </a:lnTo>
                    <a:lnTo>
                      <a:pt x="7895196" y="2438412"/>
                    </a:lnTo>
                    <a:lnTo>
                      <a:pt x="7888198" y="2387612"/>
                    </a:lnTo>
                    <a:lnTo>
                      <a:pt x="7879943" y="2349512"/>
                    </a:lnTo>
                    <a:lnTo>
                      <a:pt x="7870469" y="2298712"/>
                    </a:lnTo>
                    <a:lnTo>
                      <a:pt x="7859789" y="2247912"/>
                    </a:lnTo>
                    <a:lnTo>
                      <a:pt x="7847914" y="2209812"/>
                    </a:lnTo>
                    <a:lnTo>
                      <a:pt x="7834871" y="2159012"/>
                    </a:lnTo>
                    <a:lnTo>
                      <a:pt x="7820685" y="2120912"/>
                    </a:lnTo>
                    <a:lnTo>
                      <a:pt x="7805356" y="2070112"/>
                    </a:lnTo>
                    <a:lnTo>
                      <a:pt x="7788923" y="2019312"/>
                    </a:lnTo>
                    <a:lnTo>
                      <a:pt x="7771384" y="1981212"/>
                    </a:lnTo>
                    <a:lnTo>
                      <a:pt x="7752778" y="1943112"/>
                    </a:lnTo>
                    <a:lnTo>
                      <a:pt x="7733106" y="1892312"/>
                    </a:lnTo>
                    <a:lnTo>
                      <a:pt x="7712392" y="1854212"/>
                    </a:lnTo>
                    <a:lnTo>
                      <a:pt x="7690663" y="1803412"/>
                    </a:lnTo>
                    <a:lnTo>
                      <a:pt x="7667930" y="1765312"/>
                    </a:lnTo>
                    <a:lnTo>
                      <a:pt x="7644219" y="1727212"/>
                    </a:lnTo>
                    <a:lnTo>
                      <a:pt x="7619530" y="1676412"/>
                    </a:lnTo>
                    <a:lnTo>
                      <a:pt x="7593901" y="1638312"/>
                    </a:lnTo>
                    <a:lnTo>
                      <a:pt x="7567346" y="1600212"/>
                    </a:lnTo>
                    <a:lnTo>
                      <a:pt x="7539888" y="1562112"/>
                    </a:lnTo>
                    <a:lnTo>
                      <a:pt x="7511529" y="1524012"/>
                    </a:lnTo>
                    <a:lnTo>
                      <a:pt x="7482294" y="1485912"/>
                    </a:lnTo>
                    <a:lnTo>
                      <a:pt x="7452207" y="1447812"/>
                    </a:lnTo>
                    <a:lnTo>
                      <a:pt x="7421296" y="1409712"/>
                    </a:lnTo>
                    <a:lnTo>
                      <a:pt x="7389558" y="1371612"/>
                    </a:lnTo>
                    <a:lnTo>
                      <a:pt x="7357034" y="1333512"/>
                    </a:lnTo>
                    <a:lnTo>
                      <a:pt x="7323722" y="1308112"/>
                    </a:lnTo>
                    <a:lnTo>
                      <a:pt x="7289647" y="1270012"/>
                    </a:lnTo>
                    <a:lnTo>
                      <a:pt x="7254837" y="1231912"/>
                    </a:lnTo>
                    <a:lnTo>
                      <a:pt x="7219289" y="1206512"/>
                    </a:lnTo>
                    <a:lnTo>
                      <a:pt x="7183056" y="1168412"/>
                    </a:lnTo>
                    <a:lnTo>
                      <a:pt x="7146125" y="1143012"/>
                    </a:lnTo>
                    <a:lnTo>
                      <a:pt x="7108520" y="1104912"/>
                    </a:lnTo>
                    <a:lnTo>
                      <a:pt x="7070280" y="1079512"/>
                    </a:lnTo>
                    <a:lnTo>
                      <a:pt x="7031406" y="1054112"/>
                    </a:lnTo>
                    <a:lnTo>
                      <a:pt x="6991921" y="1028712"/>
                    </a:lnTo>
                    <a:lnTo>
                      <a:pt x="6951840" y="990612"/>
                    </a:lnTo>
                    <a:lnTo>
                      <a:pt x="6869976" y="939812"/>
                    </a:lnTo>
                    <a:lnTo>
                      <a:pt x="6828231" y="927112"/>
                    </a:lnTo>
                    <a:lnTo>
                      <a:pt x="6785965" y="901712"/>
                    </a:lnTo>
                    <a:lnTo>
                      <a:pt x="6698348" y="850912"/>
                    </a:lnTo>
                    <a:lnTo>
                      <a:pt x="6653962" y="838212"/>
                    </a:lnTo>
                    <a:lnTo>
                      <a:pt x="6609194" y="812812"/>
                    </a:lnTo>
                    <a:lnTo>
                      <a:pt x="6564096" y="800112"/>
                    </a:lnTo>
                    <a:lnTo>
                      <a:pt x="6518643" y="774712"/>
                    </a:lnTo>
                    <a:lnTo>
                      <a:pt x="6333769" y="723912"/>
                    </a:lnTo>
                    <a:lnTo>
                      <a:pt x="6286843" y="698512"/>
                    </a:lnTo>
                    <a:lnTo>
                      <a:pt x="6239675" y="698512"/>
                    </a:lnTo>
                    <a:lnTo>
                      <a:pt x="6048807" y="647712"/>
                    </a:lnTo>
                    <a:lnTo>
                      <a:pt x="6000610" y="647712"/>
                    </a:lnTo>
                    <a:lnTo>
                      <a:pt x="5952248" y="635012"/>
                    </a:lnTo>
                    <a:lnTo>
                      <a:pt x="5903747" y="635012"/>
                    </a:lnTo>
                    <a:lnTo>
                      <a:pt x="5855106" y="622312"/>
                    </a:lnTo>
                    <a:lnTo>
                      <a:pt x="5708548" y="622312"/>
                    </a:lnTo>
                    <a:lnTo>
                      <a:pt x="5659539" y="609612"/>
                    </a:lnTo>
                    <a:lnTo>
                      <a:pt x="5512193" y="609612"/>
                    </a:lnTo>
                    <a:lnTo>
                      <a:pt x="5463019" y="622312"/>
                    </a:lnTo>
                    <a:lnTo>
                      <a:pt x="5315597" y="622312"/>
                    </a:lnTo>
                    <a:lnTo>
                      <a:pt x="5266525" y="635012"/>
                    </a:lnTo>
                    <a:lnTo>
                      <a:pt x="5217515" y="635012"/>
                    </a:lnTo>
                    <a:lnTo>
                      <a:pt x="5168570" y="647712"/>
                    </a:lnTo>
                    <a:lnTo>
                      <a:pt x="5119725" y="647712"/>
                    </a:lnTo>
                    <a:lnTo>
                      <a:pt x="5070970" y="660412"/>
                    </a:lnTo>
                    <a:lnTo>
                      <a:pt x="5022342" y="660412"/>
                    </a:lnTo>
                    <a:lnTo>
                      <a:pt x="4829314" y="711212"/>
                    </a:lnTo>
                    <a:lnTo>
                      <a:pt x="4781486" y="711212"/>
                    </a:lnTo>
                    <a:lnTo>
                      <a:pt x="4733887" y="723912"/>
                    </a:lnTo>
                    <a:lnTo>
                      <a:pt x="4686490" y="749312"/>
                    </a:lnTo>
                    <a:lnTo>
                      <a:pt x="4499445" y="800112"/>
                    </a:lnTo>
                    <a:lnTo>
                      <a:pt x="4451528" y="825512"/>
                    </a:lnTo>
                    <a:lnTo>
                      <a:pt x="4403903" y="838212"/>
                    </a:lnTo>
                    <a:lnTo>
                      <a:pt x="4356544" y="863612"/>
                    </a:lnTo>
                    <a:lnTo>
                      <a:pt x="4309478" y="876312"/>
                    </a:lnTo>
                    <a:lnTo>
                      <a:pt x="4262653" y="901712"/>
                    </a:lnTo>
                    <a:lnTo>
                      <a:pt x="4216082" y="914412"/>
                    </a:lnTo>
                    <a:lnTo>
                      <a:pt x="4123652" y="965212"/>
                    </a:lnTo>
                    <a:lnTo>
                      <a:pt x="4077779" y="977912"/>
                    </a:lnTo>
                    <a:lnTo>
                      <a:pt x="3851275" y="1104912"/>
                    </a:lnTo>
                    <a:lnTo>
                      <a:pt x="3806494" y="1117612"/>
                    </a:lnTo>
                    <a:lnTo>
                      <a:pt x="3496449" y="1295412"/>
                    </a:lnTo>
                    <a:lnTo>
                      <a:pt x="3452520" y="1333512"/>
                    </a:lnTo>
                    <a:lnTo>
                      <a:pt x="3058782" y="1562112"/>
                    </a:lnTo>
                    <a:lnTo>
                      <a:pt x="3015005" y="1600212"/>
                    </a:lnTo>
                    <a:lnTo>
                      <a:pt x="2531173" y="1879612"/>
                    </a:lnTo>
                    <a:lnTo>
                      <a:pt x="2486888" y="1892312"/>
                    </a:lnTo>
                    <a:lnTo>
                      <a:pt x="2307336" y="1993912"/>
                    </a:lnTo>
                    <a:lnTo>
                      <a:pt x="2261870" y="2006612"/>
                    </a:lnTo>
                    <a:lnTo>
                      <a:pt x="2170277" y="2057412"/>
                    </a:lnTo>
                    <a:lnTo>
                      <a:pt x="2124176" y="2070112"/>
                    </a:lnTo>
                    <a:lnTo>
                      <a:pt x="2077859" y="2095512"/>
                    </a:lnTo>
                    <a:lnTo>
                      <a:pt x="2031365" y="2108212"/>
                    </a:lnTo>
                    <a:lnTo>
                      <a:pt x="1984667" y="2133612"/>
                    </a:lnTo>
                    <a:lnTo>
                      <a:pt x="1937791" y="2146312"/>
                    </a:lnTo>
                    <a:lnTo>
                      <a:pt x="1890737" y="2171712"/>
                    </a:lnTo>
                    <a:lnTo>
                      <a:pt x="1796135" y="2197112"/>
                    </a:lnTo>
                    <a:lnTo>
                      <a:pt x="1748599" y="2222512"/>
                    </a:lnTo>
                    <a:lnTo>
                      <a:pt x="1460385" y="2298712"/>
                    </a:lnTo>
                    <a:lnTo>
                      <a:pt x="1411909" y="2298712"/>
                    </a:lnTo>
                    <a:lnTo>
                      <a:pt x="1314653" y="2324112"/>
                    </a:lnTo>
                    <a:lnTo>
                      <a:pt x="1265872" y="2324112"/>
                    </a:lnTo>
                    <a:lnTo>
                      <a:pt x="1217002" y="2336812"/>
                    </a:lnTo>
                    <a:lnTo>
                      <a:pt x="1168057" y="2336812"/>
                    </a:lnTo>
                    <a:lnTo>
                      <a:pt x="1119035" y="2349512"/>
                    </a:lnTo>
                    <a:lnTo>
                      <a:pt x="774217" y="2349512"/>
                    </a:lnTo>
                    <a:lnTo>
                      <a:pt x="724801" y="2336812"/>
                    </a:lnTo>
                    <a:lnTo>
                      <a:pt x="675360" y="2336812"/>
                    </a:lnTo>
                    <a:lnTo>
                      <a:pt x="574509" y="2311412"/>
                    </a:lnTo>
                    <a:lnTo>
                      <a:pt x="524611" y="2311412"/>
                    </a:lnTo>
                    <a:lnTo>
                      <a:pt x="328574" y="2260612"/>
                    </a:lnTo>
                    <a:lnTo>
                      <a:pt x="280479" y="2235212"/>
                    </a:lnTo>
                    <a:lnTo>
                      <a:pt x="185432" y="2209812"/>
                    </a:lnTo>
                    <a:lnTo>
                      <a:pt x="138480" y="2184412"/>
                    </a:lnTo>
                    <a:lnTo>
                      <a:pt x="91922" y="2171712"/>
                    </a:lnTo>
                    <a:lnTo>
                      <a:pt x="0" y="2120912"/>
                    </a:lnTo>
                    <a:lnTo>
                      <a:pt x="0" y="8674100"/>
                    </a:lnTo>
                    <a:lnTo>
                      <a:pt x="8172463" y="8674100"/>
                    </a:lnTo>
                    <a:lnTo>
                      <a:pt x="8197088" y="8648700"/>
                    </a:lnTo>
                    <a:lnTo>
                      <a:pt x="8226260" y="8610600"/>
                    </a:lnTo>
                    <a:lnTo>
                      <a:pt x="8253895" y="8572500"/>
                    </a:lnTo>
                    <a:lnTo>
                      <a:pt x="8279943" y="8534400"/>
                    </a:lnTo>
                    <a:lnTo>
                      <a:pt x="8304327" y="8483600"/>
                    </a:lnTo>
                    <a:lnTo>
                      <a:pt x="8326971" y="8445500"/>
                    </a:lnTo>
                    <a:lnTo>
                      <a:pt x="8347824" y="8394700"/>
                    </a:lnTo>
                    <a:lnTo>
                      <a:pt x="8366811" y="8356600"/>
                    </a:lnTo>
                    <a:lnTo>
                      <a:pt x="8383867" y="8305800"/>
                    </a:lnTo>
                    <a:lnTo>
                      <a:pt x="8398446" y="8255000"/>
                    </a:lnTo>
                    <a:lnTo>
                      <a:pt x="8410956" y="8216900"/>
                    </a:lnTo>
                    <a:lnTo>
                      <a:pt x="8421433" y="8166113"/>
                    </a:lnTo>
                    <a:lnTo>
                      <a:pt x="8429942" y="8115313"/>
                    </a:lnTo>
                    <a:lnTo>
                      <a:pt x="8436546" y="8077213"/>
                    </a:lnTo>
                    <a:lnTo>
                      <a:pt x="8441296" y="8026413"/>
                    </a:lnTo>
                    <a:lnTo>
                      <a:pt x="8444243" y="7975613"/>
                    </a:lnTo>
                    <a:lnTo>
                      <a:pt x="8445424" y="7937513"/>
                    </a:lnTo>
                    <a:close/>
                  </a:path>
                  <a:path w="20104100" h="8674100">
                    <a:moveTo>
                      <a:pt x="20104075" y="0"/>
                    </a:moveTo>
                    <a:lnTo>
                      <a:pt x="20073659" y="38100"/>
                    </a:lnTo>
                    <a:lnTo>
                      <a:pt x="20042645" y="76200"/>
                    </a:lnTo>
                    <a:lnTo>
                      <a:pt x="20011035" y="114300"/>
                    </a:lnTo>
                    <a:lnTo>
                      <a:pt x="19978828" y="152400"/>
                    </a:lnTo>
                    <a:lnTo>
                      <a:pt x="19946024" y="190500"/>
                    </a:lnTo>
                    <a:lnTo>
                      <a:pt x="19912635" y="228600"/>
                    </a:lnTo>
                    <a:lnTo>
                      <a:pt x="19878663" y="266700"/>
                    </a:lnTo>
                    <a:lnTo>
                      <a:pt x="19844093" y="304800"/>
                    </a:lnTo>
                    <a:lnTo>
                      <a:pt x="19808952" y="342900"/>
                    </a:lnTo>
                    <a:lnTo>
                      <a:pt x="19773227" y="381000"/>
                    </a:lnTo>
                    <a:lnTo>
                      <a:pt x="19736931" y="406400"/>
                    </a:lnTo>
                    <a:lnTo>
                      <a:pt x="19700050" y="444500"/>
                    </a:lnTo>
                    <a:lnTo>
                      <a:pt x="19662598" y="482600"/>
                    </a:lnTo>
                    <a:lnTo>
                      <a:pt x="19624574" y="508000"/>
                    </a:lnTo>
                    <a:lnTo>
                      <a:pt x="19585979" y="546100"/>
                    </a:lnTo>
                    <a:lnTo>
                      <a:pt x="19507099" y="596900"/>
                    </a:lnTo>
                    <a:lnTo>
                      <a:pt x="19466827" y="635000"/>
                    </a:lnTo>
                    <a:lnTo>
                      <a:pt x="19384582" y="685800"/>
                    </a:lnTo>
                    <a:lnTo>
                      <a:pt x="19300127" y="736600"/>
                    </a:lnTo>
                    <a:lnTo>
                      <a:pt x="19213475" y="787400"/>
                    </a:lnTo>
                    <a:lnTo>
                      <a:pt x="19124638" y="838200"/>
                    </a:lnTo>
                    <a:lnTo>
                      <a:pt x="19079401" y="850900"/>
                    </a:lnTo>
                    <a:lnTo>
                      <a:pt x="18987339" y="901700"/>
                    </a:lnTo>
                    <a:lnTo>
                      <a:pt x="18893143" y="927100"/>
                    </a:lnTo>
                    <a:lnTo>
                      <a:pt x="18845607" y="952500"/>
                    </a:lnTo>
                    <a:lnTo>
                      <a:pt x="18556542" y="1028700"/>
                    </a:lnTo>
                    <a:lnTo>
                      <a:pt x="18507761" y="1028700"/>
                    </a:lnTo>
                    <a:lnTo>
                      <a:pt x="18409768" y="1054100"/>
                    </a:lnTo>
                    <a:lnTo>
                      <a:pt x="18360555" y="1054100"/>
                    </a:lnTo>
                    <a:lnTo>
                      <a:pt x="18311203" y="1066800"/>
                    </a:lnTo>
                    <a:lnTo>
                      <a:pt x="18212131" y="1066800"/>
                    </a:lnTo>
                    <a:lnTo>
                      <a:pt x="18162410" y="1079500"/>
                    </a:lnTo>
                    <a:lnTo>
                      <a:pt x="18012639" y="1079500"/>
                    </a:lnTo>
                    <a:lnTo>
                      <a:pt x="17962525" y="1092200"/>
                    </a:lnTo>
                    <a:lnTo>
                      <a:pt x="17457712" y="1092200"/>
                    </a:lnTo>
                    <a:lnTo>
                      <a:pt x="17407001" y="1079500"/>
                    </a:lnTo>
                    <a:lnTo>
                      <a:pt x="16551174" y="1079500"/>
                    </a:lnTo>
                    <a:lnTo>
                      <a:pt x="16502545" y="1092200"/>
                    </a:lnTo>
                    <a:lnTo>
                      <a:pt x="16404870" y="1092200"/>
                    </a:lnTo>
                    <a:lnTo>
                      <a:pt x="16355898" y="1104900"/>
                    </a:lnTo>
                    <a:lnTo>
                      <a:pt x="16306889" y="1104900"/>
                    </a:lnTo>
                    <a:lnTo>
                      <a:pt x="16257867" y="1117600"/>
                    </a:lnTo>
                    <a:lnTo>
                      <a:pt x="16208883" y="1117600"/>
                    </a:lnTo>
                    <a:lnTo>
                      <a:pt x="16111169" y="1143000"/>
                    </a:lnTo>
                    <a:lnTo>
                      <a:pt x="16062503" y="1143000"/>
                    </a:lnTo>
                    <a:lnTo>
                      <a:pt x="15729065" y="1231900"/>
                    </a:lnTo>
                    <a:lnTo>
                      <a:pt x="15682900" y="1257300"/>
                    </a:lnTo>
                    <a:lnTo>
                      <a:pt x="15592057" y="1282700"/>
                    </a:lnTo>
                    <a:lnTo>
                      <a:pt x="15547442" y="1308100"/>
                    </a:lnTo>
                    <a:lnTo>
                      <a:pt x="15503424" y="1320800"/>
                    </a:lnTo>
                    <a:lnTo>
                      <a:pt x="15417292" y="1371600"/>
                    </a:lnTo>
                    <a:lnTo>
                      <a:pt x="15375268" y="1384300"/>
                    </a:lnTo>
                    <a:lnTo>
                      <a:pt x="15333980" y="1409700"/>
                    </a:lnTo>
                    <a:lnTo>
                      <a:pt x="15293467" y="1435100"/>
                    </a:lnTo>
                    <a:lnTo>
                      <a:pt x="15253780" y="1460500"/>
                    </a:lnTo>
                    <a:lnTo>
                      <a:pt x="15214930" y="1485900"/>
                    </a:lnTo>
                    <a:lnTo>
                      <a:pt x="15176970" y="1511300"/>
                    </a:lnTo>
                    <a:lnTo>
                      <a:pt x="15139937" y="1549400"/>
                    </a:lnTo>
                    <a:lnTo>
                      <a:pt x="15103869" y="1574800"/>
                    </a:lnTo>
                    <a:lnTo>
                      <a:pt x="15068804" y="1600200"/>
                    </a:lnTo>
                    <a:lnTo>
                      <a:pt x="15034768" y="1638300"/>
                    </a:lnTo>
                    <a:lnTo>
                      <a:pt x="15001812" y="1663700"/>
                    </a:lnTo>
                    <a:lnTo>
                      <a:pt x="14969960" y="1701800"/>
                    </a:lnTo>
                    <a:lnTo>
                      <a:pt x="14939264" y="1739900"/>
                    </a:lnTo>
                    <a:lnTo>
                      <a:pt x="14909749" y="1778000"/>
                    </a:lnTo>
                    <a:lnTo>
                      <a:pt x="14881454" y="1803400"/>
                    </a:lnTo>
                    <a:lnTo>
                      <a:pt x="14854416" y="1841500"/>
                    </a:lnTo>
                    <a:lnTo>
                      <a:pt x="14828685" y="1879600"/>
                    </a:lnTo>
                    <a:lnTo>
                      <a:pt x="14804289" y="1930400"/>
                    </a:lnTo>
                    <a:lnTo>
                      <a:pt x="14781251" y="1968500"/>
                    </a:lnTo>
                    <a:lnTo>
                      <a:pt x="14759635" y="2006600"/>
                    </a:lnTo>
                    <a:lnTo>
                      <a:pt x="14739455" y="2057400"/>
                    </a:lnTo>
                    <a:lnTo>
                      <a:pt x="14721332" y="2095500"/>
                    </a:lnTo>
                    <a:lnTo>
                      <a:pt x="14704886" y="2133600"/>
                    </a:lnTo>
                    <a:lnTo>
                      <a:pt x="14690027" y="2184400"/>
                    </a:lnTo>
                    <a:lnTo>
                      <a:pt x="14676692" y="2222500"/>
                    </a:lnTo>
                    <a:lnTo>
                      <a:pt x="14664817" y="2273300"/>
                    </a:lnTo>
                    <a:lnTo>
                      <a:pt x="14654352" y="2311400"/>
                    </a:lnTo>
                    <a:lnTo>
                      <a:pt x="14645196" y="2362200"/>
                    </a:lnTo>
                    <a:lnTo>
                      <a:pt x="14637309" y="2413000"/>
                    </a:lnTo>
                    <a:lnTo>
                      <a:pt x="14630603" y="2451100"/>
                    </a:lnTo>
                    <a:lnTo>
                      <a:pt x="14625041" y="2501900"/>
                    </a:lnTo>
                    <a:lnTo>
                      <a:pt x="14620520" y="2540000"/>
                    </a:lnTo>
                    <a:lnTo>
                      <a:pt x="14616989" y="2590800"/>
                    </a:lnTo>
                    <a:lnTo>
                      <a:pt x="14614385" y="2641600"/>
                    </a:lnTo>
                    <a:lnTo>
                      <a:pt x="14612646" y="2679700"/>
                    </a:lnTo>
                    <a:lnTo>
                      <a:pt x="14611680" y="2730500"/>
                    </a:lnTo>
                    <a:lnTo>
                      <a:pt x="14611439" y="2781300"/>
                    </a:lnTo>
                    <a:lnTo>
                      <a:pt x="14611858" y="2832100"/>
                    </a:lnTo>
                    <a:lnTo>
                      <a:pt x="14612861" y="2870200"/>
                    </a:lnTo>
                    <a:lnTo>
                      <a:pt x="14614373" y="2921000"/>
                    </a:lnTo>
                    <a:lnTo>
                      <a:pt x="14616341" y="2971800"/>
                    </a:lnTo>
                    <a:lnTo>
                      <a:pt x="14618703" y="3022600"/>
                    </a:lnTo>
                    <a:lnTo>
                      <a:pt x="14621370" y="3060700"/>
                    </a:lnTo>
                    <a:lnTo>
                      <a:pt x="14624291" y="3111500"/>
                    </a:lnTo>
                    <a:lnTo>
                      <a:pt x="14627403" y="3162300"/>
                    </a:lnTo>
                    <a:lnTo>
                      <a:pt x="14630616" y="3213100"/>
                    </a:lnTo>
                    <a:lnTo>
                      <a:pt x="14637131" y="3302000"/>
                    </a:lnTo>
                    <a:lnTo>
                      <a:pt x="14640293" y="3352800"/>
                    </a:lnTo>
                    <a:lnTo>
                      <a:pt x="14643303" y="3403600"/>
                    </a:lnTo>
                    <a:lnTo>
                      <a:pt x="14646085" y="3454400"/>
                    </a:lnTo>
                    <a:lnTo>
                      <a:pt x="14648574" y="3492500"/>
                    </a:lnTo>
                    <a:lnTo>
                      <a:pt x="14650720" y="3543300"/>
                    </a:lnTo>
                    <a:lnTo>
                      <a:pt x="14652435" y="3594100"/>
                    </a:lnTo>
                    <a:lnTo>
                      <a:pt x="14653667" y="3644900"/>
                    </a:lnTo>
                    <a:lnTo>
                      <a:pt x="14654327" y="3683000"/>
                    </a:lnTo>
                    <a:lnTo>
                      <a:pt x="14654365" y="3733800"/>
                    </a:lnTo>
                    <a:lnTo>
                      <a:pt x="14653717" y="3784600"/>
                    </a:lnTo>
                    <a:lnTo>
                      <a:pt x="14652308" y="3822700"/>
                    </a:lnTo>
                    <a:lnTo>
                      <a:pt x="14650072" y="3873500"/>
                    </a:lnTo>
                    <a:lnTo>
                      <a:pt x="14646936" y="3924300"/>
                    </a:lnTo>
                    <a:lnTo>
                      <a:pt x="14642846" y="3962400"/>
                    </a:lnTo>
                    <a:lnTo>
                      <a:pt x="14637715" y="4013200"/>
                    </a:lnTo>
                    <a:lnTo>
                      <a:pt x="14631505" y="4064000"/>
                    </a:lnTo>
                    <a:lnTo>
                      <a:pt x="14624114" y="4102100"/>
                    </a:lnTo>
                    <a:lnTo>
                      <a:pt x="14615503" y="4152900"/>
                    </a:lnTo>
                    <a:lnTo>
                      <a:pt x="14605584" y="4191000"/>
                    </a:lnTo>
                    <a:lnTo>
                      <a:pt x="14594307" y="4241800"/>
                    </a:lnTo>
                    <a:lnTo>
                      <a:pt x="14581594" y="4279900"/>
                    </a:lnTo>
                    <a:lnTo>
                      <a:pt x="14567383" y="4330700"/>
                    </a:lnTo>
                    <a:lnTo>
                      <a:pt x="14551609" y="4368800"/>
                    </a:lnTo>
                    <a:lnTo>
                      <a:pt x="14534185" y="4419600"/>
                    </a:lnTo>
                    <a:lnTo>
                      <a:pt x="14515071" y="4457700"/>
                    </a:lnTo>
                    <a:lnTo>
                      <a:pt x="14494942" y="4495800"/>
                    </a:lnTo>
                    <a:lnTo>
                      <a:pt x="14473479" y="4533900"/>
                    </a:lnTo>
                    <a:lnTo>
                      <a:pt x="14450733" y="4572000"/>
                    </a:lnTo>
                    <a:lnTo>
                      <a:pt x="14426756" y="4610100"/>
                    </a:lnTo>
                    <a:lnTo>
                      <a:pt x="14401597" y="4648200"/>
                    </a:lnTo>
                    <a:lnTo>
                      <a:pt x="14375308" y="4686300"/>
                    </a:lnTo>
                    <a:lnTo>
                      <a:pt x="14347927" y="4724400"/>
                    </a:lnTo>
                    <a:lnTo>
                      <a:pt x="14319517" y="4762500"/>
                    </a:lnTo>
                    <a:lnTo>
                      <a:pt x="14290116" y="4787900"/>
                    </a:lnTo>
                    <a:lnTo>
                      <a:pt x="14259776" y="4826000"/>
                    </a:lnTo>
                    <a:lnTo>
                      <a:pt x="14228547" y="4851400"/>
                    </a:lnTo>
                    <a:lnTo>
                      <a:pt x="14196479" y="4889500"/>
                    </a:lnTo>
                    <a:lnTo>
                      <a:pt x="14163612" y="4914900"/>
                    </a:lnTo>
                    <a:lnTo>
                      <a:pt x="14130007" y="4953000"/>
                    </a:lnTo>
                    <a:lnTo>
                      <a:pt x="14095705" y="4978400"/>
                    </a:lnTo>
                    <a:lnTo>
                      <a:pt x="14060754" y="5016500"/>
                    </a:lnTo>
                    <a:lnTo>
                      <a:pt x="14025220" y="5041900"/>
                    </a:lnTo>
                    <a:lnTo>
                      <a:pt x="13952538" y="5092700"/>
                    </a:lnTo>
                    <a:lnTo>
                      <a:pt x="13915492" y="5130800"/>
                    </a:lnTo>
                    <a:lnTo>
                      <a:pt x="13878052" y="5156200"/>
                    </a:lnTo>
                    <a:lnTo>
                      <a:pt x="13725246" y="5257800"/>
                    </a:lnTo>
                    <a:lnTo>
                      <a:pt x="13686536" y="5295900"/>
                    </a:lnTo>
                    <a:lnTo>
                      <a:pt x="13377012" y="5499100"/>
                    </a:lnTo>
                    <a:lnTo>
                      <a:pt x="13339090" y="5537200"/>
                    </a:lnTo>
                    <a:lnTo>
                      <a:pt x="13264261" y="5588000"/>
                    </a:lnTo>
                    <a:lnTo>
                      <a:pt x="13191160" y="5638800"/>
                    </a:lnTo>
                    <a:lnTo>
                      <a:pt x="13155384" y="5676900"/>
                    </a:lnTo>
                    <a:lnTo>
                      <a:pt x="13120167" y="5702300"/>
                    </a:lnTo>
                    <a:lnTo>
                      <a:pt x="13085585" y="5727700"/>
                    </a:lnTo>
                    <a:lnTo>
                      <a:pt x="13051676" y="5765800"/>
                    </a:lnTo>
                    <a:lnTo>
                      <a:pt x="13018491" y="5791200"/>
                    </a:lnTo>
                    <a:lnTo>
                      <a:pt x="12986068" y="5816600"/>
                    </a:lnTo>
                    <a:lnTo>
                      <a:pt x="12954470" y="5854700"/>
                    </a:lnTo>
                    <a:lnTo>
                      <a:pt x="12923736" y="5892800"/>
                    </a:lnTo>
                    <a:lnTo>
                      <a:pt x="12893929" y="5918200"/>
                    </a:lnTo>
                    <a:lnTo>
                      <a:pt x="12865087" y="5956300"/>
                    </a:lnTo>
                    <a:lnTo>
                      <a:pt x="12837249" y="5981700"/>
                    </a:lnTo>
                    <a:lnTo>
                      <a:pt x="12810490" y="6019800"/>
                    </a:lnTo>
                    <a:lnTo>
                      <a:pt x="12784836" y="6057900"/>
                    </a:lnTo>
                    <a:lnTo>
                      <a:pt x="12760351" y="6096000"/>
                    </a:lnTo>
                    <a:lnTo>
                      <a:pt x="12737071" y="6134100"/>
                    </a:lnTo>
                    <a:lnTo>
                      <a:pt x="12715050" y="6172200"/>
                    </a:lnTo>
                    <a:lnTo>
                      <a:pt x="12694336" y="6210300"/>
                    </a:lnTo>
                    <a:lnTo>
                      <a:pt x="12674981" y="6248400"/>
                    </a:lnTo>
                    <a:lnTo>
                      <a:pt x="12657036" y="6286500"/>
                    </a:lnTo>
                    <a:lnTo>
                      <a:pt x="12640539" y="6337300"/>
                    </a:lnTo>
                    <a:lnTo>
                      <a:pt x="12624981" y="6375400"/>
                    </a:lnTo>
                    <a:lnTo>
                      <a:pt x="12611379" y="6426200"/>
                    </a:lnTo>
                    <a:lnTo>
                      <a:pt x="12599619" y="6464300"/>
                    </a:lnTo>
                    <a:lnTo>
                      <a:pt x="12589650" y="6515100"/>
                    </a:lnTo>
                    <a:lnTo>
                      <a:pt x="12581382" y="6565900"/>
                    </a:lnTo>
                    <a:lnTo>
                      <a:pt x="12574727" y="6604000"/>
                    </a:lnTo>
                    <a:lnTo>
                      <a:pt x="12569622" y="6654800"/>
                    </a:lnTo>
                    <a:lnTo>
                      <a:pt x="12565964" y="6705600"/>
                    </a:lnTo>
                    <a:lnTo>
                      <a:pt x="12563691" y="6743700"/>
                    </a:lnTo>
                    <a:lnTo>
                      <a:pt x="12562700" y="6794500"/>
                    </a:lnTo>
                    <a:lnTo>
                      <a:pt x="12562942" y="6845300"/>
                    </a:lnTo>
                    <a:lnTo>
                      <a:pt x="12564313" y="6883400"/>
                    </a:lnTo>
                    <a:lnTo>
                      <a:pt x="12566739" y="6934200"/>
                    </a:lnTo>
                    <a:lnTo>
                      <a:pt x="12570143" y="6985000"/>
                    </a:lnTo>
                    <a:lnTo>
                      <a:pt x="12574448" y="7023100"/>
                    </a:lnTo>
                    <a:lnTo>
                      <a:pt x="12579553" y="7073900"/>
                    </a:lnTo>
                    <a:lnTo>
                      <a:pt x="12585395" y="7124700"/>
                    </a:lnTo>
                    <a:lnTo>
                      <a:pt x="12591898" y="7175500"/>
                    </a:lnTo>
                    <a:lnTo>
                      <a:pt x="12598972" y="7213600"/>
                    </a:lnTo>
                    <a:lnTo>
                      <a:pt x="12606528" y="7264400"/>
                    </a:lnTo>
                    <a:lnTo>
                      <a:pt x="12614504" y="7315200"/>
                    </a:lnTo>
                    <a:lnTo>
                      <a:pt x="12622797" y="7366000"/>
                    </a:lnTo>
                    <a:lnTo>
                      <a:pt x="12631344" y="7404100"/>
                    </a:lnTo>
                    <a:lnTo>
                      <a:pt x="12640069" y="7454900"/>
                    </a:lnTo>
                    <a:lnTo>
                      <a:pt x="12657696" y="7556500"/>
                    </a:lnTo>
                    <a:lnTo>
                      <a:pt x="12666434" y="7607300"/>
                    </a:lnTo>
                    <a:lnTo>
                      <a:pt x="12675032" y="7645400"/>
                    </a:lnTo>
                    <a:lnTo>
                      <a:pt x="12683389" y="7696200"/>
                    </a:lnTo>
                    <a:lnTo>
                      <a:pt x="12691428" y="7747000"/>
                    </a:lnTo>
                    <a:lnTo>
                      <a:pt x="12699073" y="7797800"/>
                    </a:lnTo>
                    <a:lnTo>
                      <a:pt x="12706249" y="7848600"/>
                    </a:lnTo>
                    <a:lnTo>
                      <a:pt x="12712865" y="7886700"/>
                    </a:lnTo>
                    <a:lnTo>
                      <a:pt x="12718847" y="7937500"/>
                    </a:lnTo>
                    <a:lnTo>
                      <a:pt x="12724105" y="7988300"/>
                    </a:lnTo>
                    <a:lnTo>
                      <a:pt x="12728562" y="8039100"/>
                    </a:lnTo>
                    <a:lnTo>
                      <a:pt x="12732157" y="8077200"/>
                    </a:lnTo>
                    <a:lnTo>
                      <a:pt x="12734773" y="8128000"/>
                    </a:lnTo>
                    <a:lnTo>
                      <a:pt x="12736360" y="8178800"/>
                    </a:lnTo>
                    <a:lnTo>
                      <a:pt x="12736830" y="8229600"/>
                    </a:lnTo>
                    <a:lnTo>
                      <a:pt x="12736094" y="8280400"/>
                    </a:lnTo>
                    <a:lnTo>
                      <a:pt x="12734087" y="8318500"/>
                    </a:lnTo>
                    <a:lnTo>
                      <a:pt x="12730709" y="8369300"/>
                    </a:lnTo>
                    <a:lnTo>
                      <a:pt x="12725883" y="8420100"/>
                    </a:lnTo>
                    <a:lnTo>
                      <a:pt x="12718809" y="8470900"/>
                    </a:lnTo>
                    <a:lnTo>
                      <a:pt x="12709995" y="8521700"/>
                    </a:lnTo>
                    <a:lnTo>
                      <a:pt x="12699505" y="8572500"/>
                    </a:lnTo>
                    <a:lnTo>
                      <a:pt x="12687364" y="8623300"/>
                    </a:lnTo>
                    <a:lnTo>
                      <a:pt x="12673597" y="8674100"/>
                    </a:lnTo>
                    <a:lnTo>
                      <a:pt x="16498100" y="8674100"/>
                    </a:lnTo>
                    <a:lnTo>
                      <a:pt x="16526358" y="8636000"/>
                    </a:lnTo>
                    <a:lnTo>
                      <a:pt x="16557460" y="8597900"/>
                    </a:lnTo>
                    <a:lnTo>
                      <a:pt x="16591699" y="8559800"/>
                    </a:lnTo>
                    <a:lnTo>
                      <a:pt x="16629431" y="8521700"/>
                    </a:lnTo>
                    <a:lnTo>
                      <a:pt x="16666147" y="8496300"/>
                    </a:lnTo>
                    <a:lnTo>
                      <a:pt x="16703917" y="8470900"/>
                    </a:lnTo>
                    <a:lnTo>
                      <a:pt x="16742664" y="8445500"/>
                    </a:lnTo>
                    <a:lnTo>
                      <a:pt x="16782326" y="8420100"/>
                    </a:lnTo>
                    <a:lnTo>
                      <a:pt x="16822852" y="8407400"/>
                    </a:lnTo>
                    <a:lnTo>
                      <a:pt x="16864153" y="8382000"/>
                    </a:lnTo>
                    <a:lnTo>
                      <a:pt x="17080154" y="8318500"/>
                    </a:lnTo>
                    <a:lnTo>
                      <a:pt x="17124795" y="8318500"/>
                    </a:lnTo>
                    <a:lnTo>
                      <a:pt x="17169765" y="8305800"/>
                    </a:lnTo>
                    <a:lnTo>
                      <a:pt x="17214990" y="8305800"/>
                    </a:lnTo>
                    <a:lnTo>
                      <a:pt x="17260418" y="8293100"/>
                    </a:lnTo>
                    <a:lnTo>
                      <a:pt x="17351591" y="8293100"/>
                    </a:lnTo>
                    <a:lnTo>
                      <a:pt x="17442765" y="8280400"/>
                    </a:lnTo>
                    <a:lnTo>
                      <a:pt x="17488192" y="8267700"/>
                    </a:lnTo>
                    <a:lnTo>
                      <a:pt x="17578375" y="8267700"/>
                    </a:lnTo>
                    <a:lnTo>
                      <a:pt x="17667237" y="8242300"/>
                    </a:lnTo>
                    <a:lnTo>
                      <a:pt x="17711014" y="8242300"/>
                    </a:lnTo>
                    <a:lnTo>
                      <a:pt x="17880216" y="8191500"/>
                    </a:lnTo>
                    <a:lnTo>
                      <a:pt x="17960353" y="8166100"/>
                    </a:lnTo>
                    <a:lnTo>
                      <a:pt x="17999075" y="8140700"/>
                    </a:lnTo>
                    <a:lnTo>
                      <a:pt x="18036820" y="8128000"/>
                    </a:lnTo>
                    <a:lnTo>
                      <a:pt x="18073510" y="8102600"/>
                    </a:lnTo>
                    <a:lnTo>
                      <a:pt x="18109083" y="8077200"/>
                    </a:lnTo>
                    <a:lnTo>
                      <a:pt x="18143474" y="8039100"/>
                    </a:lnTo>
                    <a:lnTo>
                      <a:pt x="18177015" y="8013700"/>
                    </a:lnTo>
                    <a:lnTo>
                      <a:pt x="18207012" y="7975600"/>
                    </a:lnTo>
                    <a:lnTo>
                      <a:pt x="18233708" y="7937500"/>
                    </a:lnTo>
                    <a:lnTo>
                      <a:pt x="18257355" y="7912100"/>
                    </a:lnTo>
                    <a:lnTo>
                      <a:pt x="18278209" y="7874000"/>
                    </a:lnTo>
                    <a:lnTo>
                      <a:pt x="18296484" y="7835900"/>
                    </a:lnTo>
                    <a:lnTo>
                      <a:pt x="18312448" y="7785100"/>
                    </a:lnTo>
                    <a:lnTo>
                      <a:pt x="18326342" y="7747000"/>
                    </a:lnTo>
                    <a:lnTo>
                      <a:pt x="18338394" y="7708900"/>
                    </a:lnTo>
                    <a:lnTo>
                      <a:pt x="18348871" y="7670800"/>
                    </a:lnTo>
                    <a:lnTo>
                      <a:pt x="18358003" y="7620000"/>
                    </a:lnTo>
                    <a:lnTo>
                      <a:pt x="18366042" y="7581900"/>
                    </a:lnTo>
                    <a:lnTo>
                      <a:pt x="18373230" y="7531100"/>
                    </a:lnTo>
                    <a:lnTo>
                      <a:pt x="18379809" y="7493000"/>
                    </a:lnTo>
                    <a:lnTo>
                      <a:pt x="18386019" y="7454900"/>
                    </a:lnTo>
                    <a:lnTo>
                      <a:pt x="18392115" y="7404100"/>
                    </a:lnTo>
                    <a:lnTo>
                      <a:pt x="18398325" y="7366000"/>
                    </a:lnTo>
                    <a:lnTo>
                      <a:pt x="18404917" y="7315200"/>
                    </a:lnTo>
                    <a:lnTo>
                      <a:pt x="18412117" y="7277100"/>
                    </a:lnTo>
                    <a:lnTo>
                      <a:pt x="18420182" y="7239000"/>
                    </a:lnTo>
                    <a:lnTo>
                      <a:pt x="18429339" y="7188200"/>
                    </a:lnTo>
                    <a:lnTo>
                      <a:pt x="18439854" y="7150100"/>
                    </a:lnTo>
                    <a:lnTo>
                      <a:pt x="18451945" y="7112000"/>
                    </a:lnTo>
                    <a:lnTo>
                      <a:pt x="18465889" y="7061200"/>
                    </a:lnTo>
                    <a:lnTo>
                      <a:pt x="18481904" y="7023100"/>
                    </a:lnTo>
                    <a:lnTo>
                      <a:pt x="18500243" y="6985000"/>
                    </a:lnTo>
                    <a:lnTo>
                      <a:pt x="18521147" y="6946900"/>
                    </a:lnTo>
                    <a:lnTo>
                      <a:pt x="18544871" y="6908800"/>
                    </a:lnTo>
                    <a:lnTo>
                      <a:pt x="18571642" y="6883400"/>
                    </a:lnTo>
                    <a:lnTo>
                      <a:pt x="18607113" y="6832600"/>
                    </a:lnTo>
                    <a:lnTo>
                      <a:pt x="18643169" y="6807200"/>
                    </a:lnTo>
                    <a:lnTo>
                      <a:pt x="18679808" y="6769100"/>
                    </a:lnTo>
                    <a:lnTo>
                      <a:pt x="18717019" y="6743700"/>
                    </a:lnTo>
                    <a:lnTo>
                      <a:pt x="18793130" y="6692900"/>
                    </a:lnTo>
                    <a:lnTo>
                      <a:pt x="18951829" y="6642100"/>
                    </a:lnTo>
                    <a:lnTo>
                      <a:pt x="18992800" y="6629400"/>
                    </a:lnTo>
                    <a:lnTo>
                      <a:pt x="19034265" y="6629400"/>
                    </a:lnTo>
                    <a:lnTo>
                      <a:pt x="19076226" y="6616700"/>
                    </a:lnTo>
                    <a:lnTo>
                      <a:pt x="19520548" y="6616700"/>
                    </a:lnTo>
                    <a:lnTo>
                      <a:pt x="19567233" y="6604000"/>
                    </a:lnTo>
                    <a:lnTo>
                      <a:pt x="19661747" y="6604000"/>
                    </a:lnTo>
                    <a:lnTo>
                      <a:pt x="19709524" y="6591300"/>
                    </a:lnTo>
                    <a:lnTo>
                      <a:pt x="19757657" y="6591300"/>
                    </a:lnTo>
                    <a:lnTo>
                      <a:pt x="19806133" y="6578600"/>
                    </a:lnTo>
                    <a:lnTo>
                      <a:pt x="19864261" y="6565900"/>
                    </a:lnTo>
                    <a:lnTo>
                      <a:pt x="19918846" y="6553200"/>
                    </a:lnTo>
                    <a:lnTo>
                      <a:pt x="19970001" y="6527800"/>
                    </a:lnTo>
                    <a:lnTo>
                      <a:pt x="20017842" y="6515100"/>
                    </a:lnTo>
                    <a:lnTo>
                      <a:pt x="20062495" y="6502400"/>
                    </a:lnTo>
                    <a:lnTo>
                      <a:pt x="20104075" y="6489700"/>
                    </a:lnTo>
                    <a:lnTo>
                      <a:pt x="20104075" y="0"/>
                    </a:lnTo>
                    <a:close/>
                  </a:path>
                </a:pathLst>
              </a:custGeom>
              <a:solidFill>
                <a:srgbClr val="FFCEF4"/>
              </a:solidFill>
            </p:spPr>
            <p:txBody>
              <a:bodyPr wrap="square" lIns="0" tIns="0" rIns="0" bIns="0" rtlCol="0"/>
              <a:lstStyle/>
              <a:p>
                <a:endParaRPr/>
              </a:p>
            </p:txBody>
          </p:sp>
          <p:sp>
            <p:nvSpPr>
              <p:cNvPr id="9" name="object 7">
                <a:extLst>
                  <a:ext uri="{FF2B5EF4-FFF2-40B4-BE49-F238E27FC236}">
                    <a16:creationId xmlns:a16="http://schemas.microsoft.com/office/drawing/2014/main" id="{19A27E42-CB88-8DEF-FF07-756ABD5AB539}"/>
                  </a:ext>
                </a:extLst>
              </p:cNvPr>
              <p:cNvSpPr/>
              <p:nvPr/>
            </p:nvSpPr>
            <p:spPr>
              <a:xfrm>
                <a:off x="0" y="3707"/>
                <a:ext cx="20104100" cy="11304270"/>
              </a:xfrm>
              <a:custGeom>
                <a:avLst/>
                <a:gdLst/>
                <a:ahLst/>
                <a:cxnLst/>
                <a:rect l="l" t="t" r="r" b="b"/>
                <a:pathLst>
                  <a:path w="20104100" h="11304270">
                    <a:moveTo>
                      <a:pt x="20104085" y="0"/>
                    </a:moveTo>
                    <a:lnTo>
                      <a:pt x="0" y="0"/>
                    </a:lnTo>
                    <a:lnTo>
                      <a:pt x="0" y="11303735"/>
                    </a:lnTo>
                  </a:path>
                </a:pathLst>
              </a:custGeom>
              <a:ln w="7387">
                <a:solidFill>
                  <a:srgbClr val="FF6600"/>
                </a:solidFill>
              </a:ln>
            </p:spPr>
            <p:txBody>
              <a:bodyPr wrap="square" lIns="0" tIns="0" rIns="0" bIns="0" rtlCol="0"/>
              <a:lstStyle/>
              <a:p>
                <a:endParaRPr/>
              </a:p>
            </p:txBody>
          </p:sp>
          <p:sp>
            <p:nvSpPr>
              <p:cNvPr id="10" name="object 8">
                <a:extLst>
                  <a:ext uri="{FF2B5EF4-FFF2-40B4-BE49-F238E27FC236}">
                    <a16:creationId xmlns:a16="http://schemas.microsoft.com/office/drawing/2014/main" id="{DCDF8056-182D-BC94-DF01-B19DA2142997}"/>
                  </a:ext>
                </a:extLst>
              </p:cNvPr>
              <p:cNvSpPr/>
              <p:nvPr/>
            </p:nvSpPr>
            <p:spPr>
              <a:xfrm>
                <a:off x="0" y="8410042"/>
                <a:ext cx="4581525" cy="2897505"/>
              </a:xfrm>
              <a:custGeom>
                <a:avLst/>
                <a:gdLst/>
                <a:ahLst/>
                <a:cxnLst/>
                <a:rect l="l" t="t" r="r" b="b"/>
                <a:pathLst>
                  <a:path w="4581525" h="2897504">
                    <a:moveTo>
                      <a:pt x="0" y="0"/>
                    </a:moveTo>
                    <a:lnTo>
                      <a:pt x="0" y="2897400"/>
                    </a:lnTo>
                    <a:lnTo>
                      <a:pt x="4581299" y="2897400"/>
                    </a:lnTo>
                    <a:lnTo>
                      <a:pt x="4520804" y="2860985"/>
                    </a:lnTo>
                    <a:lnTo>
                      <a:pt x="4481185" y="2840418"/>
                    </a:lnTo>
                    <a:lnTo>
                      <a:pt x="4440867" y="2821664"/>
                    </a:lnTo>
                    <a:lnTo>
                      <a:pt x="4399895" y="2804613"/>
                    </a:lnTo>
                    <a:lnTo>
                      <a:pt x="4358315" y="2789156"/>
                    </a:lnTo>
                    <a:lnTo>
                      <a:pt x="4316173" y="2775182"/>
                    </a:lnTo>
                    <a:lnTo>
                      <a:pt x="4273513" y="2762582"/>
                    </a:lnTo>
                    <a:lnTo>
                      <a:pt x="4230383" y="2751246"/>
                    </a:lnTo>
                    <a:lnTo>
                      <a:pt x="4186827" y="2741065"/>
                    </a:lnTo>
                    <a:lnTo>
                      <a:pt x="4142892" y="2731927"/>
                    </a:lnTo>
                    <a:lnTo>
                      <a:pt x="4098623" y="2723724"/>
                    </a:lnTo>
                    <a:lnTo>
                      <a:pt x="4054066" y="2716345"/>
                    </a:lnTo>
                    <a:lnTo>
                      <a:pt x="4009267" y="2709681"/>
                    </a:lnTo>
                    <a:lnTo>
                      <a:pt x="3964271" y="2703621"/>
                    </a:lnTo>
                    <a:lnTo>
                      <a:pt x="3873873" y="2692877"/>
                    </a:lnTo>
                    <a:lnTo>
                      <a:pt x="3602721" y="2663731"/>
                    </a:lnTo>
                    <a:lnTo>
                      <a:pt x="3558015" y="2658170"/>
                    </a:lnTo>
                    <a:lnTo>
                      <a:pt x="3513570" y="2652115"/>
                    </a:lnTo>
                    <a:lnTo>
                      <a:pt x="3469432" y="2645456"/>
                    </a:lnTo>
                    <a:lnTo>
                      <a:pt x="3425647" y="2638083"/>
                    </a:lnTo>
                    <a:lnTo>
                      <a:pt x="3382259" y="2629887"/>
                    </a:lnTo>
                    <a:lnTo>
                      <a:pt x="3339316" y="2620758"/>
                    </a:lnTo>
                    <a:lnTo>
                      <a:pt x="3296862" y="2610585"/>
                    </a:lnTo>
                    <a:lnTo>
                      <a:pt x="3254944" y="2599259"/>
                    </a:lnTo>
                    <a:lnTo>
                      <a:pt x="3213607" y="2586671"/>
                    </a:lnTo>
                    <a:lnTo>
                      <a:pt x="3172897" y="2572709"/>
                    </a:lnTo>
                    <a:lnTo>
                      <a:pt x="3132859" y="2557264"/>
                    </a:lnTo>
                    <a:lnTo>
                      <a:pt x="3093540" y="2540227"/>
                    </a:lnTo>
                    <a:lnTo>
                      <a:pt x="3054985" y="2521488"/>
                    </a:lnTo>
                    <a:lnTo>
                      <a:pt x="3017241" y="2500936"/>
                    </a:lnTo>
                    <a:lnTo>
                      <a:pt x="2980351" y="2478462"/>
                    </a:lnTo>
                    <a:lnTo>
                      <a:pt x="2944363" y="2453956"/>
                    </a:lnTo>
                    <a:lnTo>
                      <a:pt x="2909323" y="2427308"/>
                    </a:lnTo>
                    <a:lnTo>
                      <a:pt x="2875275" y="2398408"/>
                    </a:lnTo>
                    <a:lnTo>
                      <a:pt x="2841055" y="2365636"/>
                    </a:lnTo>
                    <a:lnTo>
                      <a:pt x="2809923" y="2331598"/>
                    </a:lnTo>
                    <a:lnTo>
                      <a:pt x="2781700" y="2296368"/>
                    </a:lnTo>
                    <a:lnTo>
                      <a:pt x="2756205" y="2260020"/>
                    </a:lnTo>
                    <a:lnTo>
                      <a:pt x="2733259" y="2222628"/>
                    </a:lnTo>
                    <a:lnTo>
                      <a:pt x="2712681" y="2184265"/>
                    </a:lnTo>
                    <a:lnTo>
                      <a:pt x="2694293" y="2145006"/>
                    </a:lnTo>
                    <a:lnTo>
                      <a:pt x="2677913" y="2104924"/>
                    </a:lnTo>
                    <a:lnTo>
                      <a:pt x="2663362" y="2064093"/>
                    </a:lnTo>
                    <a:lnTo>
                      <a:pt x="2650460" y="2022587"/>
                    </a:lnTo>
                    <a:lnTo>
                      <a:pt x="2639027" y="1980481"/>
                    </a:lnTo>
                    <a:lnTo>
                      <a:pt x="2628884" y="1937847"/>
                    </a:lnTo>
                    <a:lnTo>
                      <a:pt x="2619849" y="1894760"/>
                    </a:lnTo>
                    <a:lnTo>
                      <a:pt x="2611745" y="1851294"/>
                    </a:lnTo>
                    <a:lnTo>
                      <a:pt x="2604389" y="1807522"/>
                    </a:lnTo>
                    <a:lnTo>
                      <a:pt x="2597604" y="1763519"/>
                    </a:lnTo>
                    <a:lnTo>
                      <a:pt x="2591208" y="1719358"/>
                    </a:lnTo>
                    <a:lnTo>
                      <a:pt x="2585021" y="1675113"/>
                    </a:lnTo>
                    <a:lnTo>
                      <a:pt x="2578865" y="1630859"/>
                    </a:lnTo>
                    <a:lnTo>
                      <a:pt x="2572558" y="1586668"/>
                    </a:lnTo>
                    <a:lnTo>
                      <a:pt x="2565922" y="1542615"/>
                    </a:lnTo>
                    <a:lnTo>
                      <a:pt x="2558776" y="1498775"/>
                    </a:lnTo>
                    <a:lnTo>
                      <a:pt x="2550939" y="1455219"/>
                    </a:lnTo>
                    <a:lnTo>
                      <a:pt x="2542234" y="1412024"/>
                    </a:lnTo>
                    <a:lnTo>
                      <a:pt x="2532478" y="1369261"/>
                    </a:lnTo>
                    <a:lnTo>
                      <a:pt x="2521493" y="1327006"/>
                    </a:lnTo>
                    <a:lnTo>
                      <a:pt x="2509099" y="1285333"/>
                    </a:lnTo>
                    <a:lnTo>
                      <a:pt x="2495115" y="1244314"/>
                    </a:lnTo>
                    <a:lnTo>
                      <a:pt x="2479362" y="1204024"/>
                    </a:lnTo>
                    <a:lnTo>
                      <a:pt x="2461660" y="1164538"/>
                    </a:lnTo>
                    <a:lnTo>
                      <a:pt x="2441829" y="1125928"/>
                    </a:lnTo>
                    <a:lnTo>
                      <a:pt x="2419689" y="1088268"/>
                    </a:lnTo>
                    <a:lnTo>
                      <a:pt x="2395060" y="1051634"/>
                    </a:lnTo>
                    <a:lnTo>
                      <a:pt x="2367762" y="1016097"/>
                    </a:lnTo>
                    <a:lnTo>
                      <a:pt x="2332960" y="975807"/>
                    </a:lnTo>
                    <a:lnTo>
                      <a:pt x="2297672" y="939049"/>
                    </a:lnTo>
                    <a:lnTo>
                      <a:pt x="2261904" y="905665"/>
                    </a:lnTo>
                    <a:lnTo>
                      <a:pt x="2225663" y="875493"/>
                    </a:lnTo>
                    <a:lnTo>
                      <a:pt x="2188954" y="848374"/>
                    </a:lnTo>
                    <a:lnTo>
                      <a:pt x="2151785" y="824146"/>
                    </a:lnTo>
                    <a:lnTo>
                      <a:pt x="2114162" y="802649"/>
                    </a:lnTo>
                    <a:lnTo>
                      <a:pt x="2076091" y="783723"/>
                    </a:lnTo>
                    <a:lnTo>
                      <a:pt x="2037579" y="767208"/>
                    </a:lnTo>
                    <a:lnTo>
                      <a:pt x="1998632" y="752943"/>
                    </a:lnTo>
                    <a:lnTo>
                      <a:pt x="1959256" y="740767"/>
                    </a:lnTo>
                    <a:lnTo>
                      <a:pt x="1919459" y="730521"/>
                    </a:lnTo>
                    <a:lnTo>
                      <a:pt x="1879247" y="722044"/>
                    </a:lnTo>
                    <a:lnTo>
                      <a:pt x="1838626" y="715175"/>
                    </a:lnTo>
                    <a:lnTo>
                      <a:pt x="1797602" y="709754"/>
                    </a:lnTo>
                    <a:lnTo>
                      <a:pt x="1756182" y="705621"/>
                    </a:lnTo>
                    <a:lnTo>
                      <a:pt x="1714373" y="702615"/>
                    </a:lnTo>
                    <a:lnTo>
                      <a:pt x="1672181" y="700575"/>
                    </a:lnTo>
                    <a:lnTo>
                      <a:pt x="1648800" y="699898"/>
                    </a:lnTo>
                    <a:lnTo>
                      <a:pt x="1366653" y="699898"/>
                    </a:lnTo>
                    <a:lnTo>
                      <a:pt x="1321629" y="699819"/>
                    </a:lnTo>
                    <a:lnTo>
                      <a:pt x="1276280" y="699263"/>
                    </a:lnTo>
                    <a:lnTo>
                      <a:pt x="1230613" y="698070"/>
                    </a:lnTo>
                    <a:lnTo>
                      <a:pt x="1184633" y="696079"/>
                    </a:lnTo>
                    <a:lnTo>
                      <a:pt x="1138349" y="693130"/>
                    </a:lnTo>
                    <a:lnTo>
                      <a:pt x="1091765" y="689063"/>
                    </a:lnTo>
                    <a:lnTo>
                      <a:pt x="1044889" y="683717"/>
                    </a:lnTo>
                    <a:lnTo>
                      <a:pt x="997726" y="676931"/>
                    </a:lnTo>
                    <a:lnTo>
                      <a:pt x="950284" y="668546"/>
                    </a:lnTo>
                    <a:lnTo>
                      <a:pt x="902569" y="658401"/>
                    </a:lnTo>
                    <a:lnTo>
                      <a:pt x="839055" y="643030"/>
                    </a:lnTo>
                    <a:lnTo>
                      <a:pt x="779208" y="627178"/>
                    </a:lnTo>
                    <a:lnTo>
                      <a:pt x="722857" y="610805"/>
                    </a:lnTo>
                    <a:lnTo>
                      <a:pt x="669831" y="593870"/>
                    </a:lnTo>
                    <a:lnTo>
                      <a:pt x="619959" y="576334"/>
                    </a:lnTo>
                    <a:lnTo>
                      <a:pt x="573072" y="558156"/>
                    </a:lnTo>
                    <a:lnTo>
                      <a:pt x="528997" y="539297"/>
                    </a:lnTo>
                    <a:lnTo>
                      <a:pt x="487565" y="519716"/>
                    </a:lnTo>
                    <a:lnTo>
                      <a:pt x="448604" y="499373"/>
                    </a:lnTo>
                    <a:lnTo>
                      <a:pt x="411944" y="478228"/>
                    </a:lnTo>
                    <a:lnTo>
                      <a:pt x="377414" y="456242"/>
                    </a:lnTo>
                    <a:lnTo>
                      <a:pt x="344843" y="433375"/>
                    </a:lnTo>
                    <a:lnTo>
                      <a:pt x="314061" y="409585"/>
                    </a:lnTo>
                    <a:lnTo>
                      <a:pt x="284896" y="384833"/>
                    </a:lnTo>
                    <a:lnTo>
                      <a:pt x="230738" y="332285"/>
                    </a:lnTo>
                    <a:lnTo>
                      <a:pt x="181001" y="275409"/>
                    </a:lnTo>
                    <a:lnTo>
                      <a:pt x="157365" y="245247"/>
                    </a:lnTo>
                    <a:lnTo>
                      <a:pt x="134321" y="213884"/>
                    </a:lnTo>
                    <a:lnTo>
                      <a:pt x="111700" y="181279"/>
                    </a:lnTo>
                    <a:lnTo>
                      <a:pt x="89331" y="147391"/>
                    </a:lnTo>
                    <a:lnTo>
                      <a:pt x="67043" y="112182"/>
                    </a:lnTo>
                    <a:lnTo>
                      <a:pt x="44665" y="75610"/>
                    </a:lnTo>
                    <a:lnTo>
                      <a:pt x="22027" y="37636"/>
                    </a:lnTo>
                    <a:lnTo>
                      <a:pt x="0" y="0"/>
                    </a:lnTo>
                    <a:close/>
                  </a:path>
                  <a:path w="4581525" h="2897504">
                    <a:moveTo>
                      <a:pt x="1543371" y="698655"/>
                    </a:moveTo>
                    <a:lnTo>
                      <a:pt x="1366653" y="699898"/>
                    </a:lnTo>
                    <a:lnTo>
                      <a:pt x="1648800" y="699898"/>
                    </a:lnTo>
                    <a:lnTo>
                      <a:pt x="1629612" y="699343"/>
                    </a:lnTo>
                    <a:lnTo>
                      <a:pt x="1586673" y="698756"/>
                    </a:lnTo>
                    <a:lnTo>
                      <a:pt x="1543371" y="698655"/>
                    </a:lnTo>
                    <a:close/>
                  </a:path>
                </a:pathLst>
              </a:custGeom>
              <a:solidFill>
                <a:srgbClr val="FFADEF"/>
              </a:solidFill>
            </p:spPr>
            <p:txBody>
              <a:bodyPr wrap="square" lIns="0" tIns="0" rIns="0" bIns="0" rtlCol="0"/>
              <a:lstStyle/>
              <a:p>
                <a:endParaRPr/>
              </a:p>
            </p:txBody>
          </p:sp>
          <p:sp>
            <p:nvSpPr>
              <p:cNvPr id="11" name="object 9">
                <a:extLst>
                  <a:ext uri="{FF2B5EF4-FFF2-40B4-BE49-F238E27FC236}">
                    <a16:creationId xmlns:a16="http://schemas.microsoft.com/office/drawing/2014/main" id="{BBB5FBF8-593F-62CD-3F28-C5C9A3EED499}"/>
                  </a:ext>
                </a:extLst>
              </p:cNvPr>
              <p:cNvSpPr/>
              <p:nvPr/>
            </p:nvSpPr>
            <p:spPr>
              <a:xfrm>
                <a:off x="0" y="3707"/>
                <a:ext cx="20104100" cy="11304270"/>
              </a:xfrm>
              <a:custGeom>
                <a:avLst/>
                <a:gdLst/>
                <a:ahLst/>
                <a:cxnLst/>
                <a:rect l="l" t="t" r="r" b="b"/>
                <a:pathLst>
                  <a:path w="20104100" h="11304270">
                    <a:moveTo>
                      <a:pt x="20104085" y="0"/>
                    </a:moveTo>
                    <a:lnTo>
                      <a:pt x="0" y="0"/>
                    </a:lnTo>
                    <a:lnTo>
                      <a:pt x="0" y="11303735"/>
                    </a:lnTo>
                  </a:path>
                </a:pathLst>
              </a:custGeom>
              <a:ln w="7387">
                <a:solidFill>
                  <a:srgbClr val="FF6600"/>
                </a:solidFill>
              </a:ln>
            </p:spPr>
            <p:txBody>
              <a:bodyPr wrap="square" lIns="0" tIns="0" rIns="0" bIns="0" rtlCol="0"/>
              <a:lstStyle/>
              <a:p>
                <a:endParaRPr/>
              </a:p>
            </p:txBody>
          </p:sp>
        </p:grpSp>
      </p:grpSp>
      <p:pic>
        <p:nvPicPr>
          <p:cNvPr id="16" name="object 2" descr="170COUNTRIES">
            <a:extLst>
              <a:ext uri="{FF2B5EF4-FFF2-40B4-BE49-F238E27FC236}">
                <a16:creationId xmlns:a16="http://schemas.microsoft.com/office/drawing/2014/main" id="{87ABD0EE-7407-F56B-DA4D-1134330761F6}"/>
              </a:ext>
            </a:extLst>
          </p:cNvPr>
          <p:cNvPicPr/>
          <p:nvPr/>
        </p:nvPicPr>
        <p:blipFill>
          <a:blip r:embed="rId3" cstate="print"/>
          <a:stretch>
            <a:fillRect/>
          </a:stretch>
        </p:blipFill>
        <p:spPr>
          <a:xfrm>
            <a:off x="8642408" y="3962123"/>
            <a:ext cx="3702404" cy="4961862"/>
          </a:xfrm>
          <a:prstGeom prst="rect">
            <a:avLst/>
          </a:prstGeom>
        </p:spPr>
      </p:pic>
      <p:pic>
        <p:nvPicPr>
          <p:cNvPr id="17" name="object 2" descr="EVERY FEBRUARY">
            <a:extLst>
              <a:ext uri="{FF2B5EF4-FFF2-40B4-BE49-F238E27FC236}">
                <a16:creationId xmlns:a16="http://schemas.microsoft.com/office/drawing/2014/main" id="{65B3C2FA-EE5F-7E6E-C052-3E0D7F5E60E3}"/>
              </a:ext>
            </a:extLst>
          </p:cNvPr>
          <p:cNvPicPr/>
          <p:nvPr/>
        </p:nvPicPr>
        <p:blipFill>
          <a:blip r:embed="rId4" cstate="print"/>
          <a:stretch>
            <a:fillRect/>
          </a:stretch>
        </p:blipFill>
        <p:spPr>
          <a:xfrm>
            <a:off x="1757737" y="3962121"/>
            <a:ext cx="5151968" cy="4961891"/>
          </a:xfrm>
          <a:prstGeom prst="rect">
            <a:avLst/>
          </a:prstGeom>
        </p:spPr>
      </p:pic>
      <p:pic>
        <p:nvPicPr>
          <p:cNvPr id="18" name="object 2" descr="STAYINGSAFEANDHAVINGFUN">
            <a:extLst>
              <a:ext uri="{FF2B5EF4-FFF2-40B4-BE49-F238E27FC236}">
                <a16:creationId xmlns:a16="http://schemas.microsoft.com/office/drawing/2014/main" id="{8CA9D191-6505-4285-7382-0CF20DA006B8}"/>
              </a:ext>
            </a:extLst>
          </p:cNvPr>
          <p:cNvPicPr/>
          <p:nvPr/>
        </p:nvPicPr>
        <p:blipFill>
          <a:blip r:embed="rId5" cstate="print"/>
          <a:stretch>
            <a:fillRect/>
          </a:stretch>
        </p:blipFill>
        <p:spPr>
          <a:xfrm>
            <a:off x="14756227" y="4042236"/>
            <a:ext cx="3589816" cy="4800703"/>
          </a:xfrm>
          <a:prstGeom prst="rect">
            <a:avLst/>
          </a:prstGeom>
        </p:spPr>
      </p:pic>
      <p:sp>
        <p:nvSpPr>
          <p:cNvPr id="15" name="Freeform 14" descr="What is Safer Internet Day?">
            <a:extLst>
              <a:ext uri="{FF2B5EF4-FFF2-40B4-BE49-F238E27FC236}">
                <a16:creationId xmlns:a16="http://schemas.microsoft.com/office/drawing/2014/main" id="{34268B80-2BE9-5FAA-F4F2-5A820EB3DF7F}"/>
              </a:ext>
            </a:extLst>
          </p:cNvPr>
          <p:cNvSpPr/>
          <p:nvPr/>
        </p:nvSpPr>
        <p:spPr>
          <a:xfrm>
            <a:off x="1715622" y="1099434"/>
            <a:ext cx="16575929" cy="1378934"/>
          </a:xfrm>
          <a:custGeom>
            <a:avLst/>
            <a:gdLst/>
            <a:ahLst/>
            <a:cxnLst/>
            <a:rect l="l" t="t" r="r" b="b"/>
            <a:pathLst>
              <a:path w="16575929" h="1378934">
                <a:moveTo>
                  <a:pt x="16270319" y="872537"/>
                </a:moveTo>
                <a:cubicBezTo>
                  <a:pt x="16323467" y="872537"/>
                  <a:pt x="16366283" y="915352"/>
                  <a:pt x="16366283" y="968502"/>
                </a:cubicBezTo>
                <a:cubicBezTo>
                  <a:pt x="16366283" y="1021651"/>
                  <a:pt x="16323467" y="1064466"/>
                  <a:pt x="16270319" y="1064466"/>
                </a:cubicBezTo>
                <a:cubicBezTo>
                  <a:pt x="16218647" y="1064466"/>
                  <a:pt x="16175831" y="1021651"/>
                  <a:pt x="16175831" y="968502"/>
                </a:cubicBezTo>
                <a:cubicBezTo>
                  <a:pt x="16175831" y="915352"/>
                  <a:pt x="16218647" y="872537"/>
                  <a:pt x="16270319" y="872537"/>
                </a:cubicBezTo>
                <a:close/>
                <a:moveTo>
                  <a:pt x="14865048" y="729329"/>
                </a:moveTo>
                <a:cubicBezTo>
                  <a:pt x="14736604" y="729329"/>
                  <a:pt x="14729222" y="798719"/>
                  <a:pt x="14729222" y="823817"/>
                </a:cubicBezTo>
                <a:cubicBezTo>
                  <a:pt x="14729222" y="850392"/>
                  <a:pt x="14736604" y="924210"/>
                  <a:pt x="14865048" y="924210"/>
                </a:cubicBezTo>
                <a:cubicBezTo>
                  <a:pt x="14915244" y="924210"/>
                  <a:pt x="14969871" y="916829"/>
                  <a:pt x="15017114" y="905017"/>
                </a:cubicBezTo>
                <a:lnTo>
                  <a:pt x="15017114" y="729329"/>
                </a:lnTo>
                <a:close/>
                <a:moveTo>
                  <a:pt x="5978224" y="729329"/>
                </a:moveTo>
                <a:cubicBezTo>
                  <a:pt x="5849779" y="729329"/>
                  <a:pt x="5842396" y="798719"/>
                  <a:pt x="5842396" y="823817"/>
                </a:cubicBezTo>
                <a:cubicBezTo>
                  <a:pt x="5842396" y="850392"/>
                  <a:pt x="5849779" y="924210"/>
                  <a:pt x="5978224" y="924210"/>
                </a:cubicBezTo>
                <a:cubicBezTo>
                  <a:pt x="6028421" y="924210"/>
                  <a:pt x="6083045" y="916829"/>
                  <a:pt x="6130291" y="905017"/>
                </a:cubicBezTo>
                <a:lnTo>
                  <a:pt x="6130291" y="729329"/>
                </a:lnTo>
                <a:close/>
                <a:moveTo>
                  <a:pt x="2282523" y="729329"/>
                </a:moveTo>
                <a:cubicBezTo>
                  <a:pt x="2154079" y="729329"/>
                  <a:pt x="2146697" y="798719"/>
                  <a:pt x="2146697" y="823817"/>
                </a:cubicBezTo>
                <a:cubicBezTo>
                  <a:pt x="2146697" y="850392"/>
                  <a:pt x="2154079" y="924210"/>
                  <a:pt x="2282523" y="924210"/>
                </a:cubicBezTo>
                <a:cubicBezTo>
                  <a:pt x="2332721" y="924210"/>
                  <a:pt x="2387346" y="916829"/>
                  <a:pt x="2434590" y="905017"/>
                </a:cubicBezTo>
                <a:lnTo>
                  <a:pt x="2434590" y="729329"/>
                </a:lnTo>
                <a:close/>
                <a:moveTo>
                  <a:pt x="12437792" y="426672"/>
                </a:moveTo>
                <a:cubicBezTo>
                  <a:pt x="12344780" y="426672"/>
                  <a:pt x="12294583" y="482774"/>
                  <a:pt x="12294583" y="606790"/>
                </a:cubicBezTo>
                <a:lnTo>
                  <a:pt x="12582477" y="606790"/>
                </a:lnTo>
                <a:cubicBezTo>
                  <a:pt x="12582477" y="484251"/>
                  <a:pt x="12532280" y="426672"/>
                  <a:pt x="12437792" y="426672"/>
                </a:cubicBezTo>
                <a:close/>
                <a:moveTo>
                  <a:pt x="10437542" y="426672"/>
                </a:moveTo>
                <a:cubicBezTo>
                  <a:pt x="10344530" y="426672"/>
                  <a:pt x="10294334" y="482774"/>
                  <a:pt x="10294334" y="606790"/>
                </a:cubicBezTo>
                <a:lnTo>
                  <a:pt x="10582227" y="606790"/>
                </a:lnTo>
                <a:cubicBezTo>
                  <a:pt x="10582227" y="484251"/>
                  <a:pt x="10532030" y="426672"/>
                  <a:pt x="10437542" y="426672"/>
                </a:cubicBezTo>
                <a:close/>
                <a:moveTo>
                  <a:pt x="7218091" y="426672"/>
                </a:moveTo>
                <a:cubicBezTo>
                  <a:pt x="7125080" y="426672"/>
                  <a:pt x="7074883" y="482774"/>
                  <a:pt x="7074883" y="606790"/>
                </a:cubicBezTo>
                <a:lnTo>
                  <a:pt x="7362777" y="606790"/>
                </a:lnTo>
                <a:cubicBezTo>
                  <a:pt x="7362777" y="484251"/>
                  <a:pt x="7312580" y="426672"/>
                  <a:pt x="7218091" y="426672"/>
                </a:cubicBezTo>
                <a:close/>
                <a:moveTo>
                  <a:pt x="15363729" y="286416"/>
                </a:moveTo>
                <a:cubicBezTo>
                  <a:pt x="15394733" y="286416"/>
                  <a:pt x="15422783" y="305609"/>
                  <a:pt x="15433119" y="335137"/>
                </a:cubicBezTo>
                <a:lnTo>
                  <a:pt x="15610283" y="820864"/>
                </a:lnTo>
                <a:lnTo>
                  <a:pt x="15762351" y="338090"/>
                </a:lnTo>
                <a:cubicBezTo>
                  <a:pt x="15772685" y="307085"/>
                  <a:pt x="15802213" y="286416"/>
                  <a:pt x="15833215" y="286416"/>
                </a:cubicBezTo>
                <a:cubicBezTo>
                  <a:pt x="15873079" y="286416"/>
                  <a:pt x="15911463" y="318897"/>
                  <a:pt x="15911463" y="363188"/>
                </a:cubicBezTo>
                <a:cubicBezTo>
                  <a:pt x="15911463" y="370570"/>
                  <a:pt x="15909987" y="379428"/>
                  <a:pt x="15907035" y="386810"/>
                </a:cubicBezTo>
                <a:lnTo>
                  <a:pt x="15642763" y="1176670"/>
                </a:lnTo>
                <a:cubicBezTo>
                  <a:pt x="15602903" y="1297733"/>
                  <a:pt x="15499555" y="1378934"/>
                  <a:pt x="15359301" y="1378934"/>
                </a:cubicBezTo>
                <a:cubicBezTo>
                  <a:pt x="15319439" y="1378934"/>
                  <a:pt x="15284005" y="1350883"/>
                  <a:pt x="15284005" y="1306592"/>
                </a:cubicBezTo>
                <a:cubicBezTo>
                  <a:pt x="15284005" y="1268206"/>
                  <a:pt x="15316485" y="1237202"/>
                  <a:pt x="15356347" y="1235726"/>
                </a:cubicBezTo>
                <a:cubicBezTo>
                  <a:pt x="15421307" y="1232773"/>
                  <a:pt x="15477411" y="1206198"/>
                  <a:pt x="15498079" y="1141237"/>
                </a:cubicBezTo>
                <a:lnTo>
                  <a:pt x="15534989" y="1020175"/>
                </a:lnTo>
                <a:lnTo>
                  <a:pt x="15291387" y="389762"/>
                </a:lnTo>
                <a:cubicBezTo>
                  <a:pt x="15288435" y="380904"/>
                  <a:pt x="15285483" y="370570"/>
                  <a:pt x="15285483" y="361711"/>
                </a:cubicBezTo>
                <a:cubicBezTo>
                  <a:pt x="15285483" y="323326"/>
                  <a:pt x="15320915" y="286416"/>
                  <a:pt x="15363729" y="286416"/>
                </a:cubicBezTo>
                <a:close/>
                <a:moveTo>
                  <a:pt x="14913768" y="286416"/>
                </a:moveTo>
                <a:cubicBezTo>
                  <a:pt x="15079123" y="286416"/>
                  <a:pt x="15169181" y="406003"/>
                  <a:pt x="15169181" y="537400"/>
                </a:cubicBezTo>
                <a:lnTo>
                  <a:pt x="15169181" y="936021"/>
                </a:lnTo>
                <a:cubicBezTo>
                  <a:pt x="15169181" y="977360"/>
                  <a:pt x="15142607" y="1012793"/>
                  <a:pt x="15104221" y="1026080"/>
                </a:cubicBezTo>
                <a:cubicBezTo>
                  <a:pt x="15031879" y="1051179"/>
                  <a:pt x="14947724" y="1064466"/>
                  <a:pt x="14865048" y="1064466"/>
                </a:cubicBezTo>
                <a:cubicBezTo>
                  <a:pt x="14774989" y="1064466"/>
                  <a:pt x="14704123" y="1042320"/>
                  <a:pt x="14653926" y="999506"/>
                </a:cubicBezTo>
                <a:cubicBezTo>
                  <a:pt x="14603729" y="956691"/>
                  <a:pt x="14577154" y="896159"/>
                  <a:pt x="14577154" y="823817"/>
                </a:cubicBezTo>
                <a:cubicBezTo>
                  <a:pt x="14577154" y="751475"/>
                  <a:pt x="14603729" y="695372"/>
                  <a:pt x="14653926" y="654034"/>
                </a:cubicBezTo>
                <a:cubicBezTo>
                  <a:pt x="14704123" y="611219"/>
                  <a:pt x="14774989" y="589073"/>
                  <a:pt x="14865048" y="589073"/>
                </a:cubicBezTo>
                <a:lnTo>
                  <a:pt x="15017114" y="589073"/>
                </a:lnTo>
                <a:lnTo>
                  <a:pt x="15017114" y="537400"/>
                </a:lnTo>
                <a:cubicBezTo>
                  <a:pt x="15017114" y="475392"/>
                  <a:pt x="14971346" y="426672"/>
                  <a:pt x="14894575" y="426672"/>
                </a:cubicBezTo>
                <a:cubicBezTo>
                  <a:pt x="14825185" y="426672"/>
                  <a:pt x="14786799" y="435530"/>
                  <a:pt x="14735127" y="466534"/>
                </a:cubicBezTo>
                <a:cubicBezTo>
                  <a:pt x="14723316" y="473916"/>
                  <a:pt x="14707075" y="479821"/>
                  <a:pt x="14693788" y="479821"/>
                </a:cubicBezTo>
                <a:cubicBezTo>
                  <a:pt x="14653926" y="479821"/>
                  <a:pt x="14621446" y="450294"/>
                  <a:pt x="14621446" y="413385"/>
                </a:cubicBezTo>
                <a:cubicBezTo>
                  <a:pt x="14621446" y="386810"/>
                  <a:pt x="14633256" y="360235"/>
                  <a:pt x="14658355" y="345471"/>
                </a:cubicBezTo>
                <a:cubicBezTo>
                  <a:pt x="14738079" y="299704"/>
                  <a:pt x="14807469" y="286416"/>
                  <a:pt x="14913768" y="286416"/>
                </a:cubicBezTo>
                <a:close/>
                <a:moveTo>
                  <a:pt x="12437792" y="286416"/>
                </a:moveTo>
                <a:cubicBezTo>
                  <a:pt x="12524898" y="286416"/>
                  <a:pt x="12598717" y="314467"/>
                  <a:pt x="12651866" y="369093"/>
                </a:cubicBezTo>
                <a:cubicBezTo>
                  <a:pt x="12705016" y="422243"/>
                  <a:pt x="12734543" y="496062"/>
                  <a:pt x="12734543" y="581691"/>
                </a:cubicBezTo>
                <a:lnTo>
                  <a:pt x="12734543" y="651081"/>
                </a:lnTo>
                <a:cubicBezTo>
                  <a:pt x="12734543" y="704230"/>
                  <a:pt x="12691728" y="747045"/>
                  <a:pt x="12638578" y="747045"/>
                </a:cubicBezTo>
                <a:lnTo>
                  <a:pt x="12294583" y="747045"/>
                </a:lnTo>
                <a:cubicBezTo>
                  <a:pt x="12294583" y="807577"/>
                  <a:pt x="12304918" y="847439"/>
                  <a:pt x="12324111" y="874014"/>
                </a:cubicBezTo>
                <a:cubicBezTo>
                  <a:pt x="12349210" y="906494"/>
                  <a:pt x="12387595" y="924210"/>
                  <a:pt x="12437792" y="924210"/>
                </a:cubicBezTo>
                <a:cubicBezTo>
                  <a:pt x="12493894" y="924210"/>
                  <a:pt x="12547044" y="907970"/>
                  <a:pt x="12597240" y="885825"/>
                </a:cubicBezTo>
                <a:cubicBezTo>
                  <a:pt x="12607575" y="881396"/>
                  <a:pt x="12617910" y="878443"/>
                  <a:pt x="12628244" y="878443"/>
                </a:cubicBezTo>
                <a:cubicBezTo>
                  <a:pt x="12665153" y="878443"/>
                  <a:pt x="12700586" y="909447"/>
                  <a:pt x="12700586" y="947832"/>
                </a:cubicBezTo>
                <a:cubicBezTo>
                  <a:pt x="12700586" y="975883"/>
                  <a:pt x="12688775" y="1000982"/>
                  <a:pt x="12662201" y="1014269"/>
                </a:cubicBezTo>
                <a:cubicBezTo>
                  <a:pt x="12591335" y="1048226"/>
                  <a:pt x="12516039" y="1064466"/>
                  <a:pt x="12437792" y="1064466"/>
                </a:cubicBezTo>
                <a:cubicBezTo>
                  <a:pt x="12352162" y="1064466"/>
                  <a:pt x="12278343" y="1036415"/>
                  <a:pt x="12223717" y="981789"/>
                </a:cubicBezTo>
                <a:cubicBezTo>
                  <a:pt x="12170568" y="928640"/>
                  <a:pt x="12142517" y="854821"/>
                  <a:pt x="12142517" y="767715"/>
                </a:cubicBezTo>
                <a:lnTo>
                  <a:pt x="12142517" y="581691"/>
                </a:lnTo>
                <a:cubicBezTo>
                  <a:pt x="12142517" y="496062"/>
                  <a:pt x="12170568" y="422243"/>
                  <a:pt x="12223717" y="369093"/>
                </a:cubicBezTo>
                <a:cubicBezTo>
                  <a:pt x="12278343" y="314467"/>
                  <a:pt x="12352162" y="286416"/>
                  <a:pt x="12437792" y="286416"/>
                </a:cubicBezTo>
                <a:close/>
                <a:moveTo>
                  <a:pt x="11692842" y="286416"/>
                </a:moveTo>
                <a:cubicBezTo>
                  <a:pt x="11779948" y="286416"/>
                  <a:pt x="11853767" y="314467"/>
                  <a:pt x="11906916" y="369093"/>
                </a:cubicBezTo>
                <a:cubicBezTo>
                  <a:pt x="11960066" y="422243"/>
                  <a:pt x="11989593" y="496062"/>
                  <a:pt x="11989593" y="581691"/>
                </a:cubicBezTo>
                <a:lnTo>
                  <a:pt x="11989593" y="987694"/>
                </a:lnTo>
                <a:cubicBezTo>
                  <a:pt x="11989593" y="1030509"/>
                  <a:pt x="11955636" y="1064466"/>
                  <a:pt x="11912821" y="1064466"/>
                </a:cubicBezTo>
                <a:cubicBezTo>
                  <a:pt x="11870007" y="1064466"/>
                  <a:pt x="11837527" y="1030509"/>
                  <a:pt x="11837527" y="987694"/>
                </a:cubicBezTo>
                <a:lnTo>
                  <a:pt x="11837527" y="569880"/>
                </a:lnTo>
                <a:cubicBezTo>
                  <a:pt x="11837527" y="479821"/>
                  <a:pt x="11784377" y="426672"/>
                  <a:pt x="11692842" y="426672"/>
                </a:cubicBezTo>
                <a:cubicBezTo>
                  <a:pt x="11644121" y="426672"/>
                  <a:pt x="11595401" y="434054"/>
                  <a:pt x="11549633" y="445865"/>
                </a:cubicBezTo>
                <a:lnTo>
                  <a:pt x="11549633" y="987694"/>
                </a:lnTo>
                <a:cubicBezTo>
                  <a:pt x="11549633" y="1030509"/>
                  <a:pt x="11515677" y="1064466"/>
                  <a:pt x="11474338" y="1064466"/>
                </a:cubicBezTo>
                <a:cubicBezTo>
                  <a:pt x="11431524" y="1064466"/>
                  <a:pt x="11397567" y="1030509"/>
                  <a:pt x="11397567" y="987694"/>
                </a:cubicBezTo>
                <a:lnTo>
                  <a:pt x="11397567" y="414861"/>
                </a:lnTo>
                <a:cubicBezTo>
                  <a:pt x="11397567" y="373522"/>
                  <a:pt x="11422665" y="338090"/>
                  <a:pt x="11462527" y="324802"/>
                </a:cubicBezTo>
                <a:cubicBezTo>
                  <a:pt x="11534870" y="299704"/>
                  <a:pt x="11613118" y="286416"/>
                  <a:pt x="11692842" y="286416"/>
                </a:cubicBezTo>
                <a:close/>
                <a:moveTo>
                  <a:pt x="11112721" y="286416"/>
                </a:moveTo>
                <a:cubicBezTo>
                  <a:pt x="11149631" y="286416"/>
                  <a:pt x="11186540" y="290845"/>
                  <a:pt x="11223449" y="298227"/>
                </a:cubicBezTo>
                <a:cubicBezTo>
                  <a:pt x="11258883" y="305609"/>
                  <a:pt x="11283981" y="335137"/>
                  <a:pt x="11283981" y="370570"/>
                </a:cubicBezTo>
                <a:cubicBezTo>
                  <a:pt x="11283981" y="410432"/>
                  <a:pt x="11254453" y="441436"/>
                  <a:pt x="11211639" y="441436"/>
                </a:cubicBezTo>
                <a:cubicBezTo>
                  <a:pt x="11202780" y="441436"/>
                  <a:pt x="11198351" y="441436"/>
                  <a:pt x="11186540" y="438483"/>
                </a:cubicBezTo>
                <a:cubicBezTo>
                  <a:pt x="11162918" y="432578"/>
                  <a:pt x="11136343" y="426672"/>
                  <a:pt x="11112721" y="426672"/>
                </a:cubicBezTo>
                <a:cubicBezTo>
                  <a:pt x="11075812" y="426672"/>
                  <a:pt x="11044808" y="457676"/>
                  <a:pt x="11044808" y="494585"/>
                </a:cubicBezTo>
                <a:lnTo>
                  <a:pt x="11044808" y="987694"/>
                </a:lnTo>
                <a:cubicBezTo>
                  <a:pt x="11044808" y="1030509"/>
                  <a:pt x="11010852" y="1064466"/>
                  <a:pt x="10969513" y="1064466"/>
                </a:cubicBezTo>
                <a:cubicBezTo>
                  <a:pt x="10926699" y="1064466"/>
                  <a:pt x="10892742" y="1030509"/>
                  <a:pt x="10892742" y="987694"/>
                </a:cubicBezTo>
                <a:lnTo>
                  <a:pt x="10892742" y="506396"/>
                </a:lnTo>
                <a:cubicBezTo>
                  <a:pt x="10892742" y="380904"/>
                  <a:pt x="10987230" y="286416"/>
                  <a:pt x="11112721" y="286416"/>
                </a:cubicBezTo>
                <a:close/>
                <a:moveTo>
                  <a:pt x="10437542" y="286416"/>
                </a:moveTo>
                <a:cubicBezTo>
                  <a:pt x="10524648" y="286416"/>
                  <a:pt x="10598467" y="314467"/>
                  <a:pt x="10651617" y="369093"/>
                </a:cubicBezTo>
                <a:cubicBezTo>
                  <a:pt x="10704766" y="422243"/>
                  <a:pt x="10734293" y="496062"/>
                  <a:pt x="10734293" y="581691"/>
                </a:cubicBezTo>
                <a:lnTo>
                  <a:pt x="10734293" y="651081"/>
                </a:lnTo>
                <a:cubicBezTo>
                  <a:pt x="10734293" y="704230"/>
                  <a:pt x="10691478" y="747045"/>
                  <a:pt x="10638329" y="747045"/>
                </a:cubicBezTo>
                <a:lnTo>
                  <a:pt x="10294334" y="747045"/>
                </a:lnTo>
                <a:cubicBezTo>
                  <a:pt x="10294334" y="807577"/>
                  <a:pt x="10304668" y="847439"/>
                  <a:pt x="10323861" y="874014"/>
                </a:cubicBezTo>
                <a:cubicBezTo>
                  <a:pt x="10348960" y="906494"/>
                  <a:pt x="10387346" y="924210"/>
                  <a:pt x="10437542" y="924210"/>
                </a:cubicBezTo>
                <a:cubicBezTo>
                  <a:pt x="10493644" y="924210"/>
                  <a:pt x="10546794" y="907970"/>
                  <a:pt x="10596990" y="885825"/>
                </a:cubicBezTo>
                <a:cubicBezTo>
                  <a:pt x="10607325" y="881396"/>
                  <a:pt x="10617660" y="878443"/>
                  <a:pt x="10627994" y="878443"/>
                </a:cubicBezTo>
                <a:cubicBezTo>
                  <a:pt x="10664903" y="878443"/>
                  <a:pt x="10700337" y="909447"/>
                  <a:pt x="10700337" y="947832"/>
                </a:cubicBezTo>
                <a:cubicBezTo>
                  <a:pt x="10700337" y="975883"/>
                  <a:pt x="10688526" y="1000982"/>
                  <a:pt x="10661951" y="1014269"/>
                </a:cubicBezTo>
                <a:cubicBezTo>
                  <a:pt x="10591085" y="1048226"/>
                  <a:pt x="10515790" y="1064466"/>
                  <a:pt x="10437542" y="1064466"/>
                </a:cubicBezTo>
                <a:cubicBezTo>
                  <a:pt x="10351912" y="1064466"/>
                  <a:pt x="10278093" y="1036415"/>
                  <a:pt x="10223467" y="981789"/>
                </a:cubicBezTo>
                <a:cubicBezTo>
                  <a:pt x="10170318" y="928640"/>
                  <a:pt x="10142267" y="854821"/>
                  <a:pt x="10142267" y="767715"/>
                </a:cubicBezTo>
                <a:lnTo>
                  <a:pt x="10142267" y="581691"/>
                </a:lnTo>
                <a:cubicBezTo>
                  <a:pt x="10142267" y="496062"/>
                  <a:pt x="10170318" y="422243"/>
                  <a:pt x="10223467" y="369093"/>
                </a:cubicBezTo>
                <a:cubicBezTo>
                  <a:pt x="10278093" y="314467"/>
                  <a:pt x="10351912" y="286416"/>
                  <a:pt x="10437542" y="286416"/>
                </a:cubicBezTo>
                <a:close/>
                <a:moveTo>
                  <a:pt x="9187767" y="286416"/>
                </a:moveTo>
                <a:cubicBezTo>
                  <a:pt x="9274873" y="286416"/>
                  <a:pt x="9348692" y="314467"/>
                  <a:pt x="9401841" y="369093"/>
                </a:cubicBezTo>
                <a:cubicBezTo>
                  <a:pt x="9454991" y="422243"/>
                  <a:pt x="9484518" y="496062"/>
                  <a:pt x="9484518" y="581691"/>
                </a:cubicBezTo>
                <a:lnTo>
                  <a:pt x="9484518" y="987694"/>
                </a:lnTo>
                <a:cubicBezTo>
                  <a:pt x="9484518" y="1030509"/>
                  <a:pt x="9450561" y="1064466"/>
                  <a:pt x="9407746" y="1064466"/>
                </a:cubicBezTo>
                <a:cubicBezTo>
                  <a:pt x="9364932" y="1064466"/>
                  <a:pt x="9332452" y="1030509"/>
                  <a:pt x="9332452" y="987694"/>
                </a:cubicBezTo>
                <a:lnTo>
                  <a:pt x="9332452" y="569880"/>
                </a:lnTo>
                <a:cubicBezTo>
                  <a:pt x="9332452" y="479821"/>
                  <a:pt x="9279302" y="426672"/>
                  <a:pt x="9187767" y="426672"/>
                </a:cubicBezTo>
                <a:cubicBezTo>
                  <a:pt x="9139046" y="426672"/>
                  <a:pt x="9090326" y="434054"/>
                  <a:pt x="9044558" y="445865"/>
                </a:cubicBezTo>
                <a:lnTo>
                  <a:pt x="9044558" y="987694"/>
                </a:lnTo>
                <a:cubicBezTo>
                  <a:pt x="9044558" y="1030509"/>
                  <a:pt x="9010602" y="1064466"/>
                  <a:pt x="8969263" y="1064466"/>
                </a:cubicBezTo>
                <a:cubicBezTo>
                  <a:pt x="8926448" y="1064466"/>
                  <a:pt x="8892492" y="1030509"/>
                  <a:pt x="8892492" y="987694"/>
                </a:cubicBezTo>
                <a:lnTo>
                  <a:pt x="8892492" y="414861"/>
                </a:lnTo>
                <a:cubicBezTo>
                  <a:pt x="8892492" y="373522"/>
                  <a:pt x="8917590" y="338090"/>
                  <a:pt x="8957452" y="324802"/>
                </a:cubicBezTo>
                <a:cubicBezTo>
                  <a:pt x="9029794" y="299704"/>
                  <a:pt x="9108043" y="286416"/>
                  <a:pt x="9187767" y="286416"/>
                </a:cubicBezTo>
                <a:close/>
                <a:moveTo>
                  <a:pt x="7893271" y="286416"/>
                </a:moveTo>
                <a:cubicBezTo>
                  <a:pt x="7930181" y="286416"/>
                  <a:pt x="7967090" y="290845"/>
                  <a:pt x="8003999" y="298227"/>
                </a:cubicBezTo>
                <a:cubicBezTo>
                  <a:pt x="8039432" y="305609"/>
                  <a:pt x="8064531" y="335137"/>
                  <a:pt x="8064531" y="370570"/>
                </a:cubicBezTo>
                <a:cubicBezTo>
                  <a:pt x="8064531" y="410432"/>
                  <a:pt x="8035003" y="441436"/>
                  <a:pt x="7992189" y="441436"/>
                </a:cubicBezTo>
                <a:cubicBezTo>
                  <a:pt x="7983330" y="441436"/>
                  <a:pt x="7978901" y="441436"/>
                  <a:pt x="7967090" y="438483"/>
                </a:cubicBezTo>
                <a:cubicBezTo>
                  <a:pt x="7943469" y="432578"/>
                  <a:pt x="7916893" y="426672"/>
                  <a:pt x="7893271" y="426672"/>
                </a:cubicBezTo>
                <a:cubicBezTo>
                  <a:pt x="7856362" y="426672"/>
                  <a:pt x="7825358" y="457676"/>
                  <a:pt x="7825358" y="494585"/>
                </a:cubicBezTo>
                <a:lnTo>
                  <a:pt x="7825358" y="987694"/>
                </a:lnTo>
                <a:cubicBezTo>
                  <a:pt x="7825358" y="1030509"/>
                  <a:pt x="7791401" y="1064466"/>
                  <a:pt x="7750063" y="1064466"/>
                </a:cubicBezTo>
                <a:cubicBezTo>
                  <a:pt x="7707248" y="1064466"/>
                  <a:pt x="7673292" y="1030509"/>
                  <a:pt x="7673292" y="987694"/>
                </a:cubicBezTo>
                <a:lnTo>
                  <a:pt x="7673292" y="506396"/>
                </a:lnTo>
                <a:cubicBezTo>
                  <a:pt x="7673292" y="380904"/>
                  <a:pt x="7767779" y="286416"/>
                  <a:pt x="7893271" y="286416"/>
                </a:cubicBezTo>
                <a:close/>
                <a:moveTo>
                  <a:pt x="7218091" y="286416"/>
                </a:moveTo>
                <a:cubicBezTo>
                  <a:pt x="7305198" y="286416"/>
                  <a:pt x="7379017" y="314467"/>
                  <a:pt x="7432167" y="369093"/>
                </a:cubicBezTo>
                <a:cubicBezTo>
                  <a:pt x="7485316" y="422243"/>
                  <a:pt x="7514843" y="496062"/>
                  <a:pt x="7514843" y="581691"/>
                </a:cubicBezTo>
                <a:lnTo>
                  <a:pt x="7514843" y="651081"/>
                </a:lnTo>
                <a:cubicBezTo>
                  <a:pt x="7514843" y="704230"/>
                  <a:pt x="7472029" y="747045"/>
                  <a:pt x="7418879" y="747045"/>
                </a:cubicBezTo>
                <a:lnTo>
                  <a:pt x="7074883" y="747045"/>
                </a:lnTo>
                <a:cubicBezTo>
                  <a:pt x="7074883" y="807577"/>
                  <a:pt x="7085219" y="847439"/>
                  <a:pt x="7104411" y="874014"/>
                </a:cubicBezTo>
                <a:cubicBezTo>
                  <a:pt x="7129509" y="906494"/>
                  <a:pt x="7167895" y="924210"/>
                  <a:pt x="7218091" y="924210"/>
                </a:cubicBezTo>
                <a:cubicBezTo>
                  <a:pt x="7274194" y="924210"/>
                  <a:pt x="7327343" y="907970"/>
                  <a:pt x="7377540" y="885825"/>
                </a:cubicBezTo>
                <a:cubicBezTo>
                  <a:pt x="7387875" y="881396"/>
                  <a:pt x="7398209" y="878443"/>
                  <a:pt x="7408544" y="878443"/>
                </a:cubicBezTo>
                <a:cubicBezTo>
                  <a:pt x="7445453" y="878443"/>
                  <a:pt x="7480887" y="909447"/>
                  <a:pt x="7480887" y="947832"/>
                </a:cubicBezTo>
                <a:cubicBezTo>
                  <a:pt x="7480887" y="975883"/>
                  <a:pt x="7469075" y="1000982"/>
                  <a:pt x="7442501" y="1014269"/>
                </a:cubicBezTo>
                <a:cubicBezTo>
                  <a:pt x="7371635" y="1048226"/>
                  <a:pt x="7296340" y="1064466"/>
                  <a:pt x="7218091" y="1064466"/>
                </a:cubicBezTo>
                <a:cubicBezTo>
                  <a:pt x="7132462" y="1064466"/>
                  <a:pt x="7058643" y="1036415"/>
                  <a:pt x="7004017" y="981789"/>
                </a:cubicBezTo>
                <a:cubicBezTo>
                  <a:pt x="6950868" y="928640"/>
                  <a:pt x="6922817" y="854821"/>
                  <a:pt x="6922817" y="767715"/>
                </a:cubicBezTo>
                <a:lnTo>
                  <a:pt x="6922817" y="581691"/>
                </a:lnTo>
                <a:cubicBezTo>
                  <a:pt x="6922817" y="496062"/>
                  <a:pt x="6950868" y="422243"/>
                  <a:pt x="7004017" y="369093"/>
                </a:cubicBezTo>
                <a:cubicBezTo>
                  <a:pt x="7058643" y="314467"/>
                  <a:pt x="7132462" y="286416"/>
                  <a:pt x="7218091" y="286416"/>
                </a:cubicBezTo>
                <a:close/>
                <a:moveTo>
                  <a:pt x="6026944" y="286416"/>
                </a:moveTo>
                <a:cubicBezTo>
                  <a:pt x="6192299" y="286416"/>
                  <a:pt x="6282356" y="406003"/>
                  <a:pt x="6282356" y="537400"/>
                </a:cubicBezTo>
                <a:lnTo>
                  <a:pt x="6282356" y="936021"/>
                </a:lnTo>
                <a:cubicBezTo>
                  <a:pt x="6282356" y="977360"/>
                  <a:pt x="6255782" y="1012793"/>
                  <a:pt x="6217397" y="1026080"/>
                </a:cubicBezTo>
                <a:cubicBezTo>
                  <a:pt x="6145053" y="1051179"/>
                  <a:pt x="6060901" y="1064466"/>
                  <a:pt x="5978224" y="1064466"/>
                </a:cubicBezTo>
                <a:cubicBezTo>
                  <a:pt x="5888164" y="1064466"/>
                  <a:pt x="5817299" y="1042320"/>
                  <a:pt x="5767103" y="999506"/>
                </a:cubicBezTo>
                <a:cubicBezTo>
                  <a:pt x="5716905" y="956691"/>
                  <a:pt x="5690331" y="896159"/>
                  <a:pt x="5690331" y="823817"/>
                </a:cubicBezTo>
                <a:cubicBezTo>
                  <a:pt x="5690331" y="751475"/>
                  <a:pt x="5716905" y="695372"/>
                  <a:pt x="5767103" y="654034"/>
                </a:cubicBezTo>
                <a:cubicBezTo>
                  <a:pt x="5817299" y="611219"/>
                  <a:pt x="5888164" y="589073"/>
                  <a:pt x="5978224" y="589073"/>
                </a:cubicBezTo>
                <a:lnTo>
                  <a:pt x="6130291" y="589073"/>
                </a:lnTo>
                <a:lnTo>
                  <a:pt x="6130291" y="537400"/>
                </a:lnTo>
                <a:cubicBezTo>
                  <a:pt x="6130291" y="475392"/>
                  <a:pt x="6084523" y="426672"/>
                  <a:pt x="6007752" y="426672"/>
                </a:cubicBezTo>
                <a:cubicBezTo>
                  <a:pt x="5938361" y="426672"/>
                  <a:pt x="5899977" y="435530"/>
                  <a:pt x="5848303" y="466534"/>
                </a:cubicBezTo>
                <a:cubicBezTo>
                  <a:pt x="5836492" y="473916"/>
                  <a:pt x="5820252" y="479821"/>
                  <a:pt x="5806964" y="479821"/>
                </a:cubicBezTo>
                <a:cubicBezTo>
                  <a:pt x="5767103" y="479821"/>
                  <a:pt x="5734621" y="450294"/>
                  <a:pt x="5734621" y="413385"/>
                </a:cubicBezTo>
                <a:cubicBezTo>
                  <a:pt x="5734621" y="386810"/>
                  <a:pt x="5746434" y="360235"/>
                  <a:pt x="5771531" y="345471"/>
                </a:cubicBezTo>
                <a:cubicBezTo>
                  <a:pt x="5851254" y="299704"/>
                  <a:pt x="5920646" y="286416"/>
                  <a:pt x="6026944" y="286416"/>
                </a:cubicBezTo>
                <a:close/>
                <a:moveTo>
                  <a:pt x="4211526" y="286416"/>
                </a:moveTo>
                <a:cubicBezTo>
                  <a:pt x="4311921" y="286416"/>
                  <a:pt x="4363593" y="301180"/>
                  <a:pt x="4412313" y="323326"/>
                </a:cubicBezTo>
                <a:cubicBezTo>
                  <a:pt x="4441841" y="335137"/>
                  <a:pt x="4461034" y="361711"/>
                  <a:pt x="4461034" y="392715"/>
                </a:cubicBezTo>
                <a:cubicBezTo>
                  <a:pt x="4461034" y="431101"/>
                  <a:pt x="4430030" y="463581"/>
                  <a:pt x="4390168" y="463581"/>
                </a:cubicBezTo>
                <a:cubicBezTo>
                  <a:pt x="4379834" y="463581"/>
                  <a:pt x="4365070" y="460629"/>
                  <a:pt x="4354735" y="456199"/>
                </a:cubicBezTo>
                <a:cubicBezTo>
                  <a:pt x="4317826" y="438483"/>
                  <a:pt x="4257295" y="426672"/>
                  <a:pt x="4208574" y="426672"/>
                </a:cubicBezTo>
                <a:cubicBezTo>
                  <a:pt x="4148043" y="426672"/>
                  <a:pt x="4108181" y="456199"/>
                  <a:pt x="4108181" y="506396"/>
                </a:cubicBezTo>
                <a:cubicBezTo>
                  <a:pt x="4108181" y="544782"/>
                  <a:pt x="4137708" y="568404"/>
                  <a:pt x="4168712" y="578739"/>
                </a:cubicBezTo>
                <a:lnTo>
                  <a:pt x="4313397" y="625983"/>
                </a:lnTo>
                <a:cubicBezTo>
                  <a:pt x="4410837" y="658463"/>
                  <a:pt x="4469893" y="724900"/>
                  <a:pt x="4469893" y="832675"/>
                </a:cubicBezTo>
                <a:cubicBezTo>
                  <a:pt x="4469893" y="962596"/>
                  <a:pt x="4365070" y="1064466"/>
                  <a:pt x="4207097" y="1064466"/>
                </a:cubicBezTo>
                <a:cubicBezTo>
                  <a:pt x="4119991" y="1064466"/>
                  <a:pt x="4049125" y="1048226"/>
                  <a:pt x="3994500" y="1023128"/>
                </a:cubicBezTo>
                <a:cubicBezTo>
                  <a:pt x="3966448" y="1009840"/>
                  <a:pt x="3948732" y="984742"/>
                  <a:pt x="3948732" y="955214"/>
                </a:cubicBezTo>
                <a:cubicBezTo>
                  <a:pt x="3948732" y="916829"/>
                  <a:pt x="3981212" y="881396"/>
                  <a:pt x="4022551" y="881396"/>
                </a:cubicBezTo>
                <a:cubicBezTo>
                  <a:pt x="4032885" y="881396"/>
                  <a:pt x="4046173" y="885825"/>
                  <a:pt x="4056507" y="890254"/>
                </a:cubicBezTo>
                <a:cubicBezTo>
                  <a:pt x="4096369" y="910923"/>
                  <a:pt x="4145090" y="924210"/>
                  <a:pt x="4210050" y="924210"/>
                </a:cubicBezTo>
                <a:cubicBezTo>
                  <a:pt x="4280916" y="924210"/>
                  <a:pt x="4317826" y="897635"/>
                  <a:pt x="4317826" y="847439"/>
                </a:cubicBezTo>
                <a:cubicBezTo>
                  <a:pt x="4317826" y="792813"/>
                  <a:pt x="4273534" y="775096"/>
                  <a:pt x="4218908" y="755904"/>
                </a:cubicBezTo>
                <a:lnTo>
                  <a:pt x="4097846" y="711612"/>
                </a:lnTo>
                <a:cubicBezTo>
                  <a:pt x="4018121" y="682085"/>
                  <a:pt x="3956114" y="620077"/>
                  <a:pt x="3956114" y="509349"/>
                </a:cubicBezTo>
                <a:cubicBezTo>
                  <a:pt x="3956114" y="379428"/>
                  <a:pt x="4063889" y="286416"/>
                  <a:pt x="4211526" y="286416"/>
                </a:cubicBezTo>
                <a:close/>
                <a:moveTo>
                  <a:pt x="3710797" y="286416"/>
                </a:moveTo>
                <a:cubicBezTo>
                  <a:pt x="3753612" y="286416"/>
                  <a:pt x="3786093" y="320373"/>
                  <a:pt x="3786093" y="363188"/>
                </a:cubicBezTo>
                <a:lnTo>
                  <a:pt x="3786093" y="987694"/>
                </a:lnTo>
                <a:cubicBezTo>
                  <a:pt x="3786093" y="1030509"/>
                  <a:pt x="3753612" y="1064466"/>
                  <a:pt x="3710797" y="1064466"/>
                </a:cubicBezTo>
                <a:cubicBezTo>
                  <a:pt x="3669459" y="1064466"/>
                  <a:pt x="3634026" y="1030509"/>
                  <a:pt x="3634026" y="987694"/>
                </a:cubicBezTo>
                <a:lnTo>
                  <a:pt x="3634026" y="363188"/>
                </a:lnTo>
                <a:cubicBezTo>
                  <a:pt x="3634026" y="320373"/>
                  <a:pt x="3669459" y="286416"/>
                  <a:pt x="3710797" y="286416"/>
                </a:cubicBezTo>
                <a:close/>
                <a:moveTo>
                  <a:pt x="2331244" y="286416"/>
                </a:moveTo>
                <a:cubicBezTo>
                  <a:pt x="2496598" y="286416"/>
                  <a:pt x="2586657" y="406003"/>
                  <a:pt x="2586657" y="537400"/>
                </a:cubicBezTo>
                <a:lnTo>
                  <a:pt x="2586657" y="936021"/>
                </a:lnTo>
                <a:cubicBezTo>
                  <a:pt x="2586657" y="977360"/>
                  <a:pt x="2560083" y="1012793"/>
                  <a:pt x="2521696" y="1026080"/>
                </a:cubicBezTo>
                <a:cubicBezTo>
                  <a:pt x="2449354" y="1051179"/>
                  <a:pt x="2365201" y="1064466"/>
                  <a:pt x="2282523" y="1064466"/>
                </a:cubicBezTo>
                <a:cubicBezTo>
                  <a:pt x="2192465" y="1064466"/>
                  <a:pt x="2121599" y="1042320"/>
                  <a:pt x="2071402" y="999506"/>
                </a:cubicBezTo>
                <a:cubicBezTo>
                  <a:pt x="2021205" y="956691"/>
                  <a:pt x="1994631" y="896159"/>
                  <a:pt x="1994631" y="823817"/>
                </a:cubicBezTo>
                <a:cubicBezTo>
                  <a:pt x="1994631" y="751475"/>
                  <a:pt x="2021205" y="695372"/>
                  <a:pt x="2071402" y="654034"/>
                </a:cubicBezTo>
                <a:cubicBezTo>
                  <a:pt x="2121599" y="611219"/>
                  <a:pt x="2192465" y="589073"/>
                  <a:pt x="2282523" y="589073"/>
                </a:cubicBezTo>
                <a:lnTo>
                  <a:pt x="2434590" y="589073"/>
                </a:lnTo>
                <a:lnTo>
                  <a:pt x="2434590" y="537400"/>
                </a:lnTo>
                <a:cubicBezTo>
                  <a:pt x="2434590" y="475392"/>
                  <a:pt x="2388823" y="426672"/>
                  <a:pt x="2312051" y="426672"/>
                </a:cubicBezTo>
                <a:cubicBezTo>
                  <a:pt x="2242662" y="426672"/>
                  <a:pt x="2204276" y="435530"/>
                  <a:pt x="2152603" y="466534"/>
                </a:cubicBezTo>
                <a:cubicBezTo>
                  <a:pt x="2140792" y="473916"/>
                  <a:pt x="2124552" y="479821"/>
                  <a:pt x="2111264" y="479821"/>
                </a:cubicBezTo>
                <a:cubicBezTo>
                  <a:pt x="2071402" y="479821"/>
                  <a:pt x="2038922" y="450294"/>
                  <a:pt x="2038922" y="413385"/>
                </a:cubicBezTo>
                <a:cubicBezTo>
                  <a:pt x="2038922" y="386810"/>
                  <a:pt x="2050733" y="360235"/>
                  <a:pt x="2075831" y="345471"/>
                </a:cubicBezTo>
                <a:cubicBezTo>
                  <a:pt x="2155555" y="299704"/>
                  <a:pt x="2224945" y="286416"/>
                  <a:pt x="2331244" y="286416"/>
                </a:cubicBezTo>
                <a:close/>
                <a:moveTo>
                  <a:pt x="13914119" y="163877"/>
                </a:moveTo>
                <a:lnTo>
                  <a:pt x="13914119" y="900588"/>
                </a:lnTo>
                <a:lnTo>
                  <a:pt x="14049946" y="900588"/>
                </a:lnTo>
                <a:cubicBezTo>
                  <a:pt x="14207917" y="900588"/>
                  <a:pt x="14297977" y="806100"/>
                  <a:pt x="14297977" y="651081"/>
                </a:cubicBezTo>
                <a:lnTo>
                  <a:pt x="14297977" y="413385"/>
                </a:lnTo>
                <a:cubicBezTo>
                  <a:pt x="14297977" y="256889"/>
                  <a:pt x="14207917" y="163877"/>
                  <a:pt x="14049946" y="163877"/>
                </a:cubicBezTo>
                <a:close/>
                <a:moveTo>
                  <a:pt x="13853588" y="14763"/>
                </a:moveTo>
                <a:lnTo>
                  <a:pt x="14048469" y="14763"/>
                </a:lnTo>
                <a:cubicBezTo>
                  <a:pt x="14290595" y="14763"/>
                  <a:pt x="14454472" y="175688"/>
                  <a:pt x="14454472" y="416337"/>
                </a:cubicBezTo>
                <a:lnTo>
                  <a:pt x="14454472" y="648128"/>
                </a:lnTo>
                <a:cubicBezTo>
                  <a:pt x="14454472" y="888777"/>
                  <a:pt x="14290595" y="1049702"/>
                  <a:pt x="14048469" y="1049702"/>
                </a:cubicBezTo>
                <a:lnTo>
                  <a:pt x="13853588" y="1049702"/>
                </a:lnTo>
                <a:cubicBezTo>
                  <a:pt x="13800439" y="1049702"/>
                  <a:pt x="13757624" y="1006887"/>
                  <a:pt x="13757624" y="955214"/>
                </a:cubicBezTo>
                <a:lnTo>
                  <a:pt x="13757624" y="109251"/>
                </a:lnTo>
                <a:cubicBezTo>
                  <a:pt x="13757624" y="57578"/>
                  <a:pt x="13800439" y="14763"/>
                  <a:pt x="13853588" y="14763"/>
                </a:cubicBezTo>
                <a:close/>
                <a:moveTo>
                  <a:pt x="16280655" y="0"/>
                </a:moveTo>
                <a:cubicBezTo>
                  <a:pt x="16443055" y="0"/>
                  <a:pt x="16575929" y="128444"/>
                  <a:pt x="16575929" y="286416"/>
                </a:cubicBezTo>
                <a:cubicBezTo>
                  <a:pt x="16575929" y="374999"/>
                  <a:pt x="16536067" y="453247"/>
                  <a:pt x="16466677" y="503444"/>
                </a:cubicBezTo>
                <a:lnTo>
                  <a:pt x="16372189" y="571357"/>
                </a:lnTo>
                <a:cubicBezTo>
                  <a:pt x="16355949" y="583168"/>
                  <a:pt x="16347091" y="603837"/>
                  <a:pt x="16347091" y="623030"/>
                </a:cubicBezTo>
                <a:lnTo>
                  <a:pt x="16347091" y="661416"/>
                </a:lnTo>
                <a:cubicBezTo>
                  <a:pt x="16347091" y="702754"/>
                  <a:pt x="16313133" y="736711"/>
                  <a:pt x="16270319" y="736711"/>
                </a:cubicBezTo>
                <a:cubicBezTo>
                  <a:pt x="16228979" y="736711"/>
                  <a:pt x="16195023" y="702754"/>
                  <a:pt x="16195023" y="661416"/>
                </a:cubicBezTo>
                <a:lnTo>
                  <a:pt x="16195023" y="631888"/>
                </a:lnTo>
                <a:cubicBezTo>
                  <a:pt x="16195023" y="565451"/>
                  <a:pt x="16227503" y="496062"/>
                  <a:pt x="16280655" y="457676"/>
                </a:cubicBezTo>
                <a:lnTo>
                  <a:pt x="16367759" y="395668"/>
                </a:lnTo>
                <a:cubicBezTo>
                  <a:pt x="16412051" y="364664"/>
                  <a:pt x="16423861" y="318897"/>
                  <a:pt x="16423861" y="280511"/>
                </a:cubicBezTo>
                <a:cubicBezTo>
                  <a:pt x="16423861" y="193405"/>
                  <a:pt x="16351519" y="140255"/>
                  <a:pt x="16273271" y="140255"/>
                </a:cubicBezTo>
                <a:cubicBezTo>
                  <a:pt x="16217169" y="140255"/>
                  <a:pt x="16171403" y="153543"/>
                  <a:pt x="16124157" y="178641"/>
                </a:cubicBezTo>
                <a:cubicBezTo>
                  <a:pt x="16113823" y="184547"/>
                  <a:pt x="16097583" y="188976"/>
                  <a:pt x="16085771" y="188976"/>
                </a:cubicBezTo>
                <a:cubicBezTo>
                  <a:pt x="16047387" y="188976"/>
                  <a:pt x="16013429" y="157972"/>
                  <a:pt x="16013429" y="116633"/>
                </a:cubicBezTo>
                <a:cubicBezTo>
                  <a:pt x="16013429" y="87106"/>
                  <a:pt x="16029669" y="63484"/>
                  <a:pt x="16057721" y="50196"/>
                </a:cubicBezTo>
                <a:cubicBezTo>
                  <a:pt x="16127111" y="16240"/>
                  <a:pt x="16202405" y="0"/>
                  <a:pt x="16280655" y="0"/>
                </a:cubicBezTo>
                <a:close/>
                <a:moveTo>
                  <a:pt x="12969763" y="0"/>
                </a:moveTo>
                <a:cubicBezTo>
                  <a:pt x="13011102" y="0"/>
                  <a:pt x="13045058" y="33956"/>
                  <a:pt x="13045058" y="76771"/>
                </a:cubicBezTo>
                <a:lnTo>
                  <a:pt x="13045058" y="301180"/>
                </a:lnTo>
                <a:lnTo>
                  <a:pt x="13188267" y="301180"/>
                </a:lnTo>
                <a:cubicBezTo>
                  <a:pt x="13231082" y="301180"/>
                  <a:pt x="13265038" y="332184"/>
                  <a:pt x="13265038" y="373522"/>
                </a:cubicBezTo>
                <a:cubicBezTo>
                  <a:pt x="13265038" y="417814"/>
                  <a:pt x="13232558" y="447341"/>
                  <a:pt x="13188267" y="447341"/>
                </a:cubicBezTo>
                <a:lnTo>
                  <a:pt x="13045058" y="447341"/>
                </a:lnTo>
                <a:lnTo>
                  <a:pt x="13045058" y="832675"/>
                </a:lnTo>
                <a:cubicBezTo>
                  <a:pt x="13045058" y="888777"/>
                  <a:pt x="13074585" y="924210"/>
                  <a:pt x="13112971" y="924210"/>
                </a:cubicBezTo>
                <a:cubicBezTo>
                  <a:pt x="13155786" y="924210"/>
                  <a:pt x="13163168" y="912399"/>
                  <a:pt x="13191219" y="912399"/>
                </a:cubicBezTo>
                <a:cubicBezTo>
                  <a:pt x="13228128" y="912399"/>
                  <a:pt x="13265038" y="938974"/>
                  <a:pt x="13265038" y="983265"/>
                </a:cubicBezTo>
                <a:cubicBezTo>
                  <a:pt x="13265038" y="1020175"/>
                  <a:pt x="13236987" y="1048226"/>
                  <a:pt x="13200078" y="1055608"/>
                </a:cubicBezTo>
                <a:cubicBezTo>
                  <a:pt x="13170550" y="1061513"/>
                  <a:pt x="13142499" y="1064466"/>
                  <a:pt x="13112971" y="1064466"/>
                </a:cubicBezTo>
                <a:cubicBezTo>
                  <a:pt x="12991909" y="1064466"/>
                  <a:pt x="12892992" y="969978"/>
                  <a:pt x="12892992" y="834152"/>
                </a:cubicBezTo>
                <a:lnTo>
                  <a:pt x="12892992" y="76771"/>
                </a:lnTo>
                <a:cubicBezTo>
                  <a:pt x="12892992" y="33956"/>
                  <a:pt x="12926948" y="0"/>
                  <a:pt x="12969763" y="0"/>
                </a:cubicBezTo>
                <a:close/>
                <a:moveTo>
                  <a:pt x="9740788" y="0"/>
                </a:moveTo>
                <a:cubicBezTo>
                  <a:pt x="9782127" y="0"/>
                  <a:pt x="9816083" y="33956"/>
                  <a:pt x="9816083" y="76771"/>
                </a:cubicBezTo>
                <a:lnTo>
                  <a:pt x="9816083" y="301180"/>
                </a:lnTo>
                <a:lnTo>
                  <a:pt x="9959292" y="301180"/>
                </a:lnTo>
                <a:cubicBezTo>
                  <a:pt x="10002107" y="301180"/>
                  <a:pt x="10036063" y="332184"/>
                  <a:pt x="10036063" y="373522"/>
                </a:cubicBezTo>
                <a:cubicBezTo>
                  <a:pt x="10036063" y="417814"/>
                  <a:pt x="10003583" y="447341"/>
                  <a:pt x="9959292" y="447341"/>
                </a:cubicBezTo>
                <a:lnTo>
                  <a:pt x="9816083" y="447341"/>
                </a:lnTo>
                <a:lnTo>
                  <a:pt x="9816083" y="832675"/>
                </a:lnTo>
                <a:cubicBezTo>
                  <a:pt x="9816083" y="888777"/>
                  <a:pt x="9845611" y="924210"/>
                  <a:pt x="9883996" y="924210"/>
                </a:cubicBezTo>
                <a:cubicBezTo>
                  <a:pt x="9926811" y="924210"/>
                  <a:pt x="9934193" y="912399"/>
                  <a:pt x="9962244" y="912399"/>
                </a:cubicBezTo>
                <a:cubicBezTo>
                  <a:pt x="9999153" y="912399"/>
                  <a:pt x="10036063" y="938974"/>
                  <a:pt x="10036063" y="983265"/>
                </a:cubicBezTo>
                <a:cubicBezTo>
                  <a:pt x="10036063" y="1020175"/>
                  <a:pt x="10008012" y="1048226"/>
                  <a:pt x="9971103" y="1055608"/>
                </a:cubicBezTo>
                <a:cubicBezTo>
                  <a:pt x="9941575" y="1061513"/>
                  <a:pt x="9913524" y="1064466"/>
                  <a:pt x="9883996" y="1064466"/>
                </a:cubicBezTo>
                <a:cubicBezTo>
                  <a:pt x="9762934" y="1064466"/>
                  <a:pt x="9664017" y="969978"/>
                  <a:pt x="9664017" y="834152"/>
                </a:cubicBezTo>
                <a:lnTo>
                  <a:pt x="9664017" y="76771"/>
                </a:lnTo>
                <a:cubicBezTo>
                  <a:pt x="9664017" y="33956"/>
                  <a:pt x="9697973" y="0"/>
                  <a:pt x="9740788" y="0"/>
                </a:cubicBezTo>
                <a:close/>
                <a:moveTo>
                  <a:pt x="8616171" y="0"/>
                </a:moveTo>
                <a:cubicBezTo>
                  <a:pt x="8657510" y="0"/>
                  <a:pt x="8694420" y="35433"/>
                  <a:pt x="8694420" y="78247"/>
                </a:cubicBezTo>
                <a:lnTo>
                  <a:pt x="8694420" y="986218"/>
                </a:lnTo>
                <a:cubicBezTo>
                  <a:pt x="8694420" y="1029033"/>
                  <a:pt x="8657510" y="1064466"/>
                  <a:pt x="8616171" y="1064466"/>
                </a:cubicBezTo>
                <a:cubicBezTo>
                  <a:pt x="8573357" y="1064466"/>
                  <a:pt x="8537923" y="1029033"/>
                  <a:pt x="8537923" y="986218"/>
                </a:cubicBezTo>
                <a:lnTo>
                  <a:pt x="8537923" y="78247"/>
                </a:lnTo>
                <a:cubicBezTo>
                  <a:pt x="8537923" y="35433"/>
                  <a:pt x="8573357" y="0"/>
                  <a:pt x="8616171" y="0"/>
                </a:cubicBezTo>
                <a:close/>
                <a:moveTo>
                  <a:pt x="6683597" y="0"/>
                </a:moveTo>
                <a:cubicBezTo>
                  <a:pt x="6713124" y="0"/>
                  <a:pt x="6742651" y="2952"/>
                  <a:pt x="6772179" y="7381"/>
                </a:cubicBezTo>
                <a:cubicBezTo>
                  <a:pt x="6809089" y="13287"/>
                  <a:pt x="6835663" y="44291"/>
                  <a:pt x="6835663" y="81200"/>
                </a:cubicBezTo>
                <a:cubicBezTo>
                  <a:pt x="6835663" y="119586"/>
                  <a:pt x="6803183" y="150590"/>
                  <a:pt x="6761845" y="150590"/>
                </a:cubicBezTo>
                <a:cubicBezTo>
                  <a:pt x="6741175" y="150590"/>
                  <a:pt x="6738222" y="141732"/>
                  <a:pt x="6683597" y="141732"/>
                </a:cubicBezTo>
                <a:cubicBezTo>
                  <a:pt x="6646688" y="141732"/>
                  <a:pt x="6615684" y="171259"/>
                  <a:pt x="6615684" y="208168"/>
                </a:cubicBezTo>
                <a:lnTo>
                  <a:pt x="6615684" y="301180"/>
                </a:lnTo>
                <a:lnTo>
                  <a:pt x="6760368" y="301180"/>
                </a:lnTo>
                <a:cubicBezTo>
                  <a:pt x="6803183" y="301180"/>
                  <a:pt x="6835663" y="332184"/>
                  <a:pt x="6835663" y="373522"/>
                </a:cubicBezTo>
                <a:cubicBezTo>
                  <a:pt x="6835663" y="416337"/>
                  <a:pt x="6801707" y="445865"/>
                  <a:pt x="6760368" y="445865"/>
                </a:cubicBezTo>
                <a:lnTo>
                  <a:pt x="6615684" y="445865"/>
                </a:lnTo>
                <a:lnTo>
                  <a:pt x="6615684" y="987694"/>
                </a:lnTo>
                <a:cubicBezTo>
                  <a:pt x="6615684" y="1030509"/>
                  <a:pt x="6581728" y="1064466"/>
                  <a:pt x="6540389" y="1064466"/>
                </a:cubicBezTo>
                <a:cubicBezTo>
                  <a:pt x="6497574" y="1064466"/>
                  <a:pt x="6463618" y="1030509"/>
                  <a:pt x="6463618" y="987694"/>
                </a:cubicBezTo>
                <a:lnTo>
                  <a:pt x="6463618" y="219980"/>
                </a:lnTo>
                <a:cubicBezTo>
                  <a:pt x="6463618" y="98917"/>
                  <a:pt x="6562535" y="0"/>
                  <a:pt x="6683597" y="0"/>
                </a:cubicBezTo>
                <a:close/>
                <a:moveTo>
                  <a:pt x="5285470" y="0"/>
                </a:moveTo>
                <a:cubicBezTo>
                  <a:pt x="5366671" y="0"/>
                  <a:pt x="5452301" y="14763"/>
                  <a:pt x="5529073" y="48720"/>
                </a:cubicBezTo>
                <a:cubicBezTo>
                  <a:pt x="5560077" y="62007"/>
                  <a:pt x="5586651" y="82677"/>
                  <a:pt x="5586651" y="124015"/>
                </a:cubicBezTo>
                <a:cubicBezTo>
                  <a:pt x="5586651" y="162401"/>
                  <a:pt x="5554171" y="194881"/>
                  <a:pt x="5512832" y="194881"/>
                </a:cubicBezTo>
                <a:cubicBezTo>
                  <a:pt x="5503974" y="194881"/>
                  <a:pt x="5495116" y="193405"/>
                  <a:pt x="5484781" y="188976"/>
                </a:cubicBezTo>
                <a:cubicBezTo>
                  <a:pt x="5449348" y="175688"/>
                  <a:pt x="5397675" y="144684"/>
                  <a:pt x="5278089" y="144684"/>
                </a:cubicBezTo>
                <a:cubicBezTo>
                  <a:pt x="5205746" y="144684"/>
                  <a:pt x="5109782" y="174212"/>
                  <a:pt x="5109782" y="274605"/>
                </a:cubicBezTo>
                <a:cubicBezTo>
                  <a:pt x="5109782" y="343995"/>
                  <a:pt x="5143738" y="374999"/>
                  <a:pt x="5202793" y="401574"/>
                </a:cubicBezTo>
                <a:lnTo>
                  <a:pt x="5371100" y="475392"/>
                </a:lnTo>
                <a:cubicBezTo>
                  <a:pt x="5483305" y="524113"/>
                  <a:pt x="5589603" y="593502"/>
                  <a:pt x="5589603" y="751475"/>
                </a:cubicBezTo>
                <a:cubicBezTo>
                  <a:pt x="5589603" y="930116"/>
                  <a:pt x="5461159" y="1064466"/>
                  <a:pt x="5261848" y="1064466"/>
                </a:cubicBezTo>
                <a:cubicBezTo>
                  <a:pt x="5174742" y="1064466"/>
                  <a:pt x="5074349" y="1040844"/>
                  <a:pt x="4997577" y="1008364"/>
                </a:cubicBezTo>
                <a:cubicBezTo>
                  <a:pt x="4969526" y="996553"/>
                  <a:pt x="4951809" y="971454"/>
                  <a:pt x="4951809" y="938974"/>
                </a:cubicBezTo>
                <a:cubicBezTo>
                  <a:pt x="4951809" y="897635"/>
                  <a:pt x="4978384" y="863679"/>
                  <a:pt x="5022676" y="863679"/>
                </a:cubicBezTo>
                <a:cubicBezTo>
                  <a:pt x="5041868" y="863679"/>
                  <a:pt x="5056632" y="868108"/>
                  <a:pt x="5069919" y="874014"/>
                </a:cubicBezTo>
                <a:cubicBezTo>
                  <a:pt x="5130451" y="900588"/>
                  <a:pt x="5192459" y="919781"/>
                  <a:pt x="5261848" y="919781"/>
                </a:cubicBezTo>
                <a:cubicBezTo>
                  <a:pt x="5368147" y="919781"/>
                  <a:pt x="5431632" y="868108"/>
                  <a:pt x="5431632" y="770667"/>
                </a:cubicBezTo>
                <a:cubicBezTo>
                  <a:pt x="5431632" y="696849"/>
                  <a:pt x="5369624" y="645175"/>
                  <a:pt x="5303187" y="615648"/>
                </a:cubicBezTo>
                <a:lnTo>
                  <a:pt x="5126022" y="537400"/>
                </a:lnTo>
                <a:cubicBezTo>
                  <a:pt x="5010865" y="487203"/>
                  <a:pt x="4951809" y="397144"/>
                  <a:pt x="4951809" y="281987"/>
                </a:cubicBezTo>
                <a:cubicBezTo>
                  <a:pt x="4951809" y="106299"/>
                  <a:pt x="5117164" y="0"/>
                  <a:pt x="5285470" y="0"/>
                </a:cubicBezTo>
                <a:close/>
                <a:moveTo>
                  <a:pt x="3710797" y="0"/>
                </a:moveTo>
                <a:cubicBezTo>
                  <a:pt x="3758041" y="0"/>
                  <a:pt x="3796427" y="38385"/>
                  <a:pt x="3796427" y="85629"/>
                </a:cubicBezTo>
                <a:cubicBezTo>
                  <a:pt x="3796427" y="132873"/>
                  <a:pt x="3758041" y="171259"/>
                  <a:pt x="3710797" y="171259"/>
                </a:cubicBezTo>
                <a:cubicBezTo>
                  <a:pt x="3663554" y="171259"/>
                  <a:pt x="3625168" y="132873"/>
                  <a:pt x="3625168" y="85629"/>
                </a:cubicBezTo>
                <a:cubicBezTo>
                  <a:pt x="3625168" y="38385"/>
                  <a:pt x="3663554" y="0"/>
                  <a:pt x="3710797" y="0"/>
                </a:cubicBezTo>
                <a:close/>
                <a:moveTo>
                  <a:pt x="2844690" y="0"/>
                </a:moveTo>
                <a:cubicBezTo>
                  <a:pt x="2886028" y="0"/>
                  <a:pt x="2919984" y="33956"/>
                  <a:pt x="2919984" y="76771"/>
                </a:cubicBezTo>
                <a:lnTo>
                  <a:pt x="2919984" y="301180"/>
                </a:lnTo>
                <a:lnTo>
                  <a:pt x="3063192" y="301180"/>
                </a:lnTo>
                <a:cubicBezTo>
                  <a:pt x="3106008" y="301180"/>
                  <a:pt x="3139964" y="332184"/>
                  <a:pt x="3139964" y="373522"/>
                </a:cubicBezTo>
                <a:cubicBezTo>
                  <a:pt x="3139964" y="417814"/>
                  <a:pt x="3107484" y="447341"/>
                  <a:pt x="3063192" y="447341"/>
                </a:cubicBezTo>
                <a:lnTo>
                  <a:pt x="2919984" y="447341"/>
                </a:lnTo>
                <a:lnTo>
                  <a:pt x="2919984" y="832675"/>
                </a:lnTo>
                <a:cubicBezTo>
                  <a:pt x="2919984" y="888777"/>
                  <a:pt x="2949511" y="924210"/>
                  <a:pt x="2987897" y="924210"/>
                </a:cubicBezTo>
                <a:cubicBezTo>
                  <a:pt x="3030712" y="924210"/>
                  <a:pt x="3038094" y="912399"/>
                  <a:pt x="3066146" y="912399"/>
                </a:cubicBezTo>
                <a:cubicBezTo>
                  <a:pt x="3103054" y="912399"/>
                  <a:pt x="3139964" y="938974"/>
                  <a:pt x="3139964" y="983265"/>
                </a:cubicBezTo>
                <a:cubicBezTo>
                  <a:pt x="3139964" y="1020175"/>
                  <a:pt x="3111914" y="1048226"/>
                  <a:pt x="3075004" y="1055608"/>
                </a:cubicBezTo>
                <a:cubicBezTo>
                  <a:pt x="3045477" y="1061513"/>
                  <a:pt x="3017425" y="1064466"/>
                  <a:pt x="2987897" y="1064466"/>
                </a:cubicBezTo>
                <a:cubicBezTo>
                  <a:pt x="2866835" y="1064466"/>
                  <a:pt x="2767918" y="969978"/>
                  <a:pt x="2767918" y="834152"/>
                </a:cubicBezTo>
                <a:lnTo>
                  <a:pt x="2767918" y="76771"/>
                </a:lnTo>
                <a:cubicBezTo>
                  <a:pt x="2767918" y="33956"/>
                  <a:pt x="2801874" y="0"/>
                  <a:pt x="2844690" y="0"/>
                </a:cubicBezTo>
                <a:close/>
                <a:moveTo>
                  <a:pt x="1339739" y="0"/>
                </a:moveTo>
                <a:cubicBezTo>
                  <a:pt x="1381078" y="0"/>
                  <a:pt x="1415034" y="33956"/>
                  <a:pt x="1415034" y="76771"/>
                </a:cubicBezTo>
                <a:lnTo>
                  <a:pt x="1415034" y="324802"/>
                </a:lnTo>
                <a:cubicBezTo>
                  <a:pt x="1460802" y="304133"/>
                  <a:pt x="1519857" y="286416"/>
                  <a:pt x="1568577" y="286416"/>
                </a:cubicBezTo>
                <a:cubicBezTo>
                  <a:pt x="1655684" y="286416"/>
                  <a:pt x="1719168" y="311515"/>
                  <a:pt x="1773793" y="366141"/>
                </a:cubicBezTo>
                <a:cubicBezTo>
                  <a:pt x="1826943" y="419290"/>
                  <a:pt x="1854994" y="496062"/>
                  <a:pt x="1854994" y="581691"/>
                </a:cubicBezTo>
                <a:lnTo>
                  <a:pt x="1854994" y="987694"/>
                </a:lnTo>
                <a:cubicBezTo>
                  <a:pt x="1854994" y="1030509"/>
                  <a:pt x="1821037" y="1064466"/>
                  <a:pt x="1778222" y="1064466"/>
                </a:cubicBezTo>
                <a:cubicBezTo>
                  <a:pt x="1735408" y="1064466"/>
                  <a:pt x="1702927" y="1030509"/>
                  <a:pt x="1702927" y="987694"/>
                </a:cubicBezTo>
                <a:lnTo>
                  <a:pt x="1702927" y="569880"/>
                </a:lnTo>
                <a:cubicBezTo>
                  <a:pt x="1702927" y="479821"/>
                  <a:pt x="1649778" y="426672"/>
                  <a:pt x="1558243" y="426672"/>
                </a:cubicBezTo>
                <a:cubicBezTo>
                  <a:pt x="1506569" y="426672"/>
                  <a:pt x="1456372" y="445865"/>
                  <a:pt x="1415034" y="479821"/>
                </a:cubicBezTo>
                <a:lnTo>
                  <a:pt x="1415034" y="987694"/>
                </a:lnTo>
                <a:cubicBezTo>
                  <a:pt x="1415034" y="1030509"/>
                  <a:pt x="1381078" y="1064466"/>
                  <a:pt x="1339739" y="1064466"/>
                </a:cubicBezTo>
                <a:cubicBezTo>
                  <a:pt x="1296924" y="1064466"/>
                  <a:pt x="1262967" y="1030509"/>
                  <a:pt x="1262967" y="987694"/>
                </a:cubicBezTo>
                <a:lnTo>
                  <a:pt x="1262967" y="76771"/>
                </a:lnTo>
                <a:cubicBezTo>
                  <a:pt x="1262967" y="33956"/>
                  <a:pt x="1296924" y="0"/>
                  <a:pt x="1339739" y="0"/>
                </a:cubicBezTo>
                <a:close/>
                <a:moveTo>
                  <a:pt x="75296" y="0"/>
                </a:moveTo>
                <a:cubicBezTo>
                  <a:pt x="109252" y="0"/>
                  <a:pt x="141733" y="22145"/>
                  <a:pt x="150590" y="57578"/>
                </a:cubicBezTo>
                <a:lnTo>
                  <a:pt x="323327" y="738187"/>
                </a:lnTo>
                <a:lnTo>
                  <a:pt x="488680" y="64960"/>
                </a:lnTo>
                <a:cubicBezTo>
                  <a:pt x="497539" y="26574"/>
                  <a:pt x="535924" y="0"/>
                  <a:pt x="572834" y="0"/>
                </a:cubicBezTo>
                <a:cubicBezTo>
                  <a:pt x="611219" y="0"/>
                  <a:pt x="646652" y="29527"/>
                  <a:pt x="655511" y="63484"/>
                </a:cubicBezTo>
                <a:lnTo>
                  <a:pt x="820865" y="741140"/>
                </a:lnTo>
                <a:lnTo>
                  <a:pt x="995077" y="57578"/>
                </a:lnTo>
                <a:cubicBezTo>
                  <a:pt x="1003935" y="22145"/>
                  <a:pt x="1034939" y="0"/>
                  <a:pt x="1068896" y="0"/>
                </a:cubicBezTo>
                <a:cubicBezTo>
                  <a:pt x="1111711" y="0"/>
                  <a:pt x="1145667" y="36909"/>
                  <a:pt x="1145667" y="76771"/>
                </a:cubicBezTo>
                <a:cubicBezTo>
                  <a:pt x="1145667" y="82677"/>
                  <a:pt x="1144191" y="90059"/>
                  <a:pt x="1142714" y="95964"/>
                </a:cubicBezTo>
                <a:lnTo>
                  <a:pt x="903541" y="1000982"/>
                </a:lnTo>
                <a:cubicBezTo>
                  <a:pt x="894683" y="1037891"/>
                  <a:pt x="856298" y="1064466"/>
                  <a:pt x="820865" y="1064466"/>
                </a:cubicBezTo>
                <a:cubicBezTo>
                  <a:pt x="781003" y="1064466"/>
                  <a:pt x="747046" y="1034939"/>
                  <a:pt x="738188" y="1000982"/>
                </a:cubicBezTo>
                <a:lnTo>
                  <a:pt x="572834" y="332184"/>
                </a:lnTo>
                <a:lnTo>
                  <a:pt x="407480" y="999506"/>
                </a:lnTo>
                <a:cubicBezTo>
                  <a:pt x="398622" y="1037891"/>
                  <a:pt x="361712" y="1064466"/>
                  <a:pt x="324803" y="1064466"/>
                </a:cubicBezTo>
                <a:cubicBezTo>
                  <a:pt x="284941" y="1064466"/>
                  <a:pt x="250984" y="1036415"/>
                  <a:pt x="242126" y="1000982"/>
                </a:cubicBezTo>
                <a:lnTo>
                  <a:pt x="2953" y="95964"/>
                </a:lnTo>
                <a:cubicBezTo>
                  <a:pt x="1477" y="88582"/>
                  <a:pt x="0" y="82677"/>
                  <a:pt x="0" y="75295"/>
                </a:cubicBezTo>
                <a:cubicBezTo>
                  <a:pt x="0" y="33956"/>
                  <a:pt x="36910" y="0"/>
                  <a:pt x="75296" y="0"/>
                </a:cubicBezTo>
                <a:close/>
              </a:path>
            </a:pathLst>
          </a:custGeom>
          <a:solidFill>
            <a:srgbClr val="143A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1938050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50000">
                                          <p:cBhvr additive="base">
                                            <p:cTn id="7" dur="1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8" dur="1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0000">
                                      <p:stCondLst>
                                        <p:cond delay="200"/>
                                      </p:stCondLst>
                                      <p:childTnLst>
                                        <p:set>
                                          <p:cBhvr>
                                            <p:cTn id="10" dur="1" fill="hold">
                                              <p:stCondLst>
                                                <p:cond delay="0"/>
                                              </p:stCondLst>
                                            </p:cTn>
                                            <p:tgtEl>
                                              <p:spTgt spid="16"/>
                                            </p:tgtEl>
                                            <p:attrNameLst>
                                              <p:attrName>style.visibility</p:attrName>
                                            </p:attrNameLst>
                                          </p:cBhvr>
                                          <p:to>
                                            <p:strVal val="visible"/>
                                          </p:to>
                                        </p:set>
                                        <p:anim calcmode="lin" valueType="num" p14:bounceEnd="50000">
                                          <p:cBhvr additive="base">
                                            <p:cTn id="11" dur="1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12" dur="1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300"/>
                                      </p:stCondLst>
                                      <p:childTnLst>
                                        <p:set>
                                          <p:cBhvr>
                                            <p:cTn id="14" dur="1" fill="hold">
                                              <p:stCondLst>
                                                <p:cond delay="0"/>
                                              </p:stCondLst>
                                            </p:cTn>
                                            <p:tgtEl>
                                              <p:spTgt spid="18"/>
                                            </p:tgtEl>
                                            <p:attrNameLst>
                                              <p:attrName>style.visibility</p:attrName>
                                            </p:attrNameLst>
                                          </p:cBhvr>
                                          <p:to>
                                            <p:strVal val="visible"/>
                                          </p:to>
                                        </p:set>
                                        <p:anim calcmode="lin" valueType="num" p14:bounceEnd="50000">
                                          <p:cBhvr additive="base">
                                            <p:cTn id="15" dur="1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16" dur="1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ppt_x"/>
                                              </p:val>
                                            </p:tav>
                                            <p:tav tm="100000">
                                              <p:val>
                                                <p:strVal val="#ppt_x"/>
                                              </p:val>
                                            </p:tav>
                                          </p:tavLst>
                                        </p:anim>
                                        <p:anim calcmode="lin" valueType="num">
                                          <p:cBhvr additive="base">
                                            <p:cTn id="8" dur="1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500" fill="hold"/>
                                            <p:tgtEl>
                                              <p:spTgt spid="16"/>
                                            </p:tgtEl>
                                            <p:attrNameLst>
                                              <p:attrName>ppt_x</p:attrName>
                                            </p:attrNameLst>
                                          </p:cBhvr>
                                          <p:tavLst>
                                            <p:tav tm="0">
                                              <p:val>
                                                <p:strVal val="#ppt_x"/>
                                              </p:val>
                                            </p:tav>
                                            <p:tav tm="100000">
                                              <p:val>
                                                <p:strVal val="#ppt_x"/>
                                              </p:val>
                                            </p:tav>
                                          </p:tavLst>
                                        </p:anim>
                                        <p:anim calcmode="lin" valueType="num">
                                          <p:cBhvr additive="base">
                                            <p:cTn id="12" dur="1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3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500" fill="hold"/>
                                            <p:tgtEl>
                                              <p:spTgt spid="18"/>
                                            </p:tgtEl>
                                            <p:attrNameLst>
                                              <p:attrName>ppt_x</p:attrName>
                                            </p:attrNameLst>
                                          </p:cBhvr>
                                          <p:tavLst>
                                            <p:tav tm="0">
                                              <p:val>
                                                <p:strVal val="#ppt_x"/>
                                              </p:val>
                                            </p:tav>
                                            <p:tav tm="100000">
                                              <p:val>
                                                <p:strVal val="#ppt_x"/>
                                              </p:val>
                                            </p:tav>
                                          </p:tavLst>
                                        </p:anim>
                                        <p:anim calcmode="lin" valueType="num">
                                          <p:cBhvr additive="base">
                                            <p:cTn id="16" dur="1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gaphone">
            <a:extLst>
              <a:ext uri="{FF2B5EF4-FFF2-40B4-BE49-F238E27FC236}">
                <a16:creationId xmlns:a16="http://schemas.microsoft.com/office/drawing/2014/main" id="{F5D77BE4-50CF-938F-5912-DA4399222F7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2935"/>
            <a:ext cx="20104085" cy="11303470"/>
          </a:xfrm>
          <a:prstGeom prst="rect">
            <a:avLst/>
          </a:prstGeom>
        </p:spPr>
      </p:pic>
      <p:pic>
        <p:nvPicPr>
          <p:cNvPr id="3" name="Picture 2" descr="Location markers">
            <a:extLst>
              <a:ext uri="{FF2B5EF4-FFF2-40B4-BE49-F238E27FC236}">
                <a16:creationId xmlns:a16="http://schemas.microsoft.com/office/drawing/2014/main" id="{564B9B6F-231F-B1A3-A8E1-47EF1B33648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35690" y="935001"/>
            <a:ext cx="6828569" cy="10058400"/>
          </a:xfrm>
          <a:prstGeom prst="rect">
            <a:avLst/>
          </a:prstGeom>
        </p:spPr>
      </p:pic>
      <p:pic>
        <p:nvPicPr>
          <p:cNvPr id="4" name="Picture 3" descr="Location markers">
            <a:extLst>
              <a:ext uri="{FF2B5EF4-FFF2-40B4-BE49-F238E27FC236}">
                <a16:creationId xmlns:a16="http://schemas.microsoft.com/office/drawing/2014/main" id="{0E011E41-33A8-5034-40A0-F54B8446373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208196" y="5654197"/>
            <a:ext cx="716423" cy="1169670"/>
          </a:xfrm>
          <a:prstGeom prst="rect">
            <a:avLst/>
          </a:prstGeom>
        </p:spPr>
      </p:pic>
      <p:pic>
        <p:nvPicPr>
          <p:cNvPr id="5" name="Picture 4" descr="Location markers">
            <a:extLst>
              <a:ext uri="{FF2B5EF4-FFF2-40B4-BE49-F238E27FC236}">
                <a16:creationId xmlns:a16="http://schemas.microsoft.com/office/drawing/2014/main" id="{72F63C0F-B406-41EE-1BDB-0777C4586A3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732982" y="6815088"/>
            <a:ext cx="716423" cy="1169670"/>
          </a:xfrm>
          <a:prstGeom prst="rect">
            <a:avLst/>
          </a:prstGeom>
        </p:spPr>
      </p:pic>
      <p:pic>
        <p:nvPicPr>
          <p:cNvPr id="6" name="Picture 5" descr="Location markers">
            <a:extLst>
              <a:ext uri="{FF2B5EF4-FFF2-40B4-BE49-F238E27FC236}">
                <a16:creationId xmlns:a16="http://schemas.microsoft.com/office/drawing/2014/main" id="{F5B29F08-3E4D-02E1-4A58-B62AAEC4D6A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766651" y="7840806"/>
            <a:ext cx="716423" cy="1169670"/>
          </a:xfrm>
          <a:prstGeom prst="rect">
            <a:avLst/>
          </a:prstGeom>
        </p:spPr>
      </p:pic>
      <p:pic>
        <p:nvPicPr>
          <p:cNvPr id="7" name="Picture 6" descr="Location markers">
            <a:extLst>
              <a:ext uri="{FF2B5EF4-FFF2-40B4-BE49-F238E27FC236}">
                <a16:creationId xmlns:a16="http://schemas.microsoft.com/office/drawing/2014/main" id="{168058B1-66C6-DA74-B1DC-530CFE5D477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534199" y="8397397"/>
            <a:ext cx="716423" cy="1169670"/>
          </a:xfrm>
          <a:prstGeom prst="rect">
            <a:avLst/>
          </a:prstGeom>
        </p:spPr>
      </p:pic>
      <p:pic>
        <p:nvPicPr>
          <p:cNvPr id="8" name="Picture 7" descr="Location markers">
            <a:extLst>
              <a:ext uri="{FF2B5EF4-FFF2-40B4-BE49-F238E27FC236}">
                <a16:creationId xmlns:a16="http://schemas.microsoft.com/office/drawing/2014/main" id="{31E994C0-DAAC-CABD-6A3D-DA29B65F463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333552" y="8779060"/>
            <a:ext cx="716423" cy="1169670"/>
          </a:xfrm>
          <a:prstGeom prst="rect">
            <a:avLst/>
          </a:prstGeom>
        </p:spPr>
      </p:pic>
      <p:pic>
        <p:nvPicPr>
          <p:cNvPr id="9" name="Picture 8" descr="Location markers">
            <a:extLst>
              <a:ext uri="{FF2B5EF4-FFF2-40B4-BE49-F238E27FC236}">
                <a16:creationId xmlns:a16="http://schemas.microsoft.com/office/drawing/2014/main" id="{3D36B1AC-1605-8AAE-87BF-81C4A08703E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47590" y="9240236"/>
            <a:ext cx="716423" cy="1169670"/>
          </a:xfrm>
          <a:prstGeom prst="rect">
            <a:avLst/>
          </a:prstGeom>
        </p:spPr>
      </p:pic>
      <p:pic>
        <p:nvPicPr>
          <p:cNvPr id="10" name="Picture 9" descr="Location markers">
            <a:extLst>
              <a:ext uri="{FF2B5EF4-FFF2-40B4-BE49-F238E27FC236}">
                <a16:creationId xmlns:a16="http://schemas.microsoft.com/office/drawing/2014/main" id="{FBCFD197-91B8-DD1A-C018-043DE7AD8A7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411827" y="7117238"/>
            <a:ext cx="716423" cy="1169670"/>
          </a:xfrm>
          <a:prstGeom prst="rect">
            <a:avLst/>
          </a:prstGeom>
        </p:spPr>
      </p:pic>
      <p:pic>
        <p:nvPicPr>
          <p:cNvPr id="11" name="Picture 10" descr="Location markers">
            <a:extLst>
              <a:ext uri="{FF2B5EF4-FFF2-40B4-BE49-F238E27FC236}">
                <a16:creationId xmlns:a16="http://schemas.microsoft.com/office/drawing/2014/main" id="{D8BEC9B7-5312-280D-4CCB-760E7D74C1B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702296" y="4318378"/>
            <a:ext cx="716423" cy="1169670"/>
          </a:xfrm>
          <a:prstGeom prst="rect">
            <a:avLst/>
          </a:prstGeom>
        </p:spPr>
      </p:pic>
      <p:pic>
        <p:nvPicPr>
          <p:cNvPr id="12" name="Picture 11" descr="Location markers">
            <a:extLst>
              <a:ext uri="{FF2B5EF4-FFF2-40B4-BE49-F238E27FC236}">
                <a16:creationId xmlns:a16="http://schemas.microsoft.com/office/drawing/2014/main" id="{0E3533F0-A550-094E-3698-D2D51207EFF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89114" y="4588722"/>
            <a:ext cx="716423" cy="1169670"/>
          </a:xfrm>
          <a:prstGeom prst="rect">
            <a:avLst/>
          </a:prstGeom>
        </p:spPr>
      </p:pic>
      <p:pic>
        <p:nvPicPr>
          <p:cNvPr id="13" name="Picture 12" descr="Location markers">
            <a:extLst>
              <a:ext uri="{FF2B5EF4-FFF2-40B4-BE49-F238E27FC236}">
                <a16:creationId xmlns:a16="http://schemas.microsoft.com/office/drawing/2014/main" id="{569F9962-1561-1277-CED9-2C181C38B78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241120" y="501752"/>
            <a:ext cx="716423" cy="1169670"/>
          </a:xfrm>
          <a:prstGeom prst="rect">
            <a:avLst/>
          </a:prstGeom>
        </p:spPr>
      </p:pic>
      <p:pic>
        <p:nvPicPr>
          <p:cNvPr id="14" name="Picture 13" descr="Location markers">
            <a:extLst>
              <a:ext uri="{FF2B5EF4-FFF2-40B4-BE49-F238E27FC236}">
                <a16:creationId xmlns:a16="http://schemas.microsoft.com/office/drawing/2014/main" id="{17687F70-EC7C-5934-F1D3-14E45751B4D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831381" y="1217370"/>
            <a:ext cx="716423" cy="1169670"/>
          </a:xfrm>
          <a:prstGeom prst="rect">
            <a:avLst/>
          </a:prstGeom>
        </p:spPr>
      </p:pic>
      <p:pic>
        <p:nvPicPr>
          <p:cNvPr id="15" name="Picture 14" descr="Location markers">
            <a:extLst>
              <a:ext uri="{FF2B5EF4-FFF2-40B4-BE49-F238E27FC236}">
                <a16:creationId xmlns:a16="http://schemas.microsoft.com/office/drawing/2014/main" id="{25D4FC20-60B2-F214-301D-C33E4FA79AE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147568" y="2044305"/>
            <a:ext cx="716423" cy="1169670"/>
          </a:xfrm>
          <a:prstGeom prst="rect">
            <a:avLst/>
          </a:prstGeom>
        </p:spPr>
      </p:pic>
      <p:pic>
        <p:nvPicPr>
          <p:cNvPr id="16" name="Picture 15" descr="Location markers">
            <a:extLst>
              <a:ext uri="{FF2B5EF4-FFF2-40B4-BE49-F238E27FC236}">
                <a16:creationId xmlns:a16="http://schemas.microsoft.com/office/drawing/2014/main" id="{FE156485-BCF3-FA3F-B259-D431FF30047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260750" y="3022315"/>
            <a:ext cx="716423" cy="1169670"/>
          </a:xfrm>
          <a:prstGeom prst="rect">
            <a:avLst/>
          </a:prstGeom>
        </p:spPr>
      </p:pic>
      <p:pic>
        <p:nvPicPr>
          <p:cNvPr id="17" name="Picture 16" descr="Location markers">
            <a:extLst>
              <a:ext uri="{FF2B5EF4-FFF2-40B4-BE49-F238E27FC236}">
                <a16:creationId xmlns:a16="http://schemas.microsoft.com/office/drawing/2014/main" id="{F080C6CD-7278-D63C-BD5E-F4F98F30736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532959" y="3976471"/>
            <a:ext cx="716423" cy="1169670"/>
          </a:xfrm>
          <a:prstGeom prst="rect">
            <a:avLst/>
          </a:prstGeom>
        </p:spPr>
      </p:pic>
      <p:pic>
        <p:nvPicPr>
          <p:cNvPr id="18" name="Picture 17" descr="Location markers">
            <a:extLst>
              <a:ext uri="{FF2B5EF4-FFF2-40B4-BE49-F238E27FC236}">
                <a16:creationId xmlns:a16="http://schemas.microsoft.com/office/drawing/2014/main" id="{4A0F414C-3F01-43C7-08B9-C99C31E8E8D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648227" y="4864916"/>
            <a:ext cx="716423" cy="1169670"/>
          </a:xfrm>
          <a:prstGeom prst="rect">
            <a:avLst/>
          </a:prstGeom>
        </p:spPr>
      </p:pic>
      <p:pic>
        <p:nvPicPr>
          <p:cNvPr id="19" name="Picture 18" descr="Location markers">
            <a:extLst>
              <a:ext uri="{FF2B5EF4-FFF2-40B4-BE49-F238E27FC236}">
                <a16:creationId xmlns:a16="http://schemas.microsoft.com/office/drawing/2014/main" id="{A7022759-3AA1-05CF-5719-AA0CED72122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962330" y="5081702"/>
            <a:ext cx="716423" cy="1169670"/>
          </a:xfrm>
          <a:prstGeom prst="rect">
            <a:avLst/>
          </a:prstGeom>
        </p:spPr>
      </p:pic>
    </p:spTree>
    <p:extLst>
      <p:ext uri="{BB962C8B-B14F-4D97-AF65-F5344CB8AC3E}">
        <p14:creationId xmlns:p14="http://schemas.microsoft.com/office/powerpoint/2010/main" val="39911509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14:bounceEnd="50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50000">
                                      <p:stCondLst>
                                        <p:cond delay="200"/>
                                      </p:stCondLst>
                                      <p:childTnLst>
                                        <p:set>
                                          <p:cBhvr>
                                            <p:cTn id="14" dur="1" fill="hold">
                                              <p:stCondLst>
                                                <p:cond delay="0"/>
                                              </p:stCondLst>
                                            </p:cTn>
                                            <p:tgtEl>
                                              <p:spTgt spid="15"/>
                                            </p:tgtEl>
                                            <p:attrNameLst>
                                              <p:attrName>style.visibility</p:attrName>
                                            </p:attrNameLst>
                                          </p:cBhvr>
                                          <p:to>
                                            <p:strVal val="visible"/>
                                          </p:to>
                                        </p:set>
                                        <p:anim calcmode="lin" valueType="num" p14:bounceEnd="50000">
                                          <p:cBhvr additive="base">
                                            <p:cTn id="15" dur="10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50000">
                                      <p:stCondLst>
                                        <p:cond delay="300"/>
                                      </p:stCondLst>
                                      <p:childTnLst>
                                        <p:set>
                                          <p:cBhvr>
                                            <p:cTn id="18" dur="1" fill="hold">
                                              <p:stCondLst>
                                                <p:cond delay="0"/>
                                              </p:stCondLst>
                                            </p:cTn>
                                            <p:tgtEl>
                                              <p:spTgt spid="16"/>
                                            </p:tgtEl>
                                            <p:attrNameLst>
                                              <p:attrName>style.visibility</p:attrName>
                                            </p:attrNameLst>
                                          </p:cBhvr>
                                          <p:to>
                                            <p:strVal val="visible"/>
                                          </p:to>
                                        </p:set>
                                        <p:anim calcmode="lin" valueType="num" p14:bounceEnd="50000">
                                          <p:cBhvr additive="base">
                                            <p:cTn id="19" dur="10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16"/>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50000">
                                      <p:stCondLst>
                                        <p:cond delay="400"/>
                                      </p:stCondLst>
                                      <p:childTnLst>
                                        <p:set>
                                          <p:cBhvr>
                                            <p:cTn id="22" dur="1" fill="hold">
                                              <p:stCondLst>
                                                <p:cond delay="0"/>
                                              </p:stCondLst>
                                            </p:cTn>
                                            <p:tgtEl>
                                              <p:spTgt spid="17"/>
                                            </p:tgtEl>
                                            <p:attrNameLst>
                                              <p:attrName>style.visibility</p:attrName>
                                            </p:attrNameLst>
                                          </p:cBhvr>
                                          <p:to>
                                            <p:strVal val="visible"/>
                                          </p:to>
                                        </p:set>
                                        <p:anim calcmode="lin" valueType="num" p14:bounceEnd="50000">
                                          <p:cBhvr additive="base">
                                            <p:cTn id="23" dur="10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4" dur="10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14:presetBounceEnd="50000">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14:bounceEnd="50000">
                                          <p:cBhvr additive="base">
                                            <p:cTn id="27" dur="10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28" dur="1000" fill="hold"/>
                                            <p:tgtEl>
                                              <p:spTgt spid="19"/>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14:presetBounceEnd="50000">
                                      <p:stCondLst>
                                        <p:cond delay="600"/>
                                      </p:stCondLst>
                                      <p:childTnLst>
                                        <p:set>
                                          <p:cBhvr>
                                            <p:cTn id="30" dur="1" fill="hold">
                                              <p:stCondLst>
                                                <p:cond delay="0"/>
                                              </p:stCondLst>
                                            </p:cTn>
                                            <p:tgtEl>
                                              <p:spTgt spid="4"/>
                                            </p:tgtEl>
                                            <p:attrNameLst>
                                              <p:attrName>style.visibility</p:attrName>
                                            </p:attrNameLst>
                                          </p:cBhvr>
                                          <p:to>
                                            <p:strVal val="visible"/>
                                          </p:to>
                                        </p:set>
                                        <p:anim calcmode="lin" valueType="num" p14:bounceEnd="50000">
                                          <p:cBhvr additive="base">
                                            <p:cTn id="31"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32" dur="1000" fill="hold"/>
                                            <p:tgtEl>
                                              <p:spTgt spid="4"/>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14:presetBounceEnd="50000">
                                      <p:stCondLst>
                                        <p:cond delay="700"/>
                                      </p:stCondLst>
                                      <p:childTnLst>
                                        <p:set>
                                          <p:cBhvr>
                                            <p:cTn id="34" dur="1" fill="hold">
                                              <p:stCondLst>
                                                <p:cond delay="0"/>
                                              </p:stCondLst>
                                            </p:cTn>
                                            <p:tgtEl>
                                              <p:spTgt spid="5"/>
                                            </p:tgtEl>
                                            <p:attrNameLst>
                                              <p:attrName>style.visibility</p:attrName>
                                            </p:attrNameLst>
                                          </p:cBhvr>
                                          <p:to>
                                            <p:strVal val="visible"/>
                                          </p:to>
                                        </p:set>
                                        <p:anim calcmode="lin" valueType="num" p14:bounceEnd="50000">
                                          <p:cBhvr additive="base">
                                            <p:cTn id="35"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36" dur="1000" fill="hold"/>
                                            <p:tgtEl>
                                              <p:spTgt spid="5"/>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14:presetBounceEnd="50000">
                                      <p:stCondLst>
                                        <p:cond delay="800"/>
                                      </p:stCondLst>
                                      <p:childTnLst>
                                        <p:set>
                                          <p:cBhvr>
                                            <p:cTn id="38" dur="1" fill="hold">
                                              <p:stCondLst>
                                                <p:cond delay="0"/>
                                              </p:stCondLst>
                                            </p:cTn>
                                            <p:tgtEl>
                                              <p:spTgt spid="6"/>
                                            </p:tgtEl>
                                            <p:attrNameLst>
                                              <p:attrName>style.visibility</p:attrName>
                                            </p:attrNameLst>
                                          </p:cBhvr>
                                          <p:to>
                                            <p:strVal val="visible"/>
                                          </p:to>
                                        </p:set>
                                        <p:anim calcmode="lin" valueType="num" p14:bounceEnd="50000">
                                          <p:cBhvr additive="base">
                                            <p:cTn id="39"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40" dur="1000" fill="hold"/>
                                            <p:tgtEl>
                                              <p:spTgt spid="6"/>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14:presetBounceEnd="50000">
                                      <p:stCondLst>
                                        <p:cond delay="900"/>
                                      </p:stCondLst>
                                      <p:childTnLst>
                                        <p:set>
                                          <p:cBhvr>
                                            <p:cTn id="42" dur="1" fill="hold">
                                              <p:stCondLst>
                                                <p:cond delay="0"/>
                                              </p:stCondLst>
                                            </p:cTn>
                                            <p:tgtEl>
                                              <p:spTgt spid="7"/>
                                            </p:tgtEl>
                                            <p:attrNameLst>
                                              <p:attrName>style.visibility</p:attrName>
                                            </p:attrNameLst>
                                          </p:cBhvr>
                                          <p:to>
                                            <p:strVal val="visible"/>
                                          </p:to>
                                        </p:set>
                                        <p:anim calcmode="lin" valueType="num" p14:bounceEnd="50000">
                                          <p:cBhvr additive="base">
                                            <p:cTn id="43" dur="10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44" dur="1000" fill="hold"/>
                                            <p:tgtEl>
                                              <p:spTgt spid="7"/>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14:presetBounceEnd="50000">
                                      <p:stCondLst>
                                        <p:cond delay="1000"/>
                                      </p:stCondLst>
                                      <p:childTnLst>
                                        <p:set>
                                          <p:cBhvr>
                                            <p:cTn id="46" dur="1" fill="hold">
                                              <p:stCondLst>
                                                <p:cond delay="0"/>
                                              </p:stCondLst>
                                            </p:cTn>
                                            <p:tgtEl>
                                              <p:spTgt spid="8"/>
                                            </p:tgtEl>
                                            <p:attrNameLst>
                                              <p:attrName>style.visibility</p:attrName>
                                            </p:attrNameLst>
                                          </p:cBhvr>
                                          <p:to>
                                            <p:strVal val="visible"/>
                                          </p:to>
                                        </p:set>
                                        <p:anim calcmode="lin" valueType="num" p14:bounceEnd="50000">
                                          <p:cBhvr additive="base">
                                            <p:cTn id="47" dur="10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48" dur="1000" fill="hold"/>
                                            <p:tgtEl>
                                              <p:spTgt spid="8"/>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14:presetBounceEnd="50000">
                                      <p:stCondLst>
                                        <p:cond delay="1100"/>
                                      </p:stCondLst>
                                      <p:childTnLst>
                                        <p:set>
                                          <p:cBhvr>
                                            <p:cTn id="50" dur="1" fill="hold">
                                              <p:stCondLst>
                                                <p:cond delay="0"/>
                                              </p:stCondLst>
                                            </p:cTn>
                                            <p:tgtEl>
                                              <p:spTgt spid="9"/>
                                            </p:tgtEl>
                                            <p:attrNameLst>
                                              <p:attrName>style.visibility</p:attrName>
                                            </p:attrNameLst>
                                          </p:cBhvr>
                                          <p:to>
                                            <p:strVal val="visible"/>
                                          </p:to>
                                        </p:set>
                                        <p:anim calcmode="lin" valueType="num" p14:bounceEnd="50000">
                                          <p:cBhvr additive="base">
                                            <p:cTn id="51" dur="1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52" dur="1000" fill="hold"/>
                                            <p:tgtEl>
                                              <p:spTgt spid="9"/>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14:presetBounceEnd="50000">
                                      <p:stCondLst>
                                        <p:cond delay="1200"/>
                                      </p:stCondLst>
                                      <p:childTnLst>
                                        <p:set>
                                          <p:cBhvr>
                                            <p:cTn id="54" dur="1" fill="hold">
                                              <p:stCondLst>
                                                <p:cond delay="0"/>
                                              </p:stCondLst>
                                            </p:cTn>
                                            <p:tgtEl>
                                              <p:spTgt spid="10"/>
                                            </p:tgtEl>
                                            <p:attrNameLst>
                                              <p:attrName>style.visibility</p:attrName>
                                            </p:attrNameLst>
                                          </p:cBhvr>
                                          <p:to>
                                            <p:strVal val="visible"/>
                                          </p:to>
                                        </p:set>
                                        <p:anim calcmode="lin" valueType="num" p14:bounceEnd="50000">
                                          <p:cBhvr additive="base">
                                            <p:cTn id="55" dur="10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56" dur="1000" fill="hold"/>
                                            <p:tgtEl>
                                              <p:spTgt spid="10"/>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14:presetBounceEnd="50000">
                                      <p:stCondLst>
                                        <p:cond delay="1300"/>
                                      </p:stCondLst>
                                      <p:childTnLst>
                                        <p:set>
                                          <p:cBhvr>
                                            <p:cTn id="58" dur="1" fill="hold">
                                              <p:stCondLst>
                                                <p:cond delay="0"/>
                                              </p:stCondLst>
                                            </p:cTn>
                                            <p:tgtEl>
                                              <p:spTgt spid="18"/>
                                            </p:tgtEl>
                                            <p:attrNameLst>
                                              <p:attrName>style.visibility</p:attrName>
                                            </p:attrNameLst>
                                          </p:cBhvr>
                                          <p:to>
                                            <p:strVal val="visible"/>
                                          </p:to>
                                        </p:set>
                                        <p:anim calcmode="lin" valueType="num" p14:bounceEnd="50000">
                                          <p:cBhvr additive="base">
                                            <p:cTn id="59" dur="10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60" dur="1000" fill="hold"/>
                                            <p:tgtEl>
                                              <p:spTgt spid="18"/>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14:presetBounceEnd="50000">
                                      <p:stCondLst>
                                        <p:cond delay="1400"/>
                                      </p:stCondLst>
                                      <p:childTnLst>
                                        <p:set>
                                          <p:cBhvr>
                                            <p:cTn id="62" dur="1" fill="hold">
                                              <p:stCondLst>
                                                <p:cond delay="0"/>
                                              </p:stCondLst>
                                            </p:cTn>
                                            <p:tgtEl>
                                              <p:spTgt spid="11"/>
                                            </p:tgtEl>
                                            <p:attrNameLst>
                                              <p:attrName>style.visibility</p:attrName>
                                            </p:attrNameLst>
                                          </p:cBhvr>
                                          <p:to>
                                            <p:strVal val="visible"/>
                                          </p:to>
                                        </p:set>
                                        <p:anim calcmode="lin" valueType="num" p14:bounceEnd="50000">
                                          <p:cBhvr additive="base">
                                            <p:cTn id="63" dur="10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64" dur="1000" fill="hold"/>
                                            <p:tgtEl>
                                              <p:spTgt spid="11"/>
                                            </p:tgtEl>
                                            <p:attrNameLst>
                                              <p:attrName>ppt_y</p:attrName>
                                            </p:attrNameLst>
                                          </p:cBhvr>
                                          <p:tavLst>
                                            <p:tav tm="0">
                                              <p:val>
                                                <p:strVal val="0-#ppt_h/2"/>
                                              </p:val>
                                            </p:tav>
                                            <p:tav tm="100000">
                                              <p:val>
                                                <p:strVal val="#ppt_y"/>
                                              </p:val>
                                            </p:tav>
                                          </p:tavLst>
                                        </p:anim>
                                      </p:childTnLst>
                                    </p:cTn>
                                  </p:par>
                                  <p:par>
                                    <p:cTn id="65" presetID="2" presetClass="entr" presetSubtype="1" fill="hold" nodeType="withEffect" p14:presetBounceEnd="50000">
                                      <p:stCondLst>
                                        <p:cond delay="1500"/>
                                      </p:stCondLst>
                                      <p:childTnLst>
                                        <p:set>
                                          <p:cBhvr>
                                            <p:cTn id="66" dur="1" fill="hold">
                                              <p:stCondLst>
                                                <p:cond delay="0"/>
                                              </p:stCondLst>
                                            </p:cTn>
                                            <p:tgtEl>
                                              <p:spTgt spid="12"/>
                                            </p:tgtEl>
                                            <p:attrNameLst>
                                              <p:attrName>style.visibility</p:attrName>
                                            </p:attrNameLst>
                                          </p:cBhvr>
                                          <p:to>
                                            <p:strVal val="visible"/>
                                          </p:to>
                                        </p:set>
                                        <p:anim calcmode="lin" valueType="num" p14:bounceEnd="50000">
                                          <p:cBhvr additive="base">
                                            <p:cTn id="67" dur="10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68"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3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4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1000" fill="hold"/>
                                            <p:tgtEl>
                                              <p:spTgt spid="19"/>
                                            </p:tgtEl>
                                            <p:attrNameLst>
                                              <p:attrName>ppt_x</p:attrName>
                                            </p:attrNameLst>
                                          </p:cBhvr>
                                          <p:tavLst>
                                            <p:tav tm="0">
                                              <p:val>
                                                <p:strVal val="#ppt_x"/>
                                              </p:val>
                                            </p:tav>
                                            <p:tav tm="100000">
                                              <p:val>
                                                <p:strVal val="#ppt_x"/>
                                              </p:val>
                                            </p:tav>
                                          </p:tavLst>
                                        </p:anim>
                                        <p:anim calcmode="lin" valueType="num">
                                          <p:cBhvr additive="base">
                                            <p:cTn id="28" dur="1000" fill="hold"/>
                                            <p:tgtEl>
                                              <p:spTgt spid="19"/>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6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ppt_x"/>
                                              </p:val>
                                            </p:tav>
                                            <p:tav tm="100000">
                                              <p:val>
                                                <p:strVal val="#ppt_x"/>
                                              </p:val>
                                            </p:tav>
                                          </p:tavLst>
                                        </p:anim>
                                        <p:anim calcmode="lin" valueType="num">
                                          <p:cBhvr additive="base">
                                            <p:cTn id="32" dur="1000" fill="hold"/>
                                            <p:tgtEl>
                                              <p:spTgt spid="4"/>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70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ppt_x"/>
                                              </p:val>
                                            </p:tav>
                                            <p:tav tm="100000">
                                              <p:val>
                                                <p:strVal val="#ppt_x"/>
                                              </p:val>
                                            </p:tav>
                                          </p:tavLst>
                                        </p:anim>
                                        <p:anim calcmode="lin" valueType="num">
                                          <p:cBhvr additive="base">
                                            <p:cTn id="36" dur="1000" fill="hold"/>
                                            <p:tgtEl>
                                              <p:spTgt spid="5"/>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80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1000" fill="hold"/>
                                            <p:tgtEl>
                                              <p:spTgt spid="6"/>
                                            </p:tgtEl>
                                            <p:attrNameLst>
                                              <p:attrName>ppt_x</p:attrName>
                                            </p:attrNameLst>
                                          </p:cBhvr>
                                          <p:tavLst>
                                            <p:tav tm="0">
                                              <p:val>
                                                <p:strVal val="#ppt_x"/>
                                              </p:val>
                                            </p:tav>
                                            <p:tav tm="100000">
                                              <p:val>
                                                <p:strVal val="#ppt_x"/>
                                              </p:val>
                                            </p:tav>
                                          </p:tavLst>
                                        </p:anim>
                                        <p:anim calcmode="lin" valueType="num">
                                          <p:cBhvr additive="base">
                                            <p:cTn id="40" dur="1000" fill="hold"/>
                                            <p:tgtEl>
                                              <p:spTgt spid="6"/>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90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100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1000" fill="hold"/>
                                            <p:tgtEl>
                                              <p:spTgt spid="8"/>
                                            </p:tgtEl>
                                            <p:attrNameLst>
                                              <p:attrName>ppt_x</p:attrName>
                                            </p:attrNameLst>
                                          </p:cBhvr>
                                          <p:tavLst>
                                            <p:tav tm="0">
                                              <p:val>
                                                <p:strVal val="#ppt_x"/>
                                              </p:val>
                                            </p:tav>
                                            <p:tav tm="100000">
                                              <p:val>
                                                <p:strVal val="#ppt_x"/>
                                              </p:val>
                                            </p:tav>
                                          </p:tavLst>
                                        </p:anim>
                                        <p:anim calcmode="lin" valueType="num">
                                          <p:cBhvr additive="base">
                                            <p:cTn id="48" dur="1000" fill="hold"/>
                                            <p:tgtEl>
                                              <p:spTgt spid="8"/>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110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1000" fill="hold"/>
                                            <p:tgtEl>
                                              <p:spTgt spid="9"/>
                                            </p:tgtEl>
                                            <p:attrNameLst>
                                              <p:attrName>ppt_x</p:attrName>
                                            </p:attrNameLst>
                                          </p:cBhvr>
                                          <p:tavLst>
                                            <p:tav tm="0">
                                              <p:val>
                                                <p:strVal val="#ppt_x"/>
                                              </p:val>
                                            </p:tav>
                                            <p:tav tm="100000">
                                              <p:val>
                                                <p:strVal val="#ppt_x"/>
                                              </p:val>
                                            </p:tav>
                                          </p:tavLst>
                                        </p:anim>
                                        <p:anim calcmode="lin" valueType="num">
                                          <p:cBhvr additive="base">
                                            <p:cTn id="52" dur="1000" fill="hold"/>
                                            <p:tgtEl>
                                              <p:spTgt spid="9"/>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120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1000" fill="hold"/>
                                            <p:tgtEl>
                                              <p:spTgt spid="10"/>
                                            </p:tgtEl>
                                            <p:attrNameLst>
                                              <p:attrName>ppt_x</p:attrName>
                                            </p:attrNameLst>
                                          </p:cBhvr>
                                          <p:tavLst>
                                            <p:tav tm="0">
                                              <p:val>
                                                <p:strVal val="#ppt_x"/>
                                              </p:val>
                                            </p:tav>
                                            <p:tav tm="100000">
                                              <p:val>
                                                <p:strVal val="#ppt_x"/>
                                              </p:val>
                                            </p:tav>
                                          </p:tavLst>
                                        </p:anim>
                                        <p:anim calcmode="lin" valueType="num">
                                          <p:cBhvr additive="base">
                                            <p:cTn id="56" dur="1000" fill="hold"/>
                                            <p:tgtEl>
                                              <p:spTgt spid="10"/>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stCondLst>
                                        <p:cond delay="130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1000" fill="hold"/>
                                            <p:tgtEl>
                                              <p:spTgt spid="18"/>
                                            </p:tgtEl>
                                            <p:attrNameLst>
                                              <p:attrName>ppt_x</p:attrName>
                                            </p:attrNameLst>
                                          </p:cBhvr>
                                          <p:tavLst>
                                            <p:tav tm="0">
                                              <p:val>
                                                <p:strVal val="#ppt_x"/>
                                              </p:val>
                                            </p:tav>
                                            <p:tav tm="100000">
                                              <p:val>
                                                <p:strVal val="#ppt_x"/>
                                              </p:val>
                                            </p:tav>
                                          </p:tavLst>
                                        </p:anim>
                                        <p:anim calcmode="lin" valueType="num">
                                          <p:cBhvr additive="base">
                                            <p:cTn id="60" dur="1000" fill="hold"/>
                                            <p:tgtEl>
                                              <p:spTgt spid="18"/>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stCondLst>
                                        <p:cond delay="140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1000" fill="hold"/>
                                            <p:tgtEl>
                                              <p:spTgt spid="11"/>
                                            </p:tgtEl>
                                            <p:attrNameLst>
                                              <p:attrName>ppt_x</p:attrName>
                                            </p:attrNameLst>
                                          </p:cBhvr>
                                          <p:tavLst>
                                            <p:tav tm="0">
                                              <p:val>
                                                <p:strVal val="#ppt_x"/>
                                              </p:val>
                                            </p:tav>
                                            <p:tav tm="100000">
                                              <p:val>
                                                <p:strVal val="#ppt_x"/>
                                              </p:val>
                                            </p:tav>
                                          </p:tavLst>
                                        </p:anim>
                                        <p:anim calcmode="lin" valueType="num">
                                          <p:cBhvr additive="base">
                                            <p:cTn id="64" dur="1000" fill="hold"/>
                                            <p:tgtEl>
                                              <p:spTgt spid="11"/>
                                            </p:tgtEl>
                                            <p:attrNameLst>
                                              <p:attrName>ppt_y</p:attrName>
                                            </p:attrNameLst>
                                          </p:cBhvr>
                                          <p:tavLst>
                                            <p:tav tm="0">
                                              <p:val>
                                                <p:strVal val="0-#ppt_h/2"/>
                                              </p:val>
                                            </p:tav>
                                            <p:tav tm="100000">
                                              <p:val>
                                                <p:strVal val="#ppt_y"/>
                                              </p:val>
                                            </p:tav>
                                          </p:tavLst>
                                        </p:anim>
                                      </p:childTnLst>
                                    </p:cTn>
                                  </p:par>
                                  <p:par>
                                    <p:cTn id="65" presetID="2" presetClass="entr" presetSubtype="1" fill="hold" nodeType="withEffect">
                                      <p:stCondLst>
                                        <p:cond delay="150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1000" fill="hold"/>
                                            <p:tgtEl>
                                              <p:spTgt spid="12"/>
                                            </p:tgtEl>
                                            <p:attrNameLst>
                                              <p:attrName>ppt_x</p:attrName>
                                            </p:attrNameLst>
                                          </p:cBhvr>
                                          <p:tavLst>
                                            <p:tav tm="0">
                                              <p:val>
                                                <p:strVal val="#ppt_x"/>
                                              </p:val>
                                            </p:tav>
                                            <p:tav tm="100000">
                                              <p:val>
                                                <p:strVal val="#ppt_x"/>
                                              </p:val>
                                            </p:tav>
                                          </p:tavLst>
                                        </p:anim>
                                        <p:anim calcmode="lin" valueType="num">
                                          <p:cBhvr additive="base">
                                            <p:cTn id="68"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Icon&#10;&#10;Description automatically generated">
            <a:extLst>
              <a:ext uri="{FF2B5EF4-FFF2-40B4-BE49-F238E27FC236}">
                <a16:creationId xmlns:a16="http://schemas.microsoft.com/office/drawing/2014/main" id="{072200E9-45D9-3F13-CCF6-6DA7E3643D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69" y="0"/>
            <a:ext cx="20099962" cy="11309350"/>
          </a:xfrm>
          <a:prstGeom prst="rect">
            <a:avLst/>
          </a:prstGeom>
        </p:spPr>
      </p:pic>
      <p:sp>
        <p:nvSpPr>
          <p:cNvPr id="4" name="TextBox 3" descr="Let’s celebrate!&#10;What’s your favourite thing to do online?">
            <a:extLst>
              <a:ext uri="{FF2B5EF4-FFF2-40B4-BE49-F238E27FC236}">
                <a16:creationId xmlns:a16="http://schemas.microsoft.com/office/drawing/2014/main" id="{2FD2F379-8E68-163F-1AB4-E9BD5225B477}"/>
              </a:ext>
            </a:extLst>
          </p:cNvPr>
          <p:cNvSpPr txBox="1">
            <a:spLocks/>
          </p:cNvSpPr>
          <p:nvPr/>
        </p:nvSpPr>
        <p:spPr>
          <a:xfrm>
            <a:off x="5164864" y="4720030"/>
            <a:ext cx="9666826" cy="1988915"/>
          </a:xfrm>
          <a:custGeom>
            <a:avLst/>
            <a:gdLst/>
            <a:ahLst/>
            <a:cxnLst/>
            <a:rect l="l" t="t" r="r" b="b"/>
            <a:pathLst>
              <a:path w="9666826" h="1988915">
                <a:moveTo>
                  <a:pt x="9551049" y="1817084"/>
                </a:moveTo>
                <a:cubicBezTo>
                  <a:pt x="9570957" y="1817084"/>
                  <a:pt x="9585101" y="1832276"/>
                  <a:pt x="9585101" y="1850612"/>
                </a:cubicBezTo>
                <a:cubicBezTo>
                  <a:pt x="9585101" y="1869471"/>
                  <a:pt x="9570957" y="1884664"/>
                  <a:pt x="9551049" y="1884664"/>
                </a:cubicBezTo>
                <a:cubicBezTo>
                  <a:pt x="9532190" y="1884664"/>
                  <a:pt x="9517522" y="1869471"/>
                  <a:pt x="9517522" y="1850612"/>
                </a:cubicBezTo>
                <a:cubicBezTo>
                  <a:pt x="9517522" y="1832276"/>
                  <a:pt x="9532190" y="1817084"/>
                  <a:pt x="9551049" y="1817084"/>
                </a:cubicBezTo>
                <a:close/>
                <a:moveTo>
                  <a:pt x="3232355" y="1740598"/>
                </a:moveTo>
                <a:cubicBezTo>
                  <a:pt x="3181016" y="1740598"/>
                  <a:pt x="3153775" y="1759981"/>
                  <a:pt x="3153775" y="1799272"/>
                </a:cubicBezTo>
                <a:cubicBezTo>
                  <a:pt x="3153775" y="1832800"/>
                  <a:pt x="3171063" y="1851136"/>
                  <a:pt x="3204067" y="1851136"/>
                </a:cubicBezTo>
                <a:cubicBezTo>
                  <a:pt x="3233927" y="1851136"/>
                  <a:pt x="3255930" y="1835943"/>
                  <a:pt x="3271646" y="1806082"/>
                </a:cubicBezTo>
                <a:lnTo>
                  <a:pt x="3271646" y="1740598"/>
                </a:lnTo>
                <a:close/>
                <a:moveTo>
                  <a:pt x="870156" y="1740598"/>
                </a:moveTo>
                <a:cubicBezTo>
                  <a:pt x="818816" y="1740598"/>
                  <a:pt x="791575" y="1759981"/>
                  <a:pt x="791575" y="1799272"/>
                </a:cubicBezTo>
                <a:cubicBezTo>
                  <a:pt x="791575" y="1832800"/>
                  <a:pt x="808862" y="1851136"/>
                  <a:pt x="841866" y="1851136"/>
                </a:cubicBezTo>
                <a:cubicBezTo>
                  <a:pt x="871728" y="1851136"/>
                  <a:pt x="893730" y="1835943"/>
                  <a:pt x="909446" y="1806082"/>
                </a:cubicBezTo>
                <a:lnTo>
                  <a:pt x="909446" y="1740598"/>
                </a:lnTo>
                <a:close/>
                <a:moveTo>
                  <a:pt x="8101726" y="1632156"/>
                </a:moveTo>
                <a:cubicBezTo>
                  <a:pt x="8054577" y="1632156"/>
                  <a:pt x="8027336" y="1667256"/>
                  <a:pt x="8027336" y="1741122"/>
                </a:cubicBezTo>
                <a:cubicBezTo>
                  <a:pt x="8027336" y="1813941"/>
                  <a:pt x="8053529" y="1849040"/>
                  <a:pt x="8101202" y="1849040"/>
                </a:cubicBezTo>
                <a:cubicBezTo>
                  <a:pt x="8148874" y="1849040"/>
                  <a:pt x="8175592" y="1813941"/>
                  <a:pt x="8175592" y="1740074"/>
                </a:cubicBezTo>
                <a:cubicBezTo>
                  <a:pt x="8175592" y="1667256"/>
                  <a:pt x="8149398" y="1632156"/>
                  <a:pt x="8101726" y="1632156"/>
                </a:cubicBezTo>
                <a:close/>
                <a:moveTo>
                  <a:pt x="7654050" y="1632156"/>
                </a:moveTo>
                <a:cubicBezTo>
                  <a:pt x="7606902" y="1632156"/>
                  <a:pt x="7579660" y="1667256"/>
                  <a:pt x="7579660" y="1741122"/>
                </a:cubicBezTo>
                <a:cubicBezTo>
                  <a:pt x="7579660" y="1813941"/>
                  <a:pt x="7605854" y="1849040"/>
                  <a:pt x="7653527" y="1849040"/>
                </a:cubicBezTo>
                <a:cubicBezTo>
                  <a:pt x="7701200" y="1849040"/>
                  <a:pt x="7727917" y="1813941"/>
                  <a:pt x="7727917" y="1740074"/>
                </a:cubicBezTo>
                <a:cubicBezTo>
                  <a:pt x="7727917" y="1667256"/>
                  <a:pt x="7701724" y="1632156"/>
                  <a:pt x="7654050" y="1632156"/>
                </a:cubicBezTo>
                <a:close/>
                <a:moveTo>
                  <a:pt x="6901576" y="1632156"/>
                </a:moveTo>
                <a:cubicBezTo>
                  <a:pt x="6854427" y="1632156"/>
                  <a:pt x="6827186" y="1667256"/>
                  <a:pt x="6827186" y="1741122"/>
                </a:cubicBezTo>
                <a:cubicBezTo>
                  <a:pt x="6827186" y="1813941"/>
                  <a:pt x="6853379" y="1849040"/>
                  <a:pt x="6901052" y="1849040"/>
                </a:cubicBezTo>
                <a:cubicBezTo>
                  <a:pt x="6948724" y="1849040"/>
                  <a:pt x="6975442" y="1813941"/>
                  <a:pt x="6975442" y="1740074"/>
                </a:cubicBezTo>
                <a:cubicBezTo>
                  <a:pt x="6975442" y="1667256"/>
                  <a:pt x="6949248" y="1632156"/>
                  <a:pt x="6901576" y="1632156"/>
                </a:cubicBezTo>
                <a:close/>
                <a:moveTo>
                  <a:pt x="3777376" y="1632156"/>
                </a:moveTo>
                <a:cubicBezTo>
                  <a:pt x="3730227" y="1632156"/>
                  <a:pt x="3702986" y="1667256"/>
                  <a:pt x="3702986" y="1741122"/>
                </a:cubicBezTo>
                <a:cubicBezTo>
                  <a:pt x="3702986" y="1813941"/>
                  <a:pt x="3729179" y="1849040"/>
                  <a:pt x="3776852" y="1849040"/>
                </a:cubicBezTo>
                <a:cubicBezTo>
                  <a:pt x="3824524" y="1849040"/>
                  <a:pt x="3851242" y="1813941"/>
                  <a:pt x="3851242" y="1740074"/>
                </a:cubicBezTo>
                <a:cubicBezTo>
                  <a:pt x="3851242" y="1667256"/>
                  <a:pt x="3825048" y="1632156"/>
                  <a:pt x="3777376" y="1632156"/>
                </a:cubicBezTo>
                <a:close/>
                <a:moveTo>
                  <a:pt x="2110502" y="1632156"/>
                </a:moveTo>
                <a:cubicBezTo>
                  <a:pt x="2063352" y="1632156"/>
                  <a:pt x="2036111" y="1667256"/>
                  <a:pt x="2036111" y="1741122"/>
                </a:cubicBezTo>
                <a:cubicBezTo>
                  <a:pt x="2036111" y="1813941"/>
                  <a:pt x="2062305" y="1849040"/>
                  <a:pt x="2109978" y="1849040"/>
                </a:cubicBezTo>
                <a:cubicBezTo>
                  <a:pt x="2157650" y="1849040"/>
                  <a:pt x="2184368" y="1813941"/>
                  <a:pt x="2184368" y="1740074"/>
                </a:cubicBezTo>
                <a:cubicBezTo>
                  <a:pt x="2184368" y="1667256"/>
                  <a:pt x="2158174" y="1632156"/>
                  <a:pt x="2110502" y="1632156"/>
                </a:cubicBezTo>
                <a:close/>
                <a:moveTo>
                  <a:pt x="9304066" y="1631632"/>
                </a:moveTo>
                <a:cubicBezTo>
                  <a:pt x="9265823" y="1631632"/>
                  <a:pt x="9240154" y="1658874"/>
                  <a:pt x="9236487" y="1723310"/>
                </a:cubicBezTo>
                <a:lnTo>
                  <a:pt x="9371646" y="1723310"/>
                </a:lnTo>
                <a:lnTo>
                  <a:pt x="9371646" y="1719119"/>
                </a:lnTo>
                <a:cubicBezTo>
                  <a:pt x="9371646" y="1663588"/>
                  <a:pt x="9349644" y="1631632"/>
                  <a:pt x="9304066" y="1631632"/>
                </a:cubicBezTo>
                <a:close/>
                <a:moveTo>
                  <a:pt x="7338154" y="1631632"/>
                </a:moveTo>
                <a:cubicBezTo>
                  <a:pt x="7295196" y="1631632"/>
                  <a:pt x="7267954" y="1667779"/>
                  <a:pt x="7267954" y="1741122"/>
                </a:cubicBezTo>
                <a:cubicBezTo>
                  <a:pt x="7267954" y="1814464"/>
                  <a:pt x="7292053" y="1849564"/>
                  <a:pt x="7333439" y="1849564"/>
                </a:cubicBezTo>
                <a:cubicBezTo>
                  <a:pt x="7365396" y="1849564"/>
                  <a:pt x="7385302" y="1833848"/>
                  <a:pt x="7403638" y="1806082"/>
                </a:cubicBezTo>
                <a:lnTo>
                  <a:pt x="7403638" y="1668827"/>
                </a:lnTo>
                <a:cubicBezTo>
                  <a:pt x="7386874" y="1646301"/>
                  <a:pt x="7366967" y="1631632"/>
                  <a:pt x="7338154" y="1631632"/>
                </a:cubicBezTo>
                <a:close/>
                <a:moveTo>
                  <a:pt x="4913041" y="1631632"/>
                </a:moveTo>
                <a:cubicBezTo>
                  <a:pt x="4874798" y="1631632"/>
                  <a:pt x="4849128" y="1658874"/>
                  <a:pt x="4845462" y="1723310"/>
                </a:cubicBezTo>
                <a:lnTo>
                  <a:pt x="4980622" y="1723310"/>
                </a:lnTo>
                <a:lnTo>
                  <a:pt x="4980622" y="1719119"/>
                </a:lnTo>
                <a:cubicBezTo>
                  <a:pt x="4980622" y="1663588"/>
                  <a:pt x="4958618" y="1631632"/>
                  <a:pt x="4913041" y="1631632"/>
                </a:cubicBezTo>
                <a:close/>
                <a:moveTo>
                  <a:pt x="6271020" y="1628489"/>
                </a:moveTo>
                <a:cubicBezTo>
                  <a:pt x="6231730" y="1628489"/>
                  <a:pt x="6211298" y="1655206"/>
                  <a:pt x="6211298" y="1691878"/>
                </a:cubicBezTo>
                <a:cubicBezTo>
                  <a:pt x="6211298" y="1730644"/>
                  <a:pt x="6233302" y="1756314"/>
                  <a:pt x="6272068" y="1756314"/>
                </a:cubicBezTo>
                <a:cubicBezTo>
                  <a:pt x="6311359" y="1756314"/>
                  <a:pt x="6332314" y="1732740"/>
                  <a:pt x="6332314" y="1691878"/>
                </a:cubicBezTo>
                <a:cubicBezTo>
                  <a:pt x="6332314" y="1651015"/>
                  <a:pt x="6311882" y="1628489"/>
                  <a:pt x="6271020" y="1628489"/>
                </a:cubicBezTo>
                <a:close/>
                <a:moveTo>
                  <a:pt x="8762618" y="1602819"/>
                </a:moveTo>
                <a:lnTo>
                  <a:pt x="8806623" y="1602819"/>
                </a:lnTo>
                <a:lnTo>
                  <a:pt x="8806623" y="1878377"/>
                </a:lnTo>
                <a:lnTo>
                  <a:pt x="8762618" y="1878377"/>
                </a:lnTo>
                <a:close/>
                <a:moveTo>
                  <a:pt x="5743193" y="1602819"/>
                </a:moveTo>
                <a:lnTo>
                  <a:pt x="5787198" y="1602819"/>
                </a:lnTo>
                <a:lnTo>
                  <a:pt x="5787198" y="1878377"/>
                </a:lnTo>
                <a:lnTo>
                  <a:pt x="5743193" y="1878377"/>
                </a:lnTo>
                <a:close/>
                <a:moveTo>
                  <a:pt x="4485893" y="1602819"/>
                </a:moveTo>
                <a:lnTo>
                  <a:pt x="4529898" y="1602819"/>
                </a:lnTo>
                <a:lnTo>
                  <a:pt x="4529898" y="1878377"/>
                </a:lnTo>
                <a:lnTo>
                  <a:pt x="4485893" y="1878377"/>
                </a:lnTo>
                <a:close/>
                <a:moveTo>
                  <a:pt x="3978448" y="1602819"/>
                </a:moveTo>
                <a:lnTo>
                  <a:pt x="4022454" y="1602819"/>
                </a:lnTo>
                <a:lnTo>
                  <a:pt x="4022454" y="1795605"/>
                </a:lnTo>
                <a:cubicBezTo>
                  <a:pt x="4022454" y="1834896"/>
                  <a:pt x="4036075" y="1849564"/>
                  <a:pt x="4067507" y="1849564"/>
                </a:cubicBezTo>
                <a:cubicBezTo>
                  <a:pt x="4098940" y="1849564"/>
                  <a:pt x="4121990" y="1829133"/>
                  <a:pt x="4139278" y="1800320"/>
                </a:cubicBezTo>
                <a:lnTo>
                  <a:pt x="4139278" y="1602819"/>
                </a:lnTo>
                <a:lnTo>
                  <a:pt x="4183284" y="1602819"/>
                </a:lnTo>
                <a:lnTo>
                  <a:pt x="4183284" y="1878377"/>
                </a:lnTo>
                <a:lnTo>
                  <a:pt x="4145564" y="1878377"/>
                </a:lnTo>
                <a:lnTo>
                  <a:pt x="4141898" y="1833848"/>
                </a:lnTo>
                <a:cubicBezTo>
                  <a:pt x="4121466" y="1867376"/>
                  <a:pt x="4095272" y="1884664"/>
                  <a:pt x="4055458" y="1884664"/>
                </a:cubicBezTo>
                <a:cubicBezTo>
                  <a:pt x="4006738" y="1884664"/>
                  <a:pt x="3978448" y="1854279"/>
                  <a:pt x="3978448" y="1800320"/>
                </a:cubicBezTo>
                <a:close/>
                <a:moveTo>
                  <a:pt x="3373516" y="1602819"/>
                </a:moveTo>
                <a:lnTo>
                  <a:pt x="3421712" y="1602819"/>
                </a:lnTo>
                <a:lnTo>
                  <a:pt x="3496626" y="1839087"/>
                </a:lnTo>
                <a:lnTo>
                  <a:pt x="3570493" y="1602819"/>
                </a:lnTo>
                <a:lnTo>
                  <a:pt x="3617118" y="1602819"/>
                </a:lnTo>
                <a:lnTo>
                  <a:pt x="3522820" y="1878377"/>
                </a:lnTo>
                <a:lnTo>
                  <a:pt x="3469385" y="1878377"/>
                </a:lnTo>
                <a:close/>
                <a:moveTo>
                  <a:pt x="2311574" y="1602819"/>
                </a:moveTo>
                <a:lnTo>
                  <a:pt x="2355580" y="1602819"/>
                </a:lnTo>
                <a:lnTo>
                  <a:pt x="2355580" y="1795605"/>
                </a:lnTo>
                <a:cubicBezTo>
                  <a:pt x="2355580" y="1834896"/>
                  <a:pt x="2369200" y="1849564"/>
                  <a:pt x="2400633" y="1849564"/>
                </a:cubicBezTo>
                <a:cubicBezTo>
                  <a:pt x="2432066" y="1849564"/>
                  <a:pt x="2455116" y="1829133"/>
                  <a:pt x="2472403" y="1800320"/>
                </a:cubicBezTo>
                <a:lnTo>
                  <a:pt x="2472403" y="1602819"/>
                </a:lnTo>
                <a:lnTo>
                  <a:pt x="2516409" y="1602819"/>
                </a:lnTo>
                <a:lnTo>
                  <a:pt x="2516409" y="1878377"/>
                </a:lnTo>
                <a:lnTo>
                  <a:pt x="2478690" y="1878377"/>
                </a:lnTo>
                <a:lnTo>
                  <a:pt x="2475023" y="1833848"/>
                </a:lnTo>
                <a:cubicBezTo>
                  <a:pt x="2454592" y="1867376"/>
                  <a:pt x="2428398" y="1884664"/>
                  <a:pt x="2388584" y="1884664"/>
                </a:cubicBezTo>
                <a:cubicBezTo>
                  <a:pt x="2339863" y="1884664"/>
                  <a:pt x="2311574" y="1854279"/>
                  <a:pt x="2311574" y="1800320"/>
                </a:cubicBezTo>
                <a:close/>
                <a:moveTo>
                  <a:pt x="1706641" y="1602819"/>
                </a:moveTo>
                <a:lnTo>
                  <a:pt x="1753790" y="1602819"/>
                </a:lnTo>
                <a:lnTo>
                  <a:pt x="1829752" y="1846421"/>
                </a:lnTo>
                <a:lnTo>
                  <a:pt x="1904142" y="1602819"/>
                </a:lnTo>
                <a:lnTo>
                  <a:pt x="1949719" y="1602819"/>
                </a:lnTo>
                <a:lnTo>
                  <a:pt x="1856994" y="1879949"/>
                </a:lnTo>
                <a:cubicBezTo>
                  <a:pt x="1837610" y="1938623"/>
                  <a:pt x="1806702" y="1979485"/>
                  <a:pt x="1732835" y="1988915"/>
                </a:cubicBezTo>
                <a:lnTo>
                  <a:pt x="1727597" y="1954339"/>
                </a:lnTo>
                <a:cubicBezTo>
                  <a:pt x="1783651" y="1943862"/>
                  <a:pt x="1798843" y="1922383"/>
                  <a:pt x="1815084" y="1878377"/>
                </a:cubicBezTo>
                <a:lnTo>
                  <a:pt x="1799891" y="1878377"/>
                </a:lnTo>
                <a:close/>
                <a:moveTo>
                  <a:pt x="6013893" y="1596533"/>
                </a:moveTo>
                <a:cubicBezTo>
                  <a:pt x="6064185" y="1596533"/>
                  <a:pt x="6092998" y="1628489"/>
                  <a:pt x="6092998" y="1680876"/>
                </a:cubicBezTo>
                <a:lnTo>
                  <a:pt x="6092998" y="1878377"/>
                </a:lnTo>
                <a:lnTo>
                  <a:pt x="6048993" y="1878377"/>
                </a:lnTo>
                <a:lnTo>
                  <a:pt x="6048993" y="1687163"/>
                </a:lnTo>
                <a:cubicBezTo>
                  <a:pt x="6048993" y="1644729"/>
                  <a:pt x="6031705" y="1631108"/>
                  <a:pt x="6003416" y="1631108"/>
                </a:cubicBezTo>
                <a:cubicBezTo>
                  <a:pt x="5970936" y="1631108"/>
                  <a:pt x="5948932" y="1651539"/>
                  <a:pt x="5930074" y="1681924"/>
                </a:cubicBezTo>
                <a:lnTo>
                  <a:pt x="5930074" y="1878377"/>
                </a:lnTo>
                <a:lnTo>
                  <a:pt x="5886068" y="1878377"/>
                </a:lnTo>
                <a:lnTo>
                  <a:pt x="5886068" y="1602819"/>
                </a:lnTo>
                <a:lnTo>
                  <a:pt x="5923786" y="1602819"/>
                </a:lnTo>
                <a:lnTo>
                  <a:pt x="5927454" y="1644205"/>
                </a:lnTo>
                <a:cubicBezTo>
                  <a:pt x="5947885" y="1615916"/>
                  <a:pt x="5976698" y="1596533"/>
                  <a:pt x="6013893" y="1596533"/>
                </a:cubicBezTo>
                <a:close/>
                <a:moveTo>
                  <a:pt x="9303019" y="1596532"/>
                </a:moveTo>
                <a:cubicBezTo>
                  <a:pt x="9376885" y="1596532"/>
                  <a:pt x="9415128" y="1648396"/>
                  <a:pt x="9415128" y="1731692"/>
                </a:cubicBezTo>
                <a:cubicBezTo>
                  <a:pt x="9415128" y="1741122"/>
                  <a:pt x="9414604" y="1750028"/>
                  <a:pt x="9414080" y="1755790"/>
                </a:cubicBezTo>
                <a:lnTo>
                  <a:pt x="9236487" y="1755790"/>
                </a:lnTo>
                <a:cubicBezTo>
                  <a:pt x="9241201" y="1822322"/>
                  <a:pt x="9271586" y="1848516"/>
                  <a:pt x="9313496" y="1848516"/>
                </a:cubicBezTo>
                <a:cubicBezTo>
                  <a:pt x="9341262" y="1848516"/>
                  <a:pt x="9361692" y="1840658"/>
                  <a:pt x="9385791" y="1823894"/>
                </a:cubicBezTo>
                <a:lnTo>
                  <a:pt x="9405174" y="1850088"/>
                </a:lnTo>
                <a:cubicBezTo>
                  <a:pt x="9378456" y="1871567"/>
                  <a:pt x="9348072" y="1884664"/>
                  <a:pt x="9310353" y="1884664"/>
                </a:cubicBezTo>
                <a:cubicBezTo>
                  <a:pt x="9234391" y="1884664"/>
                  <a:pt x="9189862" y="1830704"/>
                  <a:pt x="9189862" y="1743217"/>
                </a:cubicBezTo>
                <a:cubicBezTo>
                  <a:pt x="9189862" y="1656778"/>
                  <a:pt x="9232819" y="1596532"/>
                  <a:pt x="9303019" y="1596532"/>
                </a:cubicBezTo>
                <a:close/>
                <a:moveTo>
                  <a:pt x="9033318" y="1596532"/>
                </a:moveTo>
                <a:cubicBezTo>
                  <a:pt x="9083610" y="1596532"/>
                  <a:pt x="9112423" y="1628489"/>
                  <a:pt x="9112423" y="1680876"/>
                </a:cubicBezTo>
                <a:lnTo>
                  <a:pt x="9112423" y="1878377"/>
                </a:lnTo>
                <a:lnTo>
                  <a:pt x="9068418" y="1878377"/>
                </a:lnTo>
                <a:lnTo>
                  <a:pt x="9068418" y="1687163"/>
                </a:lnTo>
                <a:cubicBezTo>
                  <a:pt x="9068418" y="1644729"/>
                  <a:pt x="9051130" y="1631108"/>
                  <a:pt x="9022841" y="1631108"/>
                </a:cubicBezTo>
                <a:cubicBezTo>
                  <a:pt x="8990360" y="1631108"/>
                  <a:pt x="8968358" y="1651539"/>
                  <a:pt x="8949498" y="1681924"/>
                </a:cubicBezTo>
                <a:lnTo>
                  <a:pt x="8949498" y="1878377"/>
                </a:lnTo>
                <a:lnTo>
                  <a:pt x="8905493" y="1878377"/>
                </a:lnTo>
                <a:lnTo>
                  <a:pt x="8905493" y="1602819"/>
                </a:lnTo>
                <a:lnTo>
                  <a:pt x="8943212" y="1602819"/>
                </a:lnTo>
                <a:lnTo>
                  <a:pt x="8946879" y="1644205"/>
                </a:lnTo>
                <a:cubicBezTo>
                  <a:pt x="8967310" y="1615916"/>
                  <a:pt x="8996123" y="1596532"/>
                  <a:pt x="9033318" y="1596532"/>
                </a:cubicBezTo>
                <a:close/>
                <a:moveTo>
                  <a:pt x="8433243" y="1596532"/>
                </a:moveTo>
                <a:cubicBezTo>
                  <a:pt x="8483536" y="1596532"/>
                  <a:pt x="8512348" y="1628489"/>
                  <a:pt x="8512348" y="1680876"/>
                </a:cubicBezTo>
                <a:lnTo>
                  <a:pt x="8512348" y="1878377"/>
                </a:lnTo>
                <a:lnTo>
                  <a:pt x="8468343" y="1878377"/>
                </a:lnTo>
                <a:lnTo>
                  <a:pt x="8468343" y="1687163"/>
                </a:lnTo>
                <a:cubicBezTo>
                  <a:pt x="8468343" y="1644729"/>
                  <a:pt x="8451055" y="1631108"/>
                  <a:pt x="8422766" y="1631108"/>
                </a:cubicBezTo>
                <a:cubicBezTo>
                  <a:pt x="8390285" y="1631108"/>
                  <a:pt x="8368283" y="1651539"/>
                  <a:pt x="8349424" y="1681924"/>
                </a:cubicBezTo>
                <a:lnTo>
                  <a:pt x="8349424" y="1878377"/>
                </a:lnTo>
                <a:lnTo>
                  <a:pt x="8305418" y="1878377"/>
                </a:lnTo>
                <a:lnTo>
                  <a:pt x="8305418" y="1602819"/>
                </a:lnTo>
                <a:lnTo>
                  <a:pt x="8343136" y="1602819"/>
                </a:lnTo>
                <a:lnTo>
                  <a:pt x="8346804" y="1644205"/>
                </a:lnTo>
                <a:cubicBezTo>
                  <a:pt x="8367235" y="1615916"/>
                  <a:pt x="8396048" y="1596532"/>
                  <a:pt x="8433243" y="1596532"/>
                </a:cubicBezTo>
                <a:close/>
                <a:moveTo>
                  <a:pt x="8101726" y="1596532"/>
                </a:moveTo>
                <a:cubicBezTo>
                  <a:pt x="8179260" y="1596532"/>
                  <a:pt x="8222741" y="1652063"/>
                  <a:pt x="8222741" y="1740074"/>
                </a:cubicBezTo>
                <a:cubicBezTo>
                  <a:pt x="8222741" y="1826513"/>
                  <a:pt x="8178212" y="1884664"/>
                  <a:pt x="8101202" y="1884664"/>
                </a:cubicBezTo>
                <a:cubicBezTo>
                  <a:pt x="8024192" y="1884664"/>
                  <a:pt x="7980186" y="1828609"/>
                  <a:pt x="7980186" y="1741122"/>
                </a:cubicBezTo>
                <a:cubicBezTo>
                  <a:pt x="7980186" y="1654683"/>
                  <a:pt x="8024716" y="1596532"/>
                  <a:pt x="8101726" y="1596532"/>
                </a:cubicBezTo>
                <a:close/>
                <a:moveTo>
                  <a:pt x="7654050" y="1596532"/>
                </a:moveTo>
                <a:cubicBezTo>
                  <a:pt x="7731584" y="1596532"/>
                  <a:pt x="7775066" y="1652063"/>
                  <a:pt x="7775066" y="1740074"/>
                </a:cubicBezTo>
                <a:cubicBezTo>
                  <a:pt x="7775066" y="1826513"/>
                  <a:pt x="7730536" y="1884664"/>
                  <a:pt x="7653527" y="1884664"/>
                </a:cubicBezTo>
                <a:cubicBezTo>
                  <a:pt x="7576517" y="1884664"/>
                  <a:pt x="7532512" y="1828609"/>
                  <a:pt x="7532512" y="1741122"/>
                </a:cubicBezTo>
                <a:cubicBezTo>
                  <a:pt x="7532512" y="1654683"/>
                  <a:pt x="7577041" y="1596532"/>
                  <a:pt x="7654050" y="1596532"/>
                </a:cubicBezTo>
                <a:close/>
                <a:moveTo>
                  <a:pt x="6901576" y="1596532"/>
                </a:moveTo>
                <a:cubicBezTo>
                  <a:pt x="6979110" y="1596532"/>
                  <a:pt x="7022591" y="1652063"/>
                  <a:pt x="7022591" y="1740074"/>
                </a:cubicBezTo>
                <a:cubicBezTo>
                  <a:pt x="7022591" y="1826513"/>
                  <a:pt x="6978061" y="1884664"/>
                  <a:pt x="6901052" y="1884664"/>
                </a:cubicBezTo>
                <a:cubicBezTo>
                  <a:pt x="6824042" y="1884664"/>
                  <a:pt x="6780036" y="1828609"/>
                  <a:pt x="6780036" y="1741122"/>
                </a:cubicBezTo>
                <a:cubicBezTo>
                  <a:pt x="6780036" y="1654683"/>
                  <a:pt x="6824566" y="1596532"/>
                  <a:pt x="6901576" y="1596532"/>
                </a:cubicBezTo>
                <a:close/>
                <a:moveTo>
                  <a:pt x="4911994" y="1596532"/>
                </a:moveTo>
                <a:cubicBezTo>
                  <a:pt x="4985860" y="1596532"/>
                  <a:pt x="5024103" y="1648396"/>
                  <a:pt x="5024103" y="1731692"/>
                </a:cubicBezTo>
                <a:cubicBezTo>
                  <a:pt x="5024103" y="1741122"/>
                  <a:pt x="5023578" y="1750028"/>
                  <a:pt x="5023056" y="1755790"/>
                </a:cubicBezTo>
                <a:lnTo>
                  <a:pt x="4845462" y="1755790"/>
                </a:lnTo>
                <a:cubicBezTo>
                  <a:pt x="4850176" y="1822322"/>
                  <a:pt x="4880561" y="1848516"/>
                  <a:pt x="4922471" y="1848516"/>
                </a:cubicBezTo>
                <a:cubicBezTo>
                  <a:pt x="4950236" y="1848516"/>
                  <a:pt x="4970668" y="1840658"/>
                  <a:pt x="4994766" y="1823894"/>
                </a:cubicBezTo>
                <a:lnTo>
                  <a:pt x="5014149" y="1850088"/>
                </a:lnTo>
                <a:cubicBezTo>
                  <a:pt x="4987432" y="1871567"/>
                  <a:pt x="4957046" y="1884664"/>
                  <a:pt x="4919328" y="1884664"/>
                </a:cubicBezTo>
                <a:cubicBezTo>
                  <a:pt x="4843366" y="1884664"/>
                  <a:pt x="4798836" y="1830704"/>
                  <a:pt x="4798836" y="1743217"/>
                </a:cubicBezTo>
                <a:cubicBezTo>
                  <a:pt x="4798836" y="1656778"/>
                  <a:pt x="4841794" y="1596532"/>
                  <a:pt x="4911994" y="1596532"/>
                </a:cubicBezTo>
                <a:close/>
                <a:moveTo>
                  <a:pt x="4402168" y="1596532"/>
                </a:moveTo>
                <a:cubicBezTo>
                  <a:pt x="4411598" y="1596532"/>
                  <a:pt x="4421552" y="1597580"/>
                  <a:pt x="4429410" y="1599676"/>
                </a:cubicBezTo>
                <a:lnTo>
                  <a:pt x="4421552" y="1642633"/>
                </a:lnTo>
                <a:cubicBezTo>
                  <a:pt x="4413170" y="1640538"/>
                  <a:pt x="4407406" y="1639490"/>
                  <a:pt x="4397453" y="1639490"/>
                </a:cubicBezTo>
                <a:cubicBezTo>
                  <a:pt x="4362354" y="1639490"/>
                  <a:pt x="4342446" y="1664112"/>
                  <a:pt x="4329874" y="1717024"/>
                </a:cubicBezTo>
                <a:lnTo>
                  <a:pt x="4329874" y="1878377"/>
                </a:lnTo>
                <a:lnTo>
                  <a:pt x="4285868" y="1878377"/>
                </a:lnTo>
                <a:lnTo>
                  <a:pt x="4285868" y="1602819"/>
                </a:lnTo>
                <a:lnTo>
                  <a:pt x="4323586" y="1602819"/>
                </a:lnTo>
                <a:lnTo>
                  <a:pt x="4327778" y="1660445"/>
                </a:lnTo>
                <a:cubicBezTo>
                  <a:pt x="4342446" y="1618011"/>
                  <a:pt x="4368116" y="1596532"/>
                  <a:pt x="4402168" y="1596532"/>
                </a:cubicBezTo>
                <a:close/>
                <a:moveTo>
                  <a:pt x="3777376" y="1596532"/>
                </a:moveTo>
                <a:cubicBezTo>
                  <a:pt x="3854909" y="1596532"/>
                  <a:pt x="3898391" y="1652063"/>
                  <a:pt x="3898391" y="1740074"/>
                </a:cubicBezTo>
                <a:cubicBezTo>
                  <a:pt x="3898391" y="1826513"/>
                  <a:pt x="3853862" y="1884664"/>
                  <a:pt x="3776852" y="1884664"/>
                </a:cubicBezTo>
                <a:cubicBezTo>
                  <a:pt x="3699842" y="1884664"/>
                  <a:pt x="3655836" y="1828609"/>
                  <a:pt x="3655836" y="1741122"/>
                </a:cubicBezTo>
                <a:cubicBezTo>
                  <a:pt x="3655836" y="1654683"/>
                  <a:pt x="3700366" y="1596532"/>
                  <a:pt x="3777376" y="1596532"/>
                </a:cubicBezTo>
                <a:close/>
                <a:moveTo>
                  <a:pt x="3220307" y="1596532"/>
                </a:moveTo>
                <a:cubicBezTo>
                  <a:pt x="3285790" y="1596532"/>
                  <a:pt x="3315651" y="1630060"/>
                  <a:pt x="3315651" y="1687163"/>
                </a:cubicBezTo>
                <a:lnTo>
                  <a:pt x="3315651" y="1814988"/>
                </a:lnTo>
                <a:cubicBezTo>
                  <a:pt x="3315651" y="1840658"/>
                  <a:pt x="3324033" y="1848516"/>
                  <a:pt x="3338702" y="1853755"/>
                </a:cubicBezTo>
                <a:lnTo>
                  <a:pt x="3328224" y="1884664"/>
                </a:lnTo>
                <a:cubicBezTo>
                  <a:pt x="3301506" y="1880996"/>
                  <a:pt x="3284219" y="1869995"/>
                  <a:pt x="3276884" y="1842230"/>
                </a:cubicBezTo>
                <a:cubicBezTo>
                  <a:pt x="3257501" y="1871567"/>
                  <a:pt x="3228164" y="1884664"/>
                  <a:pt x="3194113" y="1884664"/>
                </a:cubicBezTo>
                <a:cubicBezTo>
                  <a:pt x="3139630" y="1884664"/>
                  <a:pt x="3107150" y="1850612"/>
                  <a:pt x="3107150" y="1801367"/>
                </a:cubicBezTo>
                <a:cubicBezTo>
                  <a:pt x="3107150" y="1742693"/>
                  <a:pt x="3151155" y="1710737"/>
                  <a:pt x="3226592" y="1710737"/>
                </a:cubicBezTo>
                <a:lnTo>
                  <a:pt x="3271646" y="1710737"/>
                </a:lnTo>
                <a:lnTo>
                  <a:pt x="3271646" y="1689258"/>
                </a:lnTo>
                <a:cubicBezTo>
                  <a:pt x="3271646" y="1648396"/>
                  <a:pt x="3252262" y="1632680"/>
                  <a:pt x="3212448" y="1632680"/>
                </a:cubicBezTo>
                <a:cubicBezTo>
                  <a:pt x="3191494" y="1632680"/>
                  <a:pt x="3166348" y="1637919"/>
                  <a:pt x="3138059" y="1647872"/>
                </a:cubicBezTo>
                <a:lnTo>
                  <a:pt x="3127057" y="1615392"/>
                </a:lnTo>
                <a:cubicBezTo>
                  <a:pt x="3160061" y="1602819"/>
                  <a:pt x="3189921" y="1596532"/>
                  <a:pt x="3220307" y="1596532"/>
                </a:cubicBezTo>
                <a:close/>
                <a:moveTo>
                  <a:pt x="2735294" y="1596532"/>
                </a:moveTo>
                <a:cubicBezTo>
                  <a:pt x="2744723" y="1596532"/>
                  <a:pt x="2754677" y="1597580"/>
                  <a:pt x="2762535" y="1599676"/>
                </a:cubicBezTo>
                <a:lnTo>
                  <a:pt x="2754677" y="1642633"/>
                </a:lnTo>
                <a:cubicBezTo>
                  <a:pt x="2746295" y="1640538"/>
                  <a:pt x="2740533" y="1639490"/>
                  <a:pt x="2730579" y="1639490"/>
                </a:cubicBezTo>
                <a:cubicBezTo>
                  <a:pt x="2695479" y="1639490"/>
                  <a:pt x="2675572" y="1664112"/>
                  <a:pt x="2662998" y="1717024"/>
                </a:cubicBezTo>
                <a:lnTo>
                  <a:pt x="2662998" y="1878377"/>
                </a:lnTo>
                <a:lnTo>
                  <a:pt x="2618993" y="1878377"/>
                </a:lnTo>
                <a:lnTo>
                  <a:pt x="2618993" y="1602819"/>
                </a:lnTo>
                <a:lnTo>
                  <a:pt x="2656713" y="1602819"/>
                </a:lnTo>
                <a:lnTo>
                  <a:pt x="2660903" y="1660445"/>
                </a:lnTo>
                <a:cubicBezTo>
                  <a:pt x="2675572" y="1618011"/>
                  <a:pt x="2701241" y="1596532"/>
                  <a:pt x="2735294" y="1596532"/>
                </a:cubicBezTo>
                <a:close/>
                <a:moveTo>
                  <a:pt x="2110502" y="1596532"/>
                </a:moveTo>
                <a:cubicBezTo>
                  <a:pt x="2188035" y="1596532"/>
                  <a:pt x="2231516" y="1652063"/>
                  <a:pt x="2231516" y="1740074"/>
                </a:cubicBezTo>
                <a:cubicBezTo>
                  <a:pt x="2231516" y="1826513"/>
                  <a:pt x="2186987" y="1884664"/>
                  <a:pt x="2109978" y="1884664"/>
                </a:cubicBezTo>
                <a:cubicBezTo>
                  <a:pt x="2032968" y="1884664"/>
                  <a:pt x="1988962" y="1828609"/>
                  <a:pt x="1988962" y="1741122"/>
                </a:cubicBezTo>
                <a:cubicBezTo>
                  <a:pt x="1988962" y="1654683"/>
                  <a:pt x="2033492" y="1596532"/>
                  <a:pt x="2110502" y="1596532"/>
                </a:cubicBezTo>
                <a:close/>
                <a:moveTo>
                  <a:pt x="1434512" y="1596532"/>
                </a:moveTo>
                <a:cubicBezTo>
                  <a:pt x="1472231" y="1596532"/>
                  <a:pt x="1500520" y="1608058"/>
                  <a:pt x="1526714" y="1627965"/>
                </a:cubicBezTo>
                <a:lnTo>
                  <a:pt x="1507331" y="1657302"/>
                </a:lnTo>
                <a:cubicBezTo>
                  <a:pt x="1483233" y="1639490"/>
                  <a:pt x="1462278" y="1631632"/>
                  <a:pt x="1436084" y="1631632"/>
                </a:cubicBezTo>
                <a:cubicBezTo>
                  <a:pt x="1403603" y="1631632"/>
                  <a:pt x="1382649" y="1646824"/>
                  <a:pt x="1382649" y="1670399"/>
                </a:cubicBezTo>
                <a:cubicBezTo>
                  <a:pt x="1382649" y="1693973"/>
                  <a:pt x="1398365" y="1704451"/>
                  <a:pt x="1443941" y="1716500"/>
                </a:cubicBezTo>
                <a:cubicBezTo>
                  <a:pt x="1502092" y="1731692"/>
                  <a:pt x="1534572" y="1753695"/>
                  <a:pt x="1534572" y="1801891"/>
                </a:cubicBezTo>
                <a:cubicBezTo>
                  <a:pt x="1534572" y="1857946"/>
                  <a:pt x="1483756" y="1884664"/>
                  <a:pt x="1428225" y="1884664"/>
                </a:cubicBezTo>
                <a:cubicBezTo>
                  <a:pt x="1381601" y="1884664"/>
                  <a:pt x="1349120" y="1869471"/>
                  <a:pt x="1325022" y="1848516"/>
                </a:cubicBezTo>
                <a:lnTo>
                  <a:pt x="1349644" y="1820751"/>
                </a:lnTo>
                <a:cubicBezTo>
                  <a:pt x="1371123" y="1838563"/>
                  <a:pt x="1396269" y="1849040"/>
                  <a:pt x="1427177" y="1849040"/>
                </a:cubicBezTo>
                <a:cubicBezTo>
                  <a:pt x="1463849" y="1849040"/>
                  <a:pt x="1488471" y="1831752"/>
                  <a:pt x="1488471" y="1806082"/>
                </a:cubicBezTo>
                <a:cubicBezTo>
                  <a:pt x="1488471" y="1775698"/>
                  <a:pt x="1474327" y="1765220"/>
                  <a:pt x="1419844" y="1750552"/>
                </a:cubicBezTo>
                <a:cubicBezTo>
                  <a:pt x="1360646" y="1734835"/>
                  <a:pt x="1337071" y="1710213"/>
                  <a:pt x="1337071" y="1670923"/>
                </a:cubicBezTo>
                <a:cubicBezTo>
                  <a:pt x="1337071" y="1627965"/>
                  <a:pt x="1378457" y="1596532"/>
                  <a:pt x="1434512" y="1596532"/>
                </a:cubicBezTo>
                <a:close/>
                <a:moveTo>
                  <a:pt x="858106" y="1596532"/>
                </a:moveTo>
                <a:cubicBezTo>
                  <a:pt x="923591" y="1596532"/>
                  <a:pt x="953452" y="1630060"/>
                  <a:pt x="953452" y="1687163"/>
                </a:cubicBezTo>
                <a:lnTo>
                  <a:pt x="953452" y="1814988"/>
                </a:lnTo>
                <a:cubicBezTo>
                  <a:pt x="953452" y="1840658"/>
                  <a:pt x="961833" y="1848516"/>
                  <a:pt x="976502" y="1853755"/>
                </a:cubicBezTo>
                <a:lnTo>
                  <a:pt x="966025" y="1884664"/>
                </a:lnTo>
                <a:cubicBezTo>
                  <a:pt x="939307" y="1880996"/>
                  <a:pt x="922019" y="1869995"/>
                  <a:pt x="914685" y="1842230"/>
                </a:cubicBezTo>
                <a:cubicBezTo>
                  <a:pt x="895302" y="1871567"/>
                  <a:pt x="865965" y="1884664"/>
                  <a:pt x="831912" y="1884664"/>
                </a:cubicBezTo>
                <a:cubicBezTo>
                  <a:pt x="777429" y="1884664"/>
                  <a:pt x="744949" y="1850612"/>
                  <a:pt x="744949" y="1801367"/>
                </a:cubicBezTo>
                <a:cubicBezTo>
                  <a:pt x="744949" y="1742693"/>
                  <a:pt x="788955" y="1710737"/>
                  <a:pt x="864393" y="1710737"/>
                </a:cubicBezTo>
                <a:lnTo>
                  <a:pt x="909446" y="1710737"/>
                </a:lnTo>
                <a:lnTo>
                  <a:pt x="909446" y="1689258"/>
                </a:lnTo>
                <a:cubicBezTo>
                  <a:pt x="909446" y="1648396"/>
                  <a:pt x="890063" y="1632680"/>
                  <a:pt x="850249" y="1632680"/>
                </a:cubicBezTo>
                <a:cubicBezTo>
                  <a:pt x="829294" y="1632680"/>
                  <a:pt x="804147" y="1637919"/>
                  <a:pt x="775858" y="1647872"/>
                </a:cubicBezTo>
                <a:lnTo>
                  <a:pt x="764857" y="1615392"/>
                </a:lnTo>
                <a:cubicBezTo>
                  <a:pt x="797861" y="1602819"/>
                  <a:pt x="827722" y="1596532"/>
                  <a:pt x="858106" y="1596532"/>
                </a:cubicBezTo>
                <a:close/>
                <a:moveTo>
                  <a:pt x="6395703" y="1573482"/>
                </a:moveTo>
                <a:lnTo>
                  <a:pt x="6408800" y="1613820"/>
                </a:lnTo>
                <a:cubicBezTo>
                  <a:pt x="6386797" y="1620631"/>
                  <a:pt x="6361128" y="1621679"/>
                  <a:pt x="6329170" y="1622202"/>
                </a:cubicBezTo>
                <a:cubicBezTo>
                  <a:pt x="6361128" y="1636347"/>
                  <a:pt x="6377367" y="1659397"/>
                  <a:pt x="6377367" y="1692925"/>
                </a:cubicBezTo>
                <a:cubicBezTo>
                  <a:pt x="6377367" y="1746884"/>
                  <a:pt x="6338600" y="1785651"/>
                  <a:pt x="6273640" y="1785651"/>
                </a:cubicBezTo>
                <a:cubicBezTo>
                  <a:pt x="6261067" y="1785651"/>
                  <a:pt x="6249542" y="1784080"/>
                  <a:pt x="6238540" y="1780413"/>
                </a:cubicBezTo>
                <a:cubicBezTo>
                  <a:pt x="6229111" y="1786699"/>
                  <a:pt x="6223348" y="1796653"/>
                  <a:pt x="6223348" y="1807654"/>
                </a:cubicBezTo>
                <a:cubicBezTo>
                  <a:pt x="6223348" y="1820751"/>
                  <a:pt x="6231730" y="1831228"/>
                  <a:pt x="6261067" y="1831228"/>
                </a:cubicBezTo>
                <a:lnTo>
                  <a:pt x="6305072" y="1831228"/>
                </a:lnTo>
                <a:cubicBezTo>
                  <a:pt x="6361128" y="1831228"/>
                  <a:pt x="6397798" y="1863185"/>
                  <a:pt x="6397798" y="1906142"/>
                </a:cubicBezTo>
                <a:cubicBezTo>
                  <a:pt x="6397798" y="1959054"/>
                  <a:pt x="6355364" y="1988915"/>
                  <a:pt x="6271020" y="1988915"/>
                </a:cubicBezTo>
                <a:cubicBezTo>
                  <a:pt x="6182486" y="1988915"/>
                  <a:pt x="6153672" y="1962197"/>
                  <a:pt x="6153672" y="1906666"/>
                </a:cubicBezTo>
                <a:lnTo>
                  <a:pt x="6193487" y="1906666"/>
                </a:lnTo>
                <a:cubicBezTo>
                  <a:pt x="6193487" y="1939671"/>
                  <a:pt x="6209204" y="1954339"/>
                  <a:pt x="6271020" y="1954339"/>
                </a:cubicBezTo>
                <a:cubicBezTo>
                  <a:pt x="6331790" y="1954339"/>
                  <a:pt x="6353269" y="1938099"/>
                  <a:pt x="6353269" y="1909286"/>
                </a:cubicBezTo>
                <a:cubicBezTo>
                  <a:pt x="6353269" y="1882044"/>
                  <a:pt x="6331790" y="1868424"/>
                  <a:pt x="6296166" y="1868424"/>
                </a:cubicBezTo>
                <a:lnTo>
                  <a:pt x="6252685" y="1868424"/>
                </a:lnTo>
                <a:cubicBezTo>
                  <a:pt x="6204488" y="1868424"/>
                  <a:pt x="6182486" y="1844325"/>
                  <a:pt x="6182486" y="1817084"/>
                </a:cubicBezTo>
                <a:cubicBezTo>
                  <a:pt x="6182486" y="1798748"/>
                  <a:pt x="6192963" y="1781460"/>
                  <a:pt x="6212347" y="1768887"/>
                </a:cubicBezTo>
                <a:cubicBezTo>
                  <a:pt x="6180914" y="1752123"/>
                  <a:pt x="6166246" y="1728025"/>
                  <a:pt x="6166246" y="1691878"/>
                </a:cubicBezTo>
                <a:cubicBezTo>
                  <a:pt x="6166246" y="1635823"/>
                  <a:pt x="6210251" y="1596533"/>
                  <a:pt x="6271020" y="1596533"/>
                </a:cubicBezTo>
                <a:cubicBezTo>
                  <a:pt x="6340696" y="1598104"/>
                  <a:pt x="6364794" y="1587627"/>
                  <a:pt x="6395703" y="1573482"/>
                </a:cubicBezTo>
                <a:close/>
                <a:moveTo>
                  <a:pt x="6656068" y="1534715"/>
                </a:moveTo>
                <a:lnTo>
                  <a:pt x="6656068" y="1602819"/>
                </a:lnTo>
                <a:lnTo>
                  <a:pt x="6722601" y="1602819"/>
                </a:lnTo>
                <a:lnTo>
                  <a:pt x="6717886" y="1636871"/>
                </a:lnTo>
                <a:lnTo>
                  <a:pt x="6656068" y="1636871"/>
                </a:lnTo>
                <a:lnTo>
                  <a:pt x="6656068" y="1805558"/>
                </a:lnTo>
                <a:cubicBezTo>
                  <a:pt x="6656068" y="1834372"/>
                  <a:pt x="6666022" y="1847992"/>
                  <a:pt x="6690644" y="1847992"/>
                </a:cubicBezTo>
                <a:cubicBezTo>
                  <a:pt x="6703741" y="1847992"/>
                  <a:pt x="6715266" y="1844325"/>
                  <a:pt x="6728888" y="1835943"/>
                </a:cubicBezTo>
                <a:lnTo>
                  <a:pt x="6745652" y="1866328"/>
                </a:lnTo>
                <a:cubicBezTo>
                  <a:pt x="6727840" y="1878377"/>
                  <a:pt x="6707932" y="1884664"/>
                  <a:pt x="6684882" y="1884664"/>
                </a:cubicBezTo>
                <a:cubicBezTo>
                  <a:pt x="6639304" y="1884664"/>
                  <a:pt x="6612063" y="1857946"/>
                  <a:pt x="6612063" y="1807654"/>
                </a:cubicBezTo>
                <a:lnTo>
                  <a:pt x="6612063" y="1636871"/>
                </a:lnTo>
                <a:lnTo>
                  <a:pt x="6564390" y="1636871"/>
                </a:lnTo>
                <a:lnTo>
                  <a:pt x="6564390" y="1602819"/>
                </a:lnTo>
                <a:lnTo>
                  <a:pt x="6612063" y="1602819"/>
                </a:lnTo>
                <a:lnTo>
                  <a:pt x="6612063" y="1539430"/>
                </a:lnTo>
                <a:close/>
                <a:moveTo>
                  <a:pt x="5293994" y="1534715"/>
                </a:moveTo>
                <a:lnTo>
                  <a:pt x="5293994" y="1602819"/>
                </a:lnTo>
                <a:lnTo>
                  <a:pt x="5360526" y="1602819"/>
                </a:lnTo>
                <a:lnTo>
                  <a:pt x="5355810" y="1636871"/>
                </a:lnTo>
                <a:lnTo>
                  <a:pt x="5293994" y="1636871"/>
                </a:lnTo>
                <a:lnTo>
                  <a:pt x="5293994" y="1805558"/>
                </a:lnTo>
                <a:cubicBezTo>
                  <a:pt x="5293994" y="1834372"/>
                  <a:pt x="5303948" y="1847992"/>
                  <a:pt x="5328570" y="1847992"/>
                </a:cubicBezTo>
                <a:cubicBezTo>
                  <a:pt x="5341666" y="1847992"/>
                  <a:pt x="5353192" y="1844325"/>
                  <a:pt x="5366812" y="1835943"/>
                </a:cubicBezTo>
                <a:lnTo>
                  <a:pt x="5383576" y="1866328"/>
                </a:lnTo>
                <a:cubicBezTo>
                  <a:pt x="5365765" y="1878377"/>
                  <a:pt x="5345858" y="1884664"/>
                  <a:pt x="5322807" y="1884664"/>
                </a:cubicBezTo>
                <a:cubicBezTo>
                  <a:pt x="5277230" y="1884664"/>
                  <a:pt x="5249988" y="1857946"/>
                  <a:pt x="5249988" y="1807654"/>
                </a:cubicBezTo>
                <a:lnTo>
                  <a:pt x="5249988" y="1636871"/>
                </a:lnTo>
                <a:lnTo>
                  <a:pt x="5202316" y="1636871"/>
                </a:lnTo>
                <a:lnTo>
                  <a:pt x="5202316" y="1602819"/>
                </a:lnTo>
                <a:lnTo>
                  <a:pt x="5249988" y="1602819"/>
                </a:lnTo>
                <a:lnTo>
                  <a:pt x="5249988" y="1539430"/>
                </a:lnTo>
                <a:close/>
                <a:moveTo>
                  <a:pt x="4674868" y="1534715"/>
                </a:moveTo>
                <a:lnTo>
                  <a:pt x="4674868" y="1602819"/>
                </a:lnTo>
                <a:lnTo>
                  <a:pt x="4741401" y="1602819"/>
                </a:lnTo>
                <a:lnTo>
                  <a:pt x="4736686" y="1636871"/>
                </a:lnTo>
                <a:lnTo>
                  <a:pt x="4674868" y="1636871"/>
                </a:lnTo>
                <a:lnTo>
                  <a:pt x="4674868" y="1805558"/>
                </a:lnTo>
                <a:cubicBezTo>
                  <a:pt x="4674868" y="1834372"/>
                  <a:pt x="4684822" y="1847992"/>
                  <a:pt x="4709444" y="1847992"/>
                </a:cubicBezTo>
                <a:cubicBezTo>
                  <a:pt x="4722541" y="1847992"/>
                  <a:pt x="4734066" y="1844325"/>
                  <a:pt x="4747688" y="1835943"/>
                </a:cubicBezTo>
                <a:lnTo>
                  <a:pt x="4764452" y="1866328"/>
                </a:lnTo>
                <a:cubicBezTo>
                  <a:pt x="4746640" y="1878377"/>
                  <a:pt x="4726732" y="1884664"/>
                  <a:pt x="4703682" y="1884664"/>
                </a:cubicBezTo>
                <a:cubicBezTo>
                  <a:pt x="4658105" y="1884664"/>
                  <a:pt x="4630863" y="1857946"/>
                  <a:pt x="4630863" y="1807654"/>
                </a:cubicBezTo>
                <a:lnTo>
                  <a:pt x="4630863" y="1636871"/>
                </a:lnTo>
                <a:lnTo>
                  <a:pt x="4583190" y="1636871"/>
                </a:lnTo>
                <a:lnTo>
                  <a:pt x="4583190" y="1602819"/>
                </a:lnTo>
                <a:lnTo>
                  <a:pt x="4630863" y="1602819"/>
                </a:lnTo>
                <a:lnTo>
                  <a:pt x="4630863" y="1539430"/>
                </a:lnTo>
                <a:close/>
                <a:moveTo>
                  <a:pt x="1102995" y="1534715"/>
                </a:moveTo>
                <a:lnTo>
                  <a:pt x="1102995" y="1602819"/>
                </a:lnTo>
                <a:lnTo>
                  <a:pt x="1169527" y="1602819"/>
                </a:lnTo>
                <a:lnTo>
                  <a:pt x="1164812" y="1636871"/>
                </a:lnTo>
                <a:lnTo>
                  <a:pt x="1102995" y="1636871"/>
                </a:lnTo>
                <a:lnTo>
                  <a:pt x="1102995" y="1805558"/>
                </a:lnTo>
                <a:cubicBezTo>
                  <a:pt x="1102995" y="1834372"/>
                  <a:pt x="1112948" y="1847992"/>
                  <a:pt x="1137570" y="1847992"/>
                </a:cubicBezTo>
                <a:cubicBezTo>
                  <a:pt x="1150667" y="1847992"/>
                  <a:pt x="1162192" y="1844325"/>
                  <a:pt x="1175813" y="1835943"/>
                </a:cubicBezTo>
                <a:lnTo>
                  <a:pt x="1192577" y="1866328"/>
                </a:lnTo>
                <a:cubicBezTo>
                  <a:pt x="1174765" y="1878377"/>
                  <a:pt x="1154858" y="1884664"/>
                  <a:pt x="1131808" y="1884664"/>
                </a:cubicBezTo>
                <a:cubicBezTo>
                  <a:pt x="1086231" y="1884664"/>
                  <a:pt x="1058989" y="1857946"/>
                  <a:pt x="1058989" y="1807654"/>
                </a:cubicBezTo>
                <a:lnTo>
                  <a:pt x="1058989" y="1636871"/>
                </a:lnTo>
                <a:lnTo>
                  <a:pt x="1011316" y="1636871"/>
                </a:lnTo>
                <a:lnTo>
                  <a:pt x="1011316" y="1602819"/>
                </a:lnTo>
                <a:lnTo>
                  <a:pt x="1058989" y="1602819"/>
                </a:lnTo>
                <a:lnTo>
                  <a:pt x="1058989" y="1539430"/>
                </a:lnTo>
                <a:close/>
                <a:moveTo>
                  <a:pt x="0" y="1517951"/>
                </a:moveTo>
                <a:lnTo>
                  <a:pt x="45052" y="1517951"/>
                </a:lnTo>
                <a:lnTo>
                  <a:pt x="105298" y="1838563"/>
                </a:lnTo>
                <a:lnTo>
                  <a:pt x="177069" y="1517951"/>
                </a:lnTo>
                <a:lnTo>
                  <a:pt x="225790" y="1517951"/>
                </a:lnTo>
                <a:lnTo>
                  <a:pt x="299132" y="1838563"/>
                </a:lnTo>
                <a:lnTo>
                  <a:pt x="361473" y="1517951"/>
                </a:lnTo>
                <a:lnTo>
                  <a:pt x="403383" y="1517951"/>
                </a:lnTo>
                <a:lnTo>
                  <a:pt x="328469" y="1878377"/>
                </a:lnTo>
                <a:lnTo>
                  <a:pt x="270319" y="1878377"/>
                </a:lnTo>
                <a:lnTo>
                  <a:pt x="201168" y="1570863"/>
                </a:lnTo>
                <a:lnTo>
                  <a:pt x="131492" y="1878377"/>
                </a:lnTo>
                <a:lnTo>
                  <a:pt x="74914" y="1878377"/>
                </a:lnTo>
                <a:close/>
                <a:moveTo>
                  <a:pt x="9568862" y="1511665"/>
                </a:moveTo>
                <a:cubicBezTo>
                  <a:pt x="9632774" y="1511665"/>
                  <a:pt x="9666826" y="1550431"/>
                  <a:pt x="9666826" y="1592341"/>
                </a:cubicBezTo>
                <a:cubicBezTo>
                  <a:pt x="9666826" y="1675114"/>
                  <a:pt x="9571481" y="1664112"/>
                  <a:pt x="9571481" y="1734835"/>
                </a:cubicBezTo>
                <a:lnTo>
                  <a:pt x="9571481" y="1759458"/>
                </a:lnTo>
                <a:lnTo>
                  <a:pt x="9527999" y="1759458"/>
                </a:lnTo>
                <a:lnTo>
                  <a:pt x="9527999" y="1732216"/>
                </a:lnTo>
                <a:cubicBezTo>
                  <a:pt x="9527999" y="1644205"/>
                  <a:pt x="9620725" y="1653111"/>
                  <a:pt x="9620725" y="1594961"/>
                </a:cubicBezTo>
                <a:cubicBezTo>
                  <a:pt x="9620725" y="1565624"/>
                  <a:pt x="9599770" y="1548336"/>
                  <a:pt x="9566242" y="1548336"/>
                </a:cubicBezTo>
                <a:cubicBezTo>
                  <a:pt x="9538476" y="1548336"/>
                  <a:pt x="9513855" y="1559861"/>
                  <a:pt x="9491852" y="1586055"/>
                </a:cubicBezTo>
                <a:lnTo>
                  <a:pt x="9461991" y="1563004"/>
                </a:lnTo>
                <a:cubicBezTo>
                  <a:pt x="9491328" y="1528429"/>
                  <a:pt x="9525904" y="1511665"/>
                  <a:pt x="9568862" y="1511665"/>
                </a:cubicBezTo>
                <a:close/>
                <a:moveTo>
                  <a:pt x="5482398" y="1487043"/>
                </a:moveTo>
                <a:lnTo>
                  <a:pt x="5482398" y="1642110"/>
                </a:lnTo>
                <a:cubicBezTo>
                  <a:pt x="5502830" y="1614344"/>
                  <a:pt x="5530595" y="1596533"/>
                  <a:pt x="5566218" y="1596533"/>
                </a:cubicBezTo>
                <a:cubicBezTo>
                  <a:pt x="5615986" y="1596533"/>
                  <a:pt x="5645324" y="1629013"/>
                  <a:pt x="5645324" y="1680876"/>
                </a:cubicBezTo>
                <a:lnTo>
                  <a:pt x="5645324" y="1878377"/>
                </a:lnTo>
                <a:lnTo>
                  <a:pt x="5601318" y="1878377"/>
                </a:lnTo>
                <a:lnTo>
                  <a:pt x="5601318" y="1687163"/>
                </a:lnTo>
                <a:cubicBezTo>
                  <a:pt x="5601318" y="1644729"/>
                  <a:pt x="5583506" y="1631108"/>
                  <a:pt x="5555217" y="1631108"/>
                </a:cubicBezTo>
                <a:cubicBezTo>
                  <a:pt x="5523784" y="1631108"/>
                  <a:pt x="5501258" y="1651539"/>
                  <a:pt x="5482398" y="1681400"/>
                </a:cubicBezTo>
                <a:lnTo>
                  <a:pt x="5482398" y="1878377"/>
                </a:lnTo>
                <a:lnTo>
                  <a:pt x="5438393" y="1878377"/>
                </a:lnTo>
                <a:lnTo>
                  <a:pt x="5438393" y="1492281"/>
                </a:lnTo>
                <a:close/>
                <a:moveTo>
                  <a:pt x="510348" y="1487043"/>
                </a:moveTo>
                <a:lnTo>
                  <a:pt x="510348" y="1642110"/>
                </a:lnTo>
                <a:cubicBezTo>
                  <a:pt x="530780" y="1614344"/>
                  <a:pt x="558545" y="1596532"/>
                  <a:pt x="594169" y="1596532"/>
                </a:cubicBezTo>
                <a:cubicBezTo>
                  <a:pt x="643937" y="1596532"/>
                  <a:pt x="673274" y="1629013"/>
                  <a:pt x="673274" y="1680876"/>
                </a:cubicBezTo>
                <a:lnTo>
                  <a:pt x="673274" y="1878377"/>
                </a:lnTo>
                <a:lnTo>
                  <a:pt x="629268" y="1878377"/>
                </a:lnTo>
                <a:lnTo>
                  <a:pt x="629268" y="1687163"/>
                </a:lnTo>
                <a:cubicBezTo>
                  <a:pt x="629268" y="1644729"/>
                  <a:pt x="611457" y="1631108"/>
                  <a:pt x="583168" y="1631108"/>
                </a:cubicBezTo>
                <a:cubicBezTo>
                  <a:pt x="551735" y="1631108"/>
                  <a:pt x="529209" y="1651539"/>
                  <a:pt x="510348" y="1681400"/>
                </a:cubicBezTo>
                <a:lnTo>
                  <a:pt x="510348" y="1878377"/>
                </a:lnTo>
                <a:lnTo>
                  <a:pt x="466343" y="1878377"/>
                </a:lnTo>
                <a:lnTo>
                  <a:pt x="466343" y="1492281"/>
                </a:lnTo>
                <a:close/>
                <a:moveTo>
                  <a:pt x="8651604" y="1486519"/>
                </a:moveTo>
                <a:lnTo>
                  <a:pt x="8651604" y="1824942"/>
                </a:lnTo>
                <a:cubicBezTo>
                  <a:pt x="8651604" y="1840134"/>
                  <a:pt x="8656319" y="1847992"/>
                  <a:pt x="8669940" y="1847992"/>
                </a:cubicBezTo>
                <a:cubicBezTo>
                  <a:pt x="8676750" y="1847992"/>
                  <a:pt x="8682512" y="1846945"/>
                  <a:pt x="8687752" y="1844849"/>
                </a:cubicBezTo>
                <a:lnTo>
                  <a:pt x="8699276" y="1875758"/>
                </a:lnTo>
                <a:cubicBezTo>
                  <a:pt x="8687227" y="1881520"/>
                  <a:pt x="8674130" y="1884664"/>
                  <a:pt x="8660510" y="1884664"/>
                </a:cubicBezTo>
                <a:cubicBezTo>
                  <a:pt x="8626982" y="1884664"/>
                  <a:pt x="8607598" y="1864756"/>
                  <a:pt x="8607598" y="1825466"/>
                </a:cubicBezTo>
                <a:lnTo>
                  <a:pt x="8607598" y="1491757"/>
                </a:lnTo>
                <a:close/>
                <a:moveTo>
                  <a:pt x="7403638" y="1486519"/>
                </a:moveTo>
                <a:lnTo>
                  <a:pt x="7447644" y="1491757"/>
                </a:lnTo>
                <a:lnTo>
                  <a:pt x="7447644" y="1878377"/>
                </a:lnTo>
                <a:lnTo>
                  <a:pt x="7409401" y="1878377"/>
                </a:lnTo>
                <a:lnTo>
                  <a:pt x="7404686" y="1839610"/>
                </a:lnTo>
                <a:cubicBezTo>
                  <a:pt x="7387398" y="1866852"/>
                  <a:pt x="7359632" y="1884664"/>
                  <a:pt x="7324533" y="1884664"/>
                </a:cubicBezTo>
                <a:cubicBezTo>
                  <a:pt x="7258001" y="1884664"/>
                  <a:pt x="7220806" y="1828085"/>
                  <a:pt x="7220806" y="1741646"/>
                </a:cubicBezTo>
                <a:cubicBezTo>
                  <a:pt x="7220806" y="1657302"/>
                  <a:pt x="7261144" y="1596532"/>
                  <a:pt x="7328724" y="1596532"/>
                </a:cubicBezTo>
                <a:cubicBezTo>
                  <a:pt x="7362252" y="1596532"/>
                  <a:pt x="7385826" y="1612249"/>
                  <a:pt x="7403638" y="1631108"/>
                </a:cubicBezTo>
                <a:close/>
                <a:moveTo>
                  <a:pt x="3049905" y="1486519"/>
                </a:moveTo>
                <a:cubicBezTo>
                  <a:pt x="3075574" y="1486519"/>
                  <a:pt x="3093910" y="1491234"/>
                  <a:pt x="3115389" y="1500663"/>
                </a:cubicBezTo>
                <a:lnTo>
                  <a:pt x="3101244" y="1532620"/>
                </a:lnTo>
                <a:cubicBezTo>
                  <a:pt x="3083433" y="1524762"/>
                  <a:pt x="3067193" y="1522142"/>
                  <a:pt x="3052524" y="1522142"/>
                </a:cubicBezTo>
                <a:cubicBezTo>
                  <a:pt x="3021615" y="1522142"/>
                  <a:pt x="3010090" y="1535239"/>
                  <a:pt x="3010090" y="1563004"/>
                </a:cubicBezTo>
                <a:lnTo>
                  <a:pt x="3010090" y="1602819"/>
                </a:lnTo>
                <a:lnTo>
                  <a:pt x="3078194" y="1602819"/>
                </a:lnTo>
                <a:lnTo>
                  <a:pt x="3073479" y="1636871"/>
                </a:lnTo>
                <a:lnTo>
                  <a:pt x="3010090" y="1636871"/>
                </a:lnTo>
                <a:lnTo>
                  <a:pt x="3010090" y="1878377"/>
                </a:lnTo>
                <a:lnTo>
                  <a:pt x="2966085" y="1878377"/>
                </a:lnTo>
                <a:lnTo>
                  <a:pt x="2966085" y="1636871"/>
                </a:lnTo>
                <a:lnTo>
                  <a:pt x="2917364" y="1636871"/>
                </a:lnTo>
                <a:lnTo>
                  <a:pt x="2917364" y="1602819"/>
                </a:lnTo>
                <a:lnTo>
                  <a:pt x="2966085" y="1602819"/>
                </a:lnTo>
                <a:lnTo>
                  <a:pt x="2966085" y="1563528"/>
                </a:lnTo>
                <a:cubicBezTo>
                  <a:pt x="2966085" y="1517951"/>
                  <a:pt x="2995945" y="1486519"/>
                  <a:pt x="3049905" y="1486519"/>
                </a:cubicBezTo>
                <a:close/>
                <a:moveTo>
                  <a:pt x="1257347" y="1485471"/>
                </a:moveTo>
                <a:cubicBezTo>
                  <a:pt x="1275159" y="1485471"/>
                  <a:pt x="1289303" y="1499092"/>
                  <a:pt x="1289303" y="1515856"/>
                </a:cubicBezTo>
                <a:cubicBezTo>
                  <a:pt x="1289303" y="1523714"/>
                  <a:pt x="1287208" y="1531048"/>
                  <a:pt x="1280921" y="1544669"/>
                </a:cubicBezTo>
                <a:lnTo>
                  <a:pt x="1246870" y="1616964"/>
                </a:lnTo>
                <a:lnTo>
                  <a:pt x="1218056" y="1616964"/>
                </a:lnTo>
                <a:lnTo>
                  <a:pt x="1238488" y="1540478"/>
                </a:lnTo>
                <a:cubicBezTo>
                  <a:pt x="1230106" y="1534191"/>
                  <a:pt x="1225915" y="1525809"/>
                  <a:pt x="1225915" y="1515856"/>
                </a:cubicBezTo>
                <a:cubicBezTo>
                  <a:pt x="1225915" y="1499092"/>
                  <a:pt x="1240059" y="1485471"/>
                  <a:pt x="1257347" y="1485471"/>
                </a:cubicBezTo>
                <a:close/>
                <a:moveTo>
                  <a:pt x="8784097" y="1472898"/>
                </a:moveTo>
                <a:cubicBezTo>
                  <a:pt x="8802956" y="1472898"/>
                  <a:pt x="8815529" y="1485995"/>
                  <a:pt x="8815529" y="1503283"/>
                </a:cubicBezTo>
                <a:cubicBezTo>
                  <a:pt x="8815529" y="1520571"/>
                  <a:pt x="8802956" y="1533667"/>
                  <a:pt x="8784097" y="1533667"/>
                </a:cubicBezTo>
                <a:cubicBezTo>
                  <a:pt x="8765761" y="1533667"/>
                  <a:pt x="8753188" y="1520571"/>
                  <a:pt x="8753188" y="1503283"/>
                </a:cubicBezTo>
                <a:cubicBezTo>
                  <a:pt x="8753188" y="1485995"/>
                  <a:pt x="8765761" y="1472898"/>
                  <a:pt x="8784097" y="1472898"/>
                </a:cubicBezTo>
                <a:close/>
                <a:moveTo>
                  <a:pt x="5764672" y="1472898"/>
                </a:moveTo>
                <a:cubicBezTo>
                  <a:pt x="5783531" y="1472898"/>
                  <a:pt x="5796104" y="1485995"/>
                  <a:pt x="5796104" y="1503283"/>
                </a:cubicBezTo>
                <a:cubicBezTo>
                  <a:pt x="5796104" y="1520571"/>
                  <a:pt x="5783531" y="1533667"/>
                  <a:pt x="5764672" y="1533667"/>
                </a:cubicBezTo>
                <a:cubicBezTo>
                  <a:pt x="5746336" y="1533667"/>
                  <a:pt x="5733763" y="1520571"/>
                  <a:pt x="5733763" y="1503283"/>
                </a:cubicBezTo>
                <a:cubicBezTo>
                  <a:pt x="5733763" y="1485995"/>
                  <a:pt x="5746336" y="1472898"/>
                  <a:pt x="5764672" y="1472898"/>
                </a:cubicBezTo>
                <a:close/>
                <a:moveTo>
                  <a:pt x="4507372" y="1472898"/>
                </a:moveTo>
                <a:cubicBezTo>
                  <a:pt x="4526231" y="1472898"/>
                  <a:pt x="4538804" y="1485995"/>
                  <a:pt x="4538804" y="1503283"/>
                </a:cubicBezTo>
                <a:cubicBezTo>
                  <a:pt x="4538804" y="1520571"/>
                  <a:pt x="4526231" y="1533667"/>
                  <a:pt x="4507372" y="1533667"/>
                </a:cubicBezTo>
                <a:cubicBezTo>
                  <a:pt x="4489036" y="1533667"/>
                  <a:pt x="4476463" y="1520571"/>
                  <a:pt x="4476463" y="1503283"/>
                </a:cubicBezTo>
                <a:cubicBezTo>
                  <a:pt x="4476463" y="1485995"/>
                  <a:pt x="4489036" y="1472898"/>
                  <a:pt x="4507372" y="1472898"/>
                </a:cubicBezTo>
                <a:close/>
                <a:moveTo>
                  <a:pt x="9399078" y="872537"/>
                </a:moveTo>
                <a:cubicBezTo>
                  <a:pt x="9450751" y="872537"/>
                  <a:pt x="9493566" y="915352"/>
                  <a:pt x="9493566" y="968502"/>
                </a:cubicBezTo>
                <a:cubicBezTo>
                  <a:pt x="9493566" y="1021651"/>
                  <a:pt x="9450751" y="1064466"/>
                  <a:pt x="9399078" y="1064466"/>
                </a:cubicBezTo>
                <a:cubicBezTo>
                  <a:pt x="9345929" y="1064466"/>
                  <a:pt x="9303114" y="1021651"/>
                  <a:pt x="9303114" y="968502"/>
                </a:cubicBezTo>
                <a:cubicBezTo>
                  <a:pt x="9303114" y="915352"/>
                  <a:pt x="9345929" y="872537"/>
                  <a:pt x="9399078" y="872537"/>
                </a:cubicBezTo>
                <a:close/>
                <a:moveTo>
                  <a:pt x="7509270" y="729329"/>
                </a:moveTo>
                <a:cubicBezTo>
                  <a:pt x="7380826" y="729329"/>
                  <a:pt x="7373444" y="798719"/>
                  <a:pt x="7373444" y="823817"/>
                </a:cubicBezTo>
                <a:cubicBezTo>
                  <a:pt x="7373444" y="850392"/>
                  <a:pt x="7380826" y="924210"/>
                  <a:pt x="7509270" y="924210"/>
                </a:cubicBezTo>
                <a:cubicBezTo>
                  <a:pt x="7559467" y="924210"/>
                  <a:pt x="7614093" y="916829"/>
                  <a:pt x="7661338" y="905017"/>
                </a:cubicBezTo>
                <a:lnTo>
                  <a:pt x="7661338" y="729329"/>
                </a:lnTo>
                <a:close/>
                <a:moveTo>
                  <a:pt x="8768190" y="426672"/>
                </a:moveTo>
                <a:cubicBezTo>
                  <a:pt x="8675178" y="426672"/>
                  <a:pt x="8624982" y="482774"/>
                  <a:pt x="8624982" y="606790"/>
                </a:cubicBezTo>
                <a:lnTo>
                  <a:pt x="8912874" y="606790"/>
                </a:lnTo>
                <a:cubicBezTo>
                  <a:pt x="8912874" y="484251"/>
                  <a:pt x="8862678" y="426672"/>
                  <a:pt x="8768190" y="426672"/>
                </a:cubicBezTo>
                <a:close/>
                <a:moveTo>
                  <a:pt x="6289690" y="426672"/>
                </a:moveTo>
                <a:cubicBezTo>
                  <a:pt x="6236540" y="426672"/>
                  <a:pt x="6187820" y="445865"/>
                  <a:pt x="6146481" y="479821"/>
                </a:cubicBezTo>
                <a:lnTo>
                  <a:pt x="6146481" y="906494"/>
                </a:lnTo>
                <a:cubicBezTo>
                  <a:pt x="6193726" y="918305"/>
                  <a:pt x="6240970" y="924210"/>
                  <a:pt x="6289690" y="924210"/>
                </a:cubicBezTo>
                <a:cubicBezTo>
                  <a:pt x="6381225" y="924210"/>
                  <a:pt x="6434374" y="872537"/>
                  <a:pt x="6434374" y="781002"/>
                </a:cubicBezTo>
                <a:lnTo>
                  <a:pt x="6434374" y="569880"/>
                </a:lnTo>
                <a:cubicBezTo>
                  <a:pt x="6434374" y="479821"/>
                  <a:pt x="6381225" y="426672"/>
                  <a:pt x="6289690" y="426672"/>
                </a:cubicBezTo>
                <a:close/>
                <a:moveTo>
                  <a:pt x="5539214" y="426672"/>
                </a:moveTo>
                <a:cubicBezTo>
                  <a:pt x="5446204" y="426672"/>
                  <a:pt x="5396006" y="482774"/>
                  <a:pt x="5396006" y="606790"/>
                </a:cubicBezTo>
                <a:lnTo>
                  <a:pt x="5683900" y="606790"/>
                </a:lnTo>
                <a:cubicBezTo>
                  <a:pt x="5683900" y="484251"/>
                  <a:pt x="5633703" y="426672"/>
                  <a:pt x="5539214" y="426672"/>
                </a:cubicBezTo>
                <a:close/>
                <a:moveTo>
                  <a:pt x="4462890" y="426672"/>
                </a:moveTo>
                <a:cubicBezTo>
                  <a:pt x="4369878" y="426672"/>
                  <a:pt x="4319682" y="482774"/>
                  <a:pt x="4319682" y="606790"/>
                </a:cubicBezTo>
                <a:lnTo>
                  <a:pt x="4607574" y="606790"/>
                </a:lnTo>
                <a:cubicBezTo>
                  <a:pt x="4607574" y="484251"/>
                  <a:pt x="4557378" y="426672"/>
                  <a:pt x="4462890" y="426672"/>
                </a:cubicBezTo>
                <a:close/>
                <a:moveTo>
                  <a:pt x="1214866" y="426672"/>
                </a:moveTo>
                <a:cubicBezTo>
                  <a:pt x="1121854" y="426672"/>
                  <a:pt x="1071657" y="482774"/>
                  <a:pt x="1071657" y="606790"/>
                </a:cubicBezTo>
                <a:lnTo>
                  <a:pt x="1359550" y="606790"/>
                </a:lnTo>
                <a:cubicBezTo>
                  <a:pt x="1359550" y="484251"/>
                  <a:pt x="1309354" y="426672"/>
                  <a:pt x="1214866" y="426672"/>
                </a:cubicBezTo>
                <a:close/>
                <a:moveTo>
                  <a:pt x="8768190" y="286416"/>
                </a:moveTo>
                <a:cubicBezTo>
                  <a:pt x="8855296" y="286416"/>
                  <a:pt x="8929115" y="314467"/>
                  <a:pt x="8982264" y="369093"/>
                </a:cubicBezTo>
                <a:cubicBezTo>
                  <a:pt x="9035413" y="422243"/>
                  <a:pt x="9064941" y="496062"/>
                  <a:pt x="9064941" y="581691"/>
                </a:cubicBezTo>
                <a:lnTo>
                  <a:pt x="9064941" y="651081"/>
                </a:lnTo>
                <a:cubicBezTo>
                  <a:pt x="9064941" y="704230"/>
                  <a:pt x="9022126" y="747045"/>
                  <a:pt x="8968977" y="747045"/>
                </a:cubicBezTo>
                <a:lnTo>
                  <a:pt x="8624982" y="747045"/>
                </a:lnTo>
                <a:cubicBezTo>
                  <a:pt x="8624982" y="807577"/>
                  <a:pt x="8635316" y="847439"/>
                  <a:pt x="8654509" y="874014"/>
                </a:cubicBezTo>
                <a:cubicBezTo>
                  <a:pt x="8679607" y="906494"/>
                  <a:pt x="8717993" y="924210"/>
                  <a:pt x="8768190" y="924210"/>
                </a:cubicBezTo>
                <a:cubicBezTo>
                  <a:pt x="8824292" y="924210"/>
                  <a:pt x="8877442" y="907970"/>
                  <a:pt x="8927638" y="885825"/>
                </a:cubicBezTo>
                <a:cubicBezTo>
                  <a:pt x="8937973" y="881396"/>
                  <a:pt x="8948308" y="878443"/>
                  <a:pt x="8958642" y="878443"/>
                </a:cubicBezTo>
                <a:cubicBezTo>
                  <a:pt x="8995551" y="878443"/>
                  <a:pt x="9030985" y="909447"/>
                  <a:pt x="9030985" y="947832"/>
                </a:cubicBezTo>
                <a:cubicBezTo>
                  <a:pt x="9030985" y="975883"/>
                  <a:pt x="9019174" y="1000982"/>
                  <a:pt x="8992599" y="1014269"/>
                </a:cubicBezTo>
                <a:cubicBezTo>
                  <a:pt x="8921733" y="1048226"/>
                  <a:pt x="8846438" y="1064466"/>
                  <a:pt x="8768190" y="1064466"/>
                </a:cubicBezTo>
                <a:cubicBezTo>
                  <a:pt x="8682560" y="1064466"/>
                  <a:pt x="8608741" y="1036415"/>
                  <a:pt x="8554115" y="981789"/>
                </a:cubicBezTo>
                <a:cubicBezTo>
                  <a:pt x="8500966" y="928639"/>
                  <a:pt x="8472915" y="854821"/>
                  <a:pt x="8472915" y="767715"/>
                </a:cubicBezTo>
                <a:lnTo>
                  <a:pt x="8472915" y="581691"/>
                </a:lnTo>
                <a:cubicBezTo>
                  <a:pt x="8472915" y="496062"/>
                  <a:pt x="8500966" y="422243"/>
                  <a:pt x="8554115" y="369093"/>
                </a:cubicBezTo>
                <a:cubicBezTo>
                  <a:pt x="8608741" y="314467"/>
                  <a:pt x="8682560" y="286416"/>
                  <a:pt x="8768190" y="286416"/>
                </a:cubicBezTo>
                <a:close/>
                <a:moveTo>
                  <a:pt x="7557991" y="286416"/>
                </a:moveTo>
                <a:cubicBezTo>
                  <a:pt x="7723346" y="286416"/>
                  <a:pt x="7813404" y="406003"/>
                  <a:pt x="7813404" y="537400"/>
                </a:cubicBezTo>
                <a:lnTo>
                  <a:pt x="7813404" y="936021"/>
                </a:lnTo>
                <a:cubicBezTo>
                  <a:pt x="7813404" y="977360"/>
                  <a:pt x="7786828" y="1012793"/>
                  <a:pt x="7748443" y="1026080"/>
                </a:cubicBezTo>
                <a:cubicBezTo>
                  <a:pt x="7676100" y="1051179"/>
                  <a:pt x="7591948" y="1064466"/>
                  <a:pt x="7509270" y="1064466"/>
                </a:cubicBezTo>
                <a:cubicBezTo>
                  <a:pt x="7419212" y="1064466"/>
                  <a:pt x="7348346" y="1042320"/>
                  <a:pt x="7298149" y="999505"/>
                </a:cubicBezTo>
                <a:cubicBezTo>
                  <a:pt x="7247952" y="956691"/>
                  <a:pt x="7221377" y="896160"/>
                  <a:pt x="7221377" y="823817"/>
                </a:cubicBezTo>
                <a:cubicBezTo>
                  <a:pt x="7221377" y="751474"/>
                  <a:pt x="7247952" y="695372"/>
                  <a:pt x="7298149" y="654034"/>
                </a:cubicBezTo>
                <a:cubicBezTo>
                  <a:pt x="7348346" y="611219"/>
                  <a:pt x="7419212" y="589073"/>
                  <a:pt x="7509270" y="589073"/>
                </a:cubicBezTo>
                <a:lnTo>
                  <a:pt x="7661338" y="589073"/>
                </a:lnTo>
                <a:lnTo>
                  <a:pt x="7661338" y="537400"/>
                </a:lnTo>
                <a:cubicBezTo>
                  <a:pt x="7661338" y="475392"/>
                  <a:pt x="7615570" y="426672"/>
                  <a:pt x="7538798" y="426672"/>
                </a:cubicBezTo>
                <a:cubicBezTo>
                  <a:pt x="7469408" y="426672"/>
                  <a:pt x="7431022" y="435530"/>
                  <a:pt x="7379350" y="466534"/>
                </a:cubicBezTo>
                <a:cubicBezTo>
                  <a:pt x="7367538" y="473916"/>
                  <a:pt x="7351298" y="479821"/>
                  <a:pt x="7338010" y="479821"/>
                </a:cubicBezTo>
                <a:cubicBezTo>
                  <a:pt x="7298149" y="479821"/>
                  <a:pt x="7265668" y="450294"/>
                  <a:pt x="7265668" y="413385"/>
                </a:cubicBezTo>
                <a:cubicBezTo>
                  <a:pt x="7265668" y="386810"/>
                  <a:pt x="7277480" y="360235"/>
                  <a:pt x="7302578" y="345471"/>
                </a:cubicBezTo>
                <a:cubicBezTo>
                  <a:pt x="7382302" y="299704"/>
                  <a:pt x="7451692" y="286416"/>
                  <a:pt x="7557991" y="286416"/>
                </a:cubicBezTo>
                <a:close/>
                <a:moveTo>
                  <a:pt x="6976394" y="286416"/>
                </a:moveTo>
                <a:cubicBezTo>
                  <a:pt x="7013304" y="286416"/>
                  <a:pt x="7050213" y="290845"/>
                  <a:pt x="7087122" y="298227"/>
                </a:cubicBezTo>
                <a:cubicBezTo>
                  <a:pt x="7122555" y="305609"/>
                  <a:pt x="7147654" y="335137"/>
                  <a:pt x="7147654" y="370570"/>
                </a:cubicBezTo>
                <a:cubicBezTo>
                  <a:pt x="7147654" y="410432"/>
                  <a:pt x="7118126" y="441436"/>
                  <a:pt x="7075312" y="441436"/>
                </a:cubicBezTo>
                <a:cubicBezTo>
                  <a:pt x="7066453" y="441436"/>
                  <a:pt x="7062024" y="441436"/>
                  <a:pt x="7050213" y="438483"/>
                </a:cubicBezTo>
                <a:cubicBezTo>
                  <a:pt x="7026592" y="432577"/>
                  <a:pt x="7000016" y="426672"/>
                  <a:pt x="6976394" y="426672"/>
                </a:cubicBezTo>
                <a:cubicBezTo>
                  <a:pt x="6939485" y="426672"/>
                  <a:pt x="6908481" y="457676"/>
                  <a:pt x="6908481" y="494585"/>
                </a:cubicBezTo>
                <a:lnTo>
                  <a:pt x="6908481" y="987694"/>
                </a:lnTo>
                <a:cubicBezTo>
                  <a:pt x="6908481" y="1030509"/>
                  <a:pt x="6874524" y="1064466"/>
                  <a:pt x="6833186" y="1064466"/>
                </a:cubicBezTo>
                <a:cubicBezTo>
                  <a:pt x="6790371" y="1064466"/>
                  <a:pt x="6756415" y="1030509"/>
                  <a:pt x="6756415" y="987694"/>
                </a:cubicBezTo>
                <a:lnTo>
                  <a:pt x="6756415" y="506396"/>
                </a:lnTo>
                <a:cubicBezTo>
                  <a:pt x="6756415" y="380904"/>
                  <a:pt x="6850902" y="286416"/>
                  <a:pt x="6976394" y="286416"/>
                </a:cubicBezTo>
                <a:close/>
                <a:moveTo>
                  <a:pt x="5539214" y="286416"/>
                </a:moveTo>
                <a:cubicBezTo>
                  <a:pt x="5626321" y="286416"/>
                  <a:pt x="5700140" y="314467"/>
                  <a:pt x="5753290" y="369093"/>
                </a:cubicBezTo>
                <a:cubicBezTo>
                  <a:pt x="5806439" y="422243"/>
                  <a:pt x="5835966" y="496062"/>
                  <a:pt x="5835966" y="581691"/>
                </a:cubicBezTo>
                <a:lnTo>
                  <a:pt x="5835966" y="651081"/>
                </a:lnTo>
                <a:cubicBezTo>
                  <a:pt x="5835966" y="704230"/>
                  <a:pt x="5793152" y="747045"/>
                  <a:pt x="5740002" y="747045"/>
                </a:cubicBezTo>
                <a:lnTo>
                  <a:pt x="5396006" y="747045"/>
                </a:lnTo>
                <a:cubicBezTo>
                  <a:pt x="5396006" y="807577"/>
                  <a:pt x="5406342" y="847439"/>
                  <a:pt x="5425534" y="874014"/>
                </a:cubicBezTo>
                <a:cubicBezTo>
                  <a:pt x="5450632" y="906494"/>
                  <a:pt x="5489018" y="924210"/>
                  <a:pt x="5539214" y="924210"/>
                </a:cubicBezTo>
                <a:cubicBezTo>
                  <a:pt x="5595317" y="924210"/>
                  <a:pt x="5648466" y="907970"/>
                  <a:pt x="5698664" y="885825"/>
                </a:cubicBezTo>
                <a:cubicBezTo>
                  <a:pt x="5708998" y="881396"/>
                  <a:pt x="5719332" y="878443"/>
                  <a:pt x="5729667" y="878443"/>
                </a:cubicBezTo>
                <a:cubicBezTo>
                  <a:pt x="5766577" y="878443"/>
                  <a:pt x="5802010" y="909447"/>
                  <a:pt x="5802010" y="947832"/>
                </a:cubicBezTo>
                <a:cubicBezTo>
                  <a:pt x="5802010" y="975883"/>
                  <a:pt x="5790198" y="1000982"/>
                  <a:pt x="5763624" y="1014269"/>
                </a:cubicBezTo>
                <a:cubicBezTo>
                  <a:pt x="5692758" y="1048226"/>
                  <a:pt x="5617463" y="1064466"/>
                  <a:pt x="5539214" y="1064466"/>
                </a:cubicBezTo>
                <a:cubicBezTo>
                  <a:pt x="5453585" y="1064466"/>
                  <a:pt x="5379766" y="1036415"/>
                  <a:pt x="5325140" y="981789"/>
                </a:cubicBezTo>
                <a:cubicBezTo>
                  <a:pt x="5271992" y="928639"/>
                  <a:pt x="5243940" y="854821"/>
                  <a:pt x="5243940" y="767715"/>
                </a:cubicBezTo>
                <a:lnTo>
                  <a:pt x="5243940" y="581691"/>
                </a:lnTo>
                <a:cubicBezTo>
                  <a:pt x="5243940" y="496062"/>
                  <a:pt x="5271992" y="422243"/>
                  <a:pt x="5325140" y="369093"/>
                </a:cubicBezTo>
                <a:cubicBezTo>
                  <a:pt x="5379766" y="314467"/>
                  <a:pt x="5453585" y="286416"/>
                  <a:pt x="5539214" y="286416"/>
                </a:cubicBezTo>
                <a:close/>
                <a:moveTo>
                  <a:pt x="4462890" y="286416"/>
                </a:moveTo>
                <a:cubicBezTo>
                  <a:pt x="4549996" y="286416"/>
                  <a:pt x="4623815" y="314467"/>
                  <a:pt x="4676964" y="369093"/>
                </a:cubicBezTo>
                <a:cubicBezTo>
                  <a:pt x="4730114" y="422243"/>
                  <a:pt x="4759642" y="496062"/>
                  <a:pt x="4759642" y="581691"/>
                </a:cubicBezTo>
                <a:lnTo>
                  <a:pt x="4759642" y="651081"/>
                </a:lnTo>
                <a:cubicBezTo>
                  <a:pt x="4759642" y="704230"/>
                  <a:pt x="4716826" y="747045"/>
                  <a:pt x="4663677" y="747045"/>
                </a:cubicBezTo>
                <a:lnTo>
                  <a:pt x="4319682" y="747045"/>
                </a:lnTo>
                <a:cubicBezTo>
                  <a:pt x="4319682" y="807577"/>
                  <a:pt x="4330016" y="847439"/>
                  <a:pt x="4349210" y="874014"/>
                </a:cubicBezTo>
                <a:cubicBezTo>
                  <a:pt x="4374308" y="906494"/>
                  <a:pt x="4412694" y="924210"/>
                  <a:pt x="4462890" y="924210"/>
                </a:cubicBezTo>
                <a:cubicBezTo>
                  <a:pt x="4518992" y="924210"/>
                  <a:pt x="4572142" y="907970"/>
                  <a:pt x="4622338" y="885825"/>
                </a:cubicBezTo>
                <a:cubicBezTo>
                  <a:pt x="4632673" y="881396"/>
                  <a:pt x="4643008" y="878443"/>
                  <a:pt x="4653342" y="878443"/>
                </a:cubicBezTo>
                <a:cubicBezTo>
                  <a:pt x="4690252" y="878443"/>
                  <a:pt x="4725684" y="909447"/>
                  <a:pt x="4725684" y="947832"/>
                </a:cubicBezTo>
                <a:cubicBezTo>
                  <a:pt x="4725684" y="975883"/>
                  <a:pt x="4713874" y="1000982"/>
                  <a:pt x="4687299" y="1014269"/>
                </a:cubicBezTo>
                <a:cubicBezTo>
                  <a:pt x="4616433" y="1048226"/>
                  <a:pt x="4541138" y="1064466"/>
                  <a:pt x="4462890" y="1064466"/>
                </a:cubicBezTo>
                <a:cubicBezTo>
                  <a:pt x="4377260" y="1064466"/>
                  <a:pt x="4303442" y="1036415"/>
                  <a:pt x="4248816" y="981789"/>
                </a:cubicBezTo>
                <a:cubicBezTo>
                  <a:pt x="4195666" y="928639"/>
                  <a:pt x="4167615" y="854821"/>
                  <a:pt x="4167615" y="767715"/>
                </a:cubicBezTo>
                <a:lnTo>
                  <a:pt x="4167615" y="581691"/>
                </a:lnTo>
                <a:cubicBezTo>
                  <a:pt x="4167615" y="496062"/>
                  <a:pt x="4195666" y="422243"/>
                  <a:pt x="4248816" y="369093"/>
                </a:cubicBezTo>
                <a:cubicBezTo>
                  <a:pt x="4303442" y="314467"/>
                  <a:pt x="4377260" y="286416"/>
                  <a:pt x="4462890" y="286416"/>
                </a:cubicBezTo>
                <a:close/>
                <a:moveTo>
                  <a:pt x="3815190" y="286416"/>
                </a:moveTo>
                <a:cubicBezTo>
                  <a:pt x="3887532" y="286416"/>
                  <a:pt x="3956922" y="302656"/>
                  <a:pt x="4020406" y="333660"/>
                </a:cubicBezTo>
                <a:cubicBezTo>
                  <a:pt x="4048458" y="346948"/>
                  <a:pt x="4063221" y="373522"/>
                  <a:pt x="4063221" y="401574"/>
                </a:cubicBezTo>
                <a:cubicBezTo>
                  <a:pt x="4063221" y="438483"/>
                  <a:pt x="4032217" y="470963"/>
                  <a:pt x="3990879" y="470963"/>
                </a:cubicBezTo>
                <a:cubicBezTo>
                  <a:pt x="3977591" y="470963"/>
                  <a:pt x="3965780" y="466534"/>
                  <a:pt x="3955446" y="462106"/>
                </a:cubicBezTo>
                <a:cubicBezTo>
                  <a:pt x="3912631" y="442912"/>
                  <a:pt x="3863910" y="426672"/>
                  <a:pt x="3815190" y="426672"/>
                </a:cubicBezTo>
                <a:cubicBezTo>
                  <a:pt x="3725131" y="426672"/>
                  <a:pt x="3671982" y="479821"/>
                  <a:pt x="3671982" y="569880"/>
                </a:cubicBezTo>
                <a:lnTo>
                  <a:pt x="3671982" y="779526"/>
                </a:lnTo>
                <a:cubicBezTo>
                  <a:pt x="3671982" y="871061"/>
                  <a:pt x="3725131" y="922734"/>
                  <a:pt x="3815190" y="922734"/>
                </a:cubicBezTo>
                <a:cubicBezTo>
                  <a:pt x="3863910" y="922734"/>
                  <a:pt x="3917060" y="906494"/>
                  <a:pt x="3959875" y="885825"/>
                </a:cubicBezTo>
                <a:cubicBezTo>
                  <a:pt x="3970209" y="879919"/>
                  <a:pt x="3980544" y="878443"/>
                  <a:pt x="3992355" y="878443"/>
                </a:cubicBezTo>
                <a:cubicBezTo>
                  <a:pt x="4029264" y="878443"/>
                  <a:pt x="4063221" y="907970"/>
                  <a:pt x="4063221" y="949309"/>
                </a:cubicBezTo>
                <a:cubicBezTo>
                  <a:pt x="4063221" y="977360"/>
                  <a:pt x="4046981" y="1003935"/>
                  <a:pt x="4018930" y="1017222"/>
                </a:cubicBezTo>
                <a:cubicBezTo>
                  <a:pt x="3955446" y="1048226"/>
                  <a:pt x="3887532" y="1064466"/>
                  <a:pt x="3815190" y="1064466"/>
                </a:cubicBezTo>
                <a:cubicBezTo>
                  <a:pt x="3729560" y="1064466"/>
                  <a:pt x="3655742" y="1036415"/>
                  <a:pt x="3601116" y="981789"/>
                </a:cubicBezTo>
                <a:cubicBezTo>
                  <a:pt x="3547966" y="928639"/>
                  <a:pt x="3519915" y="854821"/>
                  <a:pt x="3519915" y="767715"/>
                </a:cubicBezTo>
                <a:lnTo>
                  <a:pt x="3519915" y="581691"/>
                </a:lnTo>
                <a:cubicBezTo>
                  <a:pt x="3519915" y="496062"/>
                  <a:pt x="3547966" y="422243"/>
                  <a:pt x="3601116" y="369093"/>
                </a:cubicBezTo>
                <a:cubicBezTo>
                  <a:pt x="3655742" y="314467"/>
                  <a:pt x="3729560" y="286416"/>
                  <a:pt x="3815190" y="286416"/>
                </a:cubicBezTo>
                <a:close/>
                <a:moveTo>
                  <a:pt x="2761249" y="286416"/>
                </a:moveTo>
                <a:cubicBezTo>
                  <a:pt x="2861642" y="286416"/>
                  <a:pt x="2913316" y="301180"/>
                  <a:pt x="2962036" y="323326"/>
                </a:cubicBezTo>
                <a:cubicBezTo>
                  <a:pt x="2991564" y="335137"/>
                  <a:pt x="3010756" y="361711"/>
                  <a:pt x="3010756" y="392715"/>
                </a:cubicBezTo>
                <a:cubicBezTo>
                  <a:pt x="3010756" y="431101"/>
                  <a:pt x="2979753" y="463581"/>
                  <a:pt x="2939890" y="463581"/>
                </a:cubicBezTo>
                <a:cubicBezTo>
                  <a:pt x="2929556" y="463581"/>
                  <a:pt x="2914792" y="460629"/>
                  <a:pt x="2904457" y="456199"/>
                </a:cubicBezTo>
                <a:cubicBezTo>
                  <a:pt x="2867548" y="438483"/>
                  <a:pt x="2807017" y="426672"/>
                  <a:pt x="2758296" y="426672"/>
                </a:cubicBezTo>
                <a:cubicBezTo>
                  <a:pt x="2697765" y="426672"/>
                  <a:pt x="2657903" y="456199"/>
                  <a:pt x="2657903" y="506396"/>
                </a:cubicBezTo>
                <a:cubicBezTo>
                  <a:pt x="2657903" y="544782"/>
                  <a:pt x="2687430" y="568404"/>
                  <a:pt x="2718434" y="578739"/>
                </a:cubicBezTo>
                <a:lnTo>
                  <a:pt x="2863119" y="625983"/>
                </a:lnTo>
                <a:cubicBezTo>
                  <a:pt x="2960560" y="658463"/>
                  <a:pt x="3019615" y="724900"/>
                  <a:pt x="3019615" y="832675"/>
                </a:cubicBezTo>
                <a:cubicBezTo>
                  <a:pt x="3019615" y="962596"/>
                  <a:pt x="2914792" y="1064466"/>
                  <a:pt x="2756820" y="1064466"/>
                </a:cubicBezTo>
                <a:cubicBezTo>
                  <a:pt x="2669714" y="1064466"/>
                  <a:pt x="2598847" y="1048226"/>
                  <a:pt x="2544222" y="1023127"/>
                </a:cubicBezTo>
                <a:cubicBezTo>
                  <a:pt x="2516170" y="1009840"/>
                  <a:pt x="2498454" y="984742"/>
                  <a:pt x="2498454" y="955214"/>
                </a:cubicBezTo>
                <a:cubicBezTo>
                  <a:pt x="2498454" y="916829"/>
                  <a:pt x="2530934" y="881396"/>
                  <a:pt x="2572273" y="881396"/>
                </a:cubicBezTo>
                <a:cubicBezTo>
                  <a:pt x="2582607" y="881396"/>
                  <a:pt x="2595895" y="885825"/>
                  <a:pt x="2606229" y="890254"/>
                </a:cubicBezTo>
                <a:cubicBezTo>
                  <a:pt x="2646092" y="910924"/>
                  <a:pt x="2694812" y="924210"/>
                  <a:pt x="2759772" y="924210"/>
                </a:cubicBezTo>
                <a:cubicBezTo>
                  <a:pt x="2830639" y="924210"/>
                  <a:pt x="2867548" y="897635"/>
                  <a:pt x="2867548" y="847439"/>
                </a:cubicBezTo>
                <a:cubicBezTo>
                  <a:pt x="2867548" y="792813"/>
                  <a:pt x="2823257" y="775096"/>
                  <a:pt x="2768631" y="755904"/>
                </a:cubicBezTo>
                <a:lnTo>
                  <a:pt x="2647568" y="711612"/>
                </a:lnTo>
                <a:cubicBezTo>
                  <a:pt x="2567844" y="682085"/>
                  <a:pt x="2505836" y="620077"/>
                  <a:pt x="2505836" y="509349"/>
                </a:cubicBezTo>
                <a:cubicBezTo>
                  <a:pt x="2505836" y="379428"/>
                  <a:pt x="2613611" y="286416"/>
                  <a:pt x="2761249" y="286416"/>
                </a:cubicBezTo>
                <a:close/>
                <a:moveTo>
                  <a:pt x="1214866" y="286416"/>
                </a:moveTo>
                <a:cubicBezTo>
                  <a:pt x="1301972" y="286416"/>
                  <a:pt x="1375791" y="314467"/>
                  <a:pt x="1428940" y="369093"/>
                </a:cubicBezTo>
                <a:cubicBezTo>
                  <a:pt x="1482090" y="422243"/>
                  <a:pt x="1511617" y="496062"/>
                  <a:pt x="1511617" y="581691"/>
                </a:cubicBezTo>
                <a:lnTo>
                  <a:pt x="1511617" y="651081"/>
                </a:lnTo>
                <a:cubicBezTo>
                  <a:pt x="1511617" y="704230"/>
                  <a:pt x="1468802" y="747045"/>
                  <a:pt x="1415653" y="747045"/>
                </a:cubicBezTo>
                <a:lnTo>
                  <a:pt x="1071657" y="747045"/>
                </a:lnTo>
                <a:cubicBezTo>
                  <a:pt x="1071657" y="807577"/>
                  <a:pt x="1081992" y="847439"/>
                  <a:pt x="1101185" y="874014"/>
                </a:cubicBezTo>
                <a:cubicBezTo>
                  <a:pt x="1126283" y="906494"/>
                  <a:pt x="1164669" y="924210"/>
                  <a:pt x="1214866" y="924210"/>
                </a:cubicBezTo>
                <a:cubicBezTo>
                  <a:pt x="1270968" y="924210"/>
                  <a:pt x="1324118" y="907970"/>
                  <a:pt x="1374314" y="885825"/>
                </a:cubicBezTo>
                <a:cubicBezTo>
                  <a:pt x="1384649" y="881396"/>
                  <a:pt x="1394983" y="878443"/>
                  <a:pt x="1405318" y="878443"/>
                </a:cubicBezTo>
                <a:cubicBezTo>
                  <a:pt x="1442227" y="878443"/>
                  <a:pt x="1477660" y="909447"/>
                  <a:pt x="1477660" y="947832"/>
                </a:cubicBezTo>
                <a:cubicBezTo>
                  <a:pt x="1477660" y="975883"/>
                  <a:pt x="1465849" y="1000982"/>
                  <a:pt x="1439275" y="1014269"/>
                </a:cubicBezTo>
                <a:cubicBezTo>
                  <a:pt x="1368409" y="1048226"/>
                  <a:pt x="1293114" y="1064466"/>
                  <a:pt x="1214866" y="1064466"/>
                </a:cubicBezTo>
                <a:cubicBezTo>
                  <a:pt x="1129236" y="1064466"/>
                  <a:pt x="1055417" y="1036415"/>
                  <a:pt x="1000791" y="981789"/>
                </a:cubicBezTo>
                <a:cubicBezTo>
                  <a:pt x="947642" y="928639"/>
                  <a:pt x="919590" y="854821"/>
                  <a:pt x="919590" y="767715"/>
                </a:cubicBezTo>
                <a:lnTo>
                  <a:pt x="919590" y="581691"/>
                </a:lnTo>
                <a:cubicBezTo>
                  <a:pt x="919590" y="496062"/>
                  <a:pt x="947642" y="422243"/>
                  <a:pt x="1000791" y="369093"/>
                </a:cubicBezTo>
                <a:cubicBezTo>
                  <a:pt x="1055417" y="314467"/>
                  <a:pt x="1129236" y="286416"/>
                  <a:pt x="1214866" y="286416"/>
                </a:cubicBezTo>
                <a:close/>
                <a:moveTo>
                  <a:pt x="9399078" y="0"/>
                </a:moveTo>
                <a:cubicBezTo>
                  <a:pt x="9440417" y="0"/>
                  <a:pt x="9474373" y="33957"/>
                  <a:pt x="9474373" y="76771"/>
                </a:cubicBezTo>
                <a:lnTo>
                  <a:pt x="9474373" y="661416"/>
                </a:lnTo>
                <a:cubicBezTo>
                  <a:pt x="9474373" y="702754"/>
                  <a:pt x="9440417" y="736711"/>
                  <a:pt x="9399078" y="736711"/>
                </a:cubicBezTo>
                <a:cubicBezTo>
                  <a:pt x="9356263" y="736711"/>
                  <a:pt x="9322306" y="702754"/>
                  <a:pt x="9322306" y="661416"/>
                </a:cubicBezTo>
                <a:lnTo>
                  <a:pt x="9322306" y="76771"/>
                </a:lnTo>
                <a:cubicBezTo>
                  <a:pt x="9322306" y="33957"/>
                  <a:pt x="9356263" y="0"/>
                  <a:pt x="9399078" y="0"/>
                </a:cubicBezTo>
                <a:close/>
                <a:moveTo>
                  <a:pt x="8071436" y="0"/>
                </a:moveTo>
                <a:cubicBezTo>
                  <a:pt x="8112774" y="0"/>
                  <a:pt x="8146731" y="33957"/>
                  <a:pt x="8146731" y="76771"/>
                </a:cubicBezTo>
                <a:lnTo>
                  <a:pt x="8146731" y="301180"/>
                </a:lnTo>
                <a:lnTo>
                  <a:pt x="8289940" y="301180"/>
                </a:lnTo>
                <a:cubicBezTo>
                  <a:pt x="8332754" y="301180"/>
                  <a:pt x="8366711" y="332184"/>
                  <a:pt x="8366711" y="373522"/>
                </a:cubicBezTo>
                <a:cubicBezTo>
                  <a:pt x="8366711" y="417814"/>
                  <a:pt x="8334230" y="447341"/>
                  <a:pt x="8289940" y="447341"/>
                </a:cubicBezTo>
                <a:lnTo>
                  <a:pt x="8146731" y="447341"/>
                </a:lnTo>
                <a:lnTo>
                  <a:pt x="8146731" y="832675"/>
                </a:lnTo>
                <a:cubicBezTo>
                  <a:pt x="8146731" y="888778"/>
                  <a:pt x="8176258" y="924210"/>
                  <a:pt x="8214644" y="924210"/>
                </a:cubicBezTo>
                <a:cubicBezTo>
                  <a:pt x="8257459" y="924210"/>
                  <a:pt x="8264842" y="912399"/>
                  <a:pt x="8292892" y="912399"/>
                </a:cubicBezTo>
                <a:cubicBezTo>
                  <a:pt x="8329802" y="912399"/>
                  <a:pt x="8366711" y="938974"/>
                  <a:pt x="8366711" y="983265"/>
                </a:cubicBezTo>
                <a:cubicBezTo>
                  <a:pt x="8366711" y="1020175"/>
                  <a:pt x="8338660" y="1048226"/>
                  <a:pt x="8301750" y="1055608"/>
                </a:cubicBezTo>
                <a:cubicBezTo>
                  <a:pt x="8272223" y="1061514"/>
                  <a:pt x="8244172" y="1064466"/>
                  <a:pt x="8214644" y="1064466"/>
                </a:cubicBezTo>
                <a:cubicBezTo>
                  <a:pt x="8093582" y="1064466"/>
                  <a:pt x="7994665" y="969978"/>
                  <a:pt x="7994665" y="834151"/>
                </a:cubicBezTo>
                <a:lnTo>
                  <a:pt x="7994665" y="76771"/>
                </a:lnTo>
                <a:cubicBezTo>
                  <a:pt x="7994665" y="33957"/>
                  <a:pt x="8028621" y="0"/>
                  <a:pt x="8071436" y="0"/>
                </a:cubicBezTo>
                <a:close/>
                <a:moveTo>
                  <a:pt x="6071186" y="0"/>
                </a:moveTo>
                <a:cubicBezTo>
                  <a:pt x="6112524" y="0"/>
                  <a:pt x="6146481" y="33957"/>
                  <a:pt x="6146481" y="76771"/>
                </a:cubicBezTo>
                <a:lnTo>
                  <a:pt x="6146481" y="324802"/>
                </a:lnTo>
                <a:cubicBezTo>
                  <a:pt x="6192249" y="304133"/>
                  <a:pt x="6251304" y="286416"/>
                  <a:pt x="6300024" y="286416"/>
                </a:cubicBezTo>
                <a:cubicBezTo>
                  <a:pt x="6387130" y="286416"/>
                  <a:pt x="6452091" y="311515"/>
                  <a:pt x="6505240" y="366141"/>
                </a:cubicBezTo>
                <a:cubicBezTo>
                  <a:pt x="6558390" y="419290"/>
                  <a:pt x="6586441" y="496062"/>
                  <a:pt x="6586441" y="581691"/>
                </a:cubicBezTo>
                <a:lnTo>
                  <a:pt x="6586441" y="767715"/>
                </a:lnTo>
                <a:cubicBezTo>
                  <a:pt x="6586441" y="854821"/>
                  <a:pt x="6556914" y="928639"/>
                  <a:pt x="6503764" y="981789"/>
                </a:cubicBezTo>
                <a:cubicBezTo>
                  <a:pt x="6450615" y="1036415"/>
                  <a:pt x="6376796" y="1064466"/>
                  <a:pt x="6289690" y="1064466"/>
                </a:cubicBezTo>
                <a:cubicBezTo>
                  <a:pt x="6209966" y="1064466"/>
                  <a:pt x="6133194" y="1051179"/>
                  <a:pt x="6059375" y="1026080"/>
                </a:cubicBezTo>
                <a:cubicBezTo>
                  <a:pt x="6020990" y="1012793"/>
                  <a:pt x="5994415" y="977360"/>
                  <a:pt x="5994415" y="936021"/>
                </a:cubicBezTo>
                <a:lnTo>
                  <a:pt x="5994415" y="76771"/>
                </a:lnTo>
                <a:cubicBezTo>
                  <a:pt x="5994415" y="33957"/>
                  <a:pt x="6028371" y="0"/>
                  <a:pt x="6071186" y="0"/>
                </a:cubicBezTo>
                <a:close/>
                <a:moveTo>
                  <a:pt x="5002243" y="0"/>
                </a:moveTo>
                <a:cubicBezTo>
                  <a:pt x="5043582" y="0"/>
                  <a:pt x="5077538" y="33957"/>
                  <a:pt x="5077538" y="76771"/>
                </a:cubicBezTo>
                <a:lnTo>
                  <a:pt x="5077538" y="987694"/>
                </a:lnTo>
                <a:cubicBezTo>
                  <a:pt x="5077538" y="1030509"/>
                  <a:pt x="5043582" y="1064466"/>
                  <a:pt x="5002243" y="1064466"/>
                </a:cubicBezTo>
                <a:cubicBezTo>
                  <a:pt x="4959428" y="1064466"/>
                  <a:pt x="4925472" y="1030509"/>
                  <a:pt x="4925472" y="987694"/>
                </a:cubicBezTo>
                <a:lnTo>
                  <a:pt x="4925472" y="76771"/>
                </a:lnTo>
                <a:cubicBezTo>
                  <a:pt x="4925472" y="33957"/>
                  <a:pt x="4959428" y="0"/>
                  <a:pt x="5002243" y="0"/>
                </a:cubicBezTo>
                <a:close/>
                <a:moveTo>
                  <a:pt x="2288571" y="0"/>
                </a:moveTo>
                <a:cubicBezTo>
                  <a:pt x="2332863" y="0"/>
                  <a:pt x="2365343" y="38385"/>
                  <a:pt x="2365343" y="76771"/>
                </a:cubicBezTo>
                <a:cubicBezTo>
                  <a:pt x="2365343" y="85629"/>
                  <a:pt x="2363866" y="93011"/>
                  <a:pt x="2360914" y="101870"/>
                </a:cubicBezTo>
                <a:lnTo>
                  <a:pt x="2290048" y="311515"/>
                </a:lnTo>
                <a:cubicBezTo>
                  <a:pt x="2279713" y="342519"/>
                  <a:pt x="2248709" y="363188"/>
                  <a:pt x="2217705" y="363188"/>
                </a:cubicBezTo>
                <a:cubicBezTo>
                  <a:pt x="2173414" y="363188"/>
                  <a:pt x="2140934" y="324802"/>
                  <a:pt x="2140934" y="286416"/>
                </a:cubicBezTo>
                <a:cubicBezTo>
                  <a:pt x="2140934" y="277558"/>
                  <a:pt x="2142410" y="270176"/>
                  <a:pt x="2145363" y="261318"/>
                </a:cubicBezTo>
                <a:lnTo>
                  <a:pt x="2216229" y="51673"/>
                </a:lnTo>
                <a:cubicBezTo>
                  <a:pt x="2226564" y="20669"/>
                  <a:pt x="2256091" y="0"/>
                  <a:pt x="2288571" y="0"/>
                </a:cubicBezTo>
                <a:close/>
                <a:moveTo>
                  <a:pt x="1746836" y="0"/>
                </a:moveTo>
                <a:cubicBezTo>
                  <a:pt x="1788176" y="0"/>
                  <a:pt x="1822132" y="33957"/>
                  <a:pt x="1822132" y="76771"/>
                </a:cubicBezTo>
                <a:lnTo>
                  <a:pt x="1822132" y="301180"/>
                </a:lnTo>
                <a:lnTo>
                  <a:pt x="1965340" y="301180"/>
                </a:lnTo>
                <a:cubicBezTo>
                  <a:pt x="2008155" y="301180"/>
                  <a:pt x="2042111" y="332184"/>
                  <a:pt x="2042111" y="373522"/>
                </a:cubicBezTo>
                <a:cubicBezTo>
                  <a:pt x="2042111" y="417814"/>
                  <a:pt x="2009631" y="447341"/>
                  <a:pt x="1965340" y="447341"/>
                </a:cubicBezTo>
                <a:lnTo>
                  <a:pt x="1822132" y="447341"/>
                </a:lnTo>
                <a:lnTo>
                  <a:pt x="1822132" y="832675"/>
                </a:lnTo>
                <a:cubicBezTo>
                  <a:pt x="1822132" y="888778"/>
                  <a:pt x="1851660" y="924210"/>
                  <a:pt x="1890045" y="924210"/>
                </a:cubicBezTo>
                <a:cubicBezTo>
                  <a:pt x="1932860" y="924210"/>
                  <a:pt x="1940241" y="912399"/>
                  <a:pt x="1968293" y="912399"/>
                </a:cubicBezTo>
                <a:cubicBezTo>
                  <a:pt x="2005203" y="912399"/>
                  <a:pt x="2042111" y="938974"/>
                  <a:pt x="2042111" y="983265"/>
                </a:cubicBezTo>
                <a:cubicBezTo>
                  <a:pt x="2042111" y="1020175"/>
                  <a:pt x="2014060" y="1048226"/>
                  <a:pt x="1977151" y="1055608"/>
                </a:cubicBezTo>
                <a:cubicBezTo>
                  <a:pt x="1947623" y="1061514"/>
                  <a:pt x="1919572" y="1064466"/>
                  <a:pt x="1890045" y="1064466"/>
                </a:cubicBezTo>
                <a:cubicBezTo>
                  <a:pt x="1768983" y="1064466"/>
                  <a:pt x="1670065" y="969978"/>
                  <a:pt x="1670065" y="834151"/>
                </a:cubicBezTo>
                <a:lnTo>
                  <a:pt x="1670065" y="76771"/>
                </a:lnTo>
                <a:cubicBezTo>
                  <a:pt x="1670065" y="33957"/>
                  <a:pt x="1704021" y="0"/>
                  <a:pt x="1746836" y="0"/>
                </a:cubicBezTo>
                <a:close/>
                <a:moveTo>
                  <a:pt x="298370" y="0"/>
                </a:moveTo>
                <a:cubicBezTo>
                  <a:pt x="341185" y="0"/>
                  <a:pt x="376618" y="36909"/>
                  <a:pt x="376618" y="79724"/>
                </a:cubicBezTo>
                <a:lnTo>
                  <a:pt x="376618" y="900588"/>
                </a:lnTo>
                <a:lnTo>
                  <a:pt x="754570" y="900588"/>
                </a:lnTo>
                <a:cubicBezTo>
                  <a:pt x="797385" y="900588"/>
                  <a:pt x="831342" y="933069"/>
                  <a:pt x="831342" y="974407"/>
                </a:cubicBezTo>
                <a:cubicBezTo>
                  <a:pt x="831342" y="1017222"/>
                  <a:pt x="798861" y="1049702"/>
                  <a:pt x="756046" y="1049702"/>
                </a:cubicBezTo>
                <a:lnTo>
                  <a:pt x="316087" y="1049702"/>
                </a:lnTo>
                <a:cubicBezTo>
                  <a:pt x="262937" y="1049702"/>
                  <a:pt x="220122" y="1003935"/>
                  <a:pt x="220122" y="953738"/>
                </a:cubicBezTo>
                <a:lnTo>
                  <a:pt x="220122" y="78248"/>
                </a:lnTo>
                <a:cubicBezTo>
                  <a:pt x="220122" y="35433"/>
                  <a:pt x="257032" y="0"/>
                  <a:pt x="298370" y="0"/>
                </a:cubicBezTo>
                <a:close/>
              </a:path>
            </a:pathLst>
          </a:custGeom>
          <a:solidFill>
            <a:srgbClr val="143AAA"/>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sz="11600" b="1" i="0">
                <a:solidFill>
                  <a:schemeClr val="bg1"/>
                </a:solidFill>
                <a:latin typeface="NettoOT-Bold"/>
                <a:ea typeface="+mj-ea"/>
                <a:cs typeface="NettoOT-Bold"/>
              </a:defRPr>
            </a:lvl1pPr>
          </a:lstStyle>
          <a:p>
            <a:pPr marL="143510">
              <a:spcBef>
                <a:spcPts val="130"/>
              </a:spcBef>
            </a:pPr>
            <a:endParaRPr lang="en-GB" sz="4150" dirty="0">
              <a:solidFill>
                <a:srgbClr val="143AAA"/>
              </a:solidFill>
              <a:latin typeface="FiraSans-Book"/>
              <a:cs typeface="FiraSans-Book"/>
            </a:endParaRPr>
          </a:p>
        </p:txBody>
      </p:sp>
      <p:grpSp>
        <p:nvGrpSpPr>
          <p:cNvPr id="19" name="object 2" descr="Game controller">
            <a:extLst>
              <a:ext uri="{FF2B5EF4-FFF2-40B4-BE49-F238E27FC236}">
                <a16:creationId xmlns:a16="http://schemas.microsoft.com/office/drawing/2014/main" id="{BBEA400F-339D-ED61-E14F-6DEA49114404}"/>
              </a:ext>
            </a:extLst>
          </p:cNvPr>
          <p:cNvGrpSpPr/>
          <p:nvPr/>
        </p:nvGrpSpPr>
        <p:grpSpPr>
          <a:xfrm>
            <a:off x="6828655" y="771238"/>
            <a:ext cx="3134995" cy="2801620"/>
            <a:chOff x="6828655" y="771238"/>
            <a:chExt cx="3134995" cy="2801620"/>
          </a:xfrm>
        </p:grpSpPr>
        <p:sp>
          <p:nvSpPr>
            <p:cNvPr id="20" name="object 3">
              <a:extLst>
                <a:ext uri="{FF2B5EF4-FFF2-40B4-BE49-F238E27FC236}">
                  <a16:creationId xmlns:a16="http://schemas.microsoft.com/office/drawing/2014/main" id="{E222BCAF-729C-0D23-1A1C-42258BB08BCA}"/>
                </a:ext>
              </a:extLst>
            </p:cNvPr>
            <p:cNvSpPr/>
            <p:nvPr/>
          </p:nvSpPr>
          <p:spPr>
            <a:xfrm>
              <a:off x="6828655" y="936227"/>
              <a:ext cx="3134995" cy="2636520"/>
            </a:xfrm>
            <a:custGeom>
              <a:avLst/>
              <a:gdLst/>
              <a:ahLst/>
              <a:cxnLst/>
              <a:rect l="l" t="t" r="r" b="b"/>
              <a:pathLst>
                <a:path w="3134995" h="2636520">
                  <a:moveTo>
                    <a:pt x="1026688" y="0"/>
                  </a:moveTo>
                  <a:lnTo>
                    <a:pt x="974905" y="1128"/>
                  </a:lnTo>
                  <a:lnTo>
                    <a:pt x="923697" y="5116"/>
                  </a:lnTo>
                  <a:lnTo>
                    <a:pt x="873358" y="12363"/>
                  </a:lnTo>
                  <a:lnTo>
                    <a:pt x="824183" y="23269"/>
                  </a:lnTo>
                  <a:lnTo>
                    <a:pt x="757437" y="48884"/>
                  </a:lnTo>
                  <a:lnTo>
                    <a:pt x="718079" y="72591"/>
                  </a:lnTo>
                  <a:lnTo>
                    <a:pt x="682386" y="100841"/>
                  </a:lnTo>
                  <a:lnTo>
                    <a:pt x="649911" y="132989"/>
                  </a:lnTo>
                  <a:lnTo>
                    <a:pt x="620208" y="168387"/>
                  </a:lnTo>
                  <a:lnTo>
                    <a:pt x="592831" y="206390"/>
                  </a:lnTo>
                  <a:lnTo>
                    <a:pt x="567333" y="246352"/>
                  </a:lnTo>
                  <a:lnTo>
                    <a:pt x="543268" y="287625"/>
                  </a:lnTo>
                  <a:lnTo>
                    <a:pt x="520189" y="329565"/>
                  </a:lnTo>
                  <a:lnTo>
                    <a:pt x="497650" y="371523"/>
                  </a:lnTo>
                  <a:lnTo>
                    <a:pt x="450641" y="457994"/>
                  </a:lnTo>
                  <a:lnTo>
                    <a:pt x="426691" y="503370"/>
                  </a:lnTo>
                  <a:lnTo>
                    <a:pt x="403309" y="548974"/>
                  </a:lnTo>
                  <a:lnTo>
                    <a:pt x="380453" y="594793"/>
                  </a:lnTo>
                  <a:lnTo>
                    <a:pt x="358077" y="640818"/>
                  </a:lnTo>
                  <a:lnTo>
                    <a:pt x="336137" y="687036"/>
                  </a:lnTo>
                  <a:lnTo>
                    <a:pt x="314589" y="733438"/>
                  </a:lnTo>
                  <a:lnTo>
                    <a:pt x="293390" y="780012"/>
                  </a:lnTo>
                  <a:lnTo>
                    <a:pt x="272495" y="826747"/>
                  </a:lnTo>
                  <a:lnTo>
                    <a:pt x="251859" y="873632"/>
                  </a:lnTo>
                  <a:lnTo>
                    <a:pt x="231440" y="920657"/>
                  </a:lnTo>
                  <a:lnTo>
                    <a:pt x="211192" y="967809"/>
                  </a:lnTo>
                  <a:lnTo>
                    <a:pt x="191071" y="1015080"/>
                  </a:lnTo>
                  <a:lnTo>
                    <a:pt x="131033" y="1157485"/>
                  </a:lnTo>
                  <a:lnTo>
                    <a:pt x="113237" y="1200758"/>
                  </a:lnTo>
                  <a:lnTo>
                    <a:pt x="95788" y="1245450"/>
                  </a:lnTo>
                  <a:lnTo>
                    <a:pt x="78964" y="1291384"/>
                  </a:lnTo>
                  <a:lnTo>
                    <a:pt x="63041" y="1338383"/>
                  </a:lnTo>
                  <a:lnTo>
                    <a:pt x="48295" y="1386270"/>
                  </a:lnTo>
                  <a:lnTo>
                    <a:pt x="35001" y="1434868"/>
                  </a:lnTo>
                  <a:lnTo>
                    <a:pt x="23437" y="1484000"/>
                  </a:lnTo>
                  <a:lnTo>
                    <a:pt x="13879" y="1533488"/>
                  </a:lnTo>
                  <a:lnTo>
                    <a:pt x="6603" y="1583156"/>
                  </a:lnTo>
                  <a:lnTo>
                    <a:pt x="1884" y="1632825"/>
                  </a:lnTo>
                  <a:lnTo>
                    <a:pt x="0" y="1682320"/>
                  </a:lnTo>
                  <a:lnTo>
                    <a:pt x="1225" y="1731463"/>
                  </a:lnTo>
                  <a:lnTo>
                    <a:pt x="5838" y="1780077"/>
                  </a:lnTo>
                  <a:lnTo>
                    <a:pt x="14113" y="1827984"/>
                  </a:lnTo>
                  <a:lnTo>
                    <a:pt x="26328" y="1875007"/>
                  </a:lnTo>
                  <a:lnTo>
                    <a:pt x="42757" y="1920970"/>
                  </a:lnTo>
                  <a:lnTo>
                    <a:pt x="63678" y="1965696"/>
                  </a:lnTo>
                  <a:lnTo>
                    <a:pt x="90631" y="2007774"/>
                  </a:lnTo>
                  <a:lnTo>
                    <a:pt x="121724" y="2040777"/>
                  </a:lnTo>
                  <a:lnTo>
                    <a:pt x="156264" y="2065013"/>
                  </a:lnTo>
                  <a:lnTo>
                    <a:pt x="193561" y="2080793"/>
                  </a:lnTo>
                  <a:lnTo>
                    <a:pt x="232921" y="2088426"/>
                  </a:lnTo>
                  <a:lnTo>
                    <a:pt x="273653" y="2088223"/>
                  </a:lnTo>
                  <a:lnTo>
                    <a:pt x="315065" y="2080493"/>
                  </a:lnTo>
                  <a:lnTo>
                    <a:pt x="356465" y="2065546"/>
                  </a:lnTo>
                  <a:lnTo>
                    <a:pt x="397160" y="2043692"/>
                  </a:lnTo>
                  <a:lnTo>
                    <a:pt x="436459" y="2015241"/>
                  </a:lnTo>
                  <a:lnTo>
                    <a:pt x="475830" y="1977135"/>
                  </a:lnTo>
                  <a:lnTo>
                    <a:pt x="508933" y="1934504"/>
                  </a:lnTo>
                  <a:lnTo>
                    <a:pt x="537593" y="1888421"/>
                  </a:lnTo>
                  <a:lnTo>
                    <a:pt x="563634" y="1839961"/>
                  </a:lnTo>
                  <a:lnTo>
                    <a:pt x="590376" y="1791399"/>
                  </a:lnTo>
                  <a:lnTo>
                    <a:pt x="619684" y="1743835"/>
                  </a:lnTo>
                  <a:lnTo>
                    <a:pt x="650905" y="1697283"/>
                  </a:lnTo>
                  <a:lnTo>
                    <a:pt x="683388" y="1651756"/>
                  </a:lnTo>
                  <a:lnTo>
                    <a:pt x="716480" y="1607268"/>
                  </a:lnTo>
                  <a:lnTo>
                    <a:pt x="752637" y="1566942"/>
                  </a:lnTo>
                  <a:lnTo>
                    <a:pt x="791046" y="1537562"/>
                  </a:lnTo>
                  <a:lnTo>
                    <a:pt x="831430" y="1517860"/>
                  </a:lnTo>
                  <a:lnTo>
                    <a:pt x="873514" y="1506569"/>
                  </a:lnTo>
                  <a:lnTo>
                    <a:pt x="917023" y="1502421"/>
                  </a:lnTo>
                  <a:lnTo>
                    <a:pt x="961681" y="1504147"/>
                  </a:lnTo>
                  <a:lnTo>
                    <a:pt x="1007214" y="1510480"/>
                  </a:lnTo>
                  <a:lnTo>
                    <a:pt x="1053345" y="1520151"/>
                  </a:lnTo>
                  <a:lnTo>
                    <a:pt x="1099799" y="1531894"/>
                  </a:lnTo>
                  <a:lnTo>
                    <a:pt x="1146301" y="1544439"/>
                  </a:lnTo>
                  <a:lnTo>
                    <a:pt x="1192576" y="1556519"/>
                  </a:lnTo>
                  <a:lnTo>
                    <a:pt x="1240781" y="1568256"/>
                  </a:lnTo>
                  <a:lnTo>
                    <a:pt x="1289127" y="1579596"/>
                  </a:lnTo>
                  <a:lnTo>
                    <a:pt x="1337596" y="1590589"/>
                  </a:lnTo>
                  <a:lnTo>
                    <a:pt x="1386168" y="1601283"/>
                  </a:lnTo>
                  <a:lnTo>
                    <a:pt x="1434823" y="1611728"/>
                  </a:lnTo>
                  <a:lnTo>
                    <a:pt x="1483542" y="1621973"/>
                  </a:lnTo>
                  <a:lnTo>
                    <a:pt x="1532305" y="1632067"/>
                  </a:lnTo>
                  <a:lnTo>
                    <a:pt x="1776109" y="1681992"/>
                  </a:lnTo>
                  <a:lnTo>
                    <a:pt x="1824731" y="1692212"/>
                  </a:lnTo>
                  <a:lnTo>
                    <a:pt x="1877788" y="1703078"/>
                  </a:lnTo>
                  <a:lnTo>
                    <a:pt x="1930999" y="1713221"/>
                  </a:lnTo>
                  <a:lnTo>
                    <a:pt x="1984319" y="1722730"/>
                  </a:lnTo>
                  <a:lnTo>
                    <a:pt x="2037705" y="1731696"/>
                  </a:lnTo>
                  <a:lnTo>
                    <a:pt x="2091111" y="1740210"/>
                  </a:lnTo>
                  <a:lnTo>
                    <a:pt x="2144494" y="1748361"/>
                  </a:lnTo>
                  <a:lnTo>
                    <a:pt x="2194813" y="1753581"/>
                  </a:lnTo>
                  <a:lnTo>
                    <a:pt x="2253971" y="1760178"/>
                  </a:lnTo>
                  <a:lnTo>
                    <a:pt x="2310552" y="1773352"/>
                  </a:lnTo>
                  <a:lnTo>
                    <a:pt x="2353142" y="1798305"/>
                  </a:lnTo>
                  <a:lnTo>
                    <a:pt x="2374970" y="1830694"/>
                  </a:lnTo>
                  <a:lnTo>
                    <a:pt x="2389492" y="1872517"/>
                  </a:lnTo>
                  <a:lnTo>
                    <a:pt x="2398385" y="1921018"/>
                  </a:lnTo>
                  <a:lnTo>
                    <a:pt x="2403330" y="1973443"/>
                  </a:lnTo>
                  <a:lnTo>
                    <a:pt x="2406007" y="2027036"/>
                  </a:lnTo>
                  <a:lnTo>
                    <a:pt x="2408096" y="2079042"/>
                  </a:lnTo>
                  <a:lnTo>
                    <a:pt x="2411275" y="2126706"/>
                  </a:lnTo>
                  <a:lnTo>
                    <a:pt x="2417225" y="2167274"/>
                  </a:lnTo>
                  <a:lnTo>
                    <a:pt x="2429117" y="2216413"/>
                  </a:lnTo>
                  <a:lnTo>
                    <a:pt x="2443641" y="2267441"/>
                  </a:lnTo>
                  <a:lnTo>
                    <a:pt x="2460466" y="2319460"/>
                  </a:lnTo>
                  <a:lnTo>
                    <a:pt x="2479259" y="2371574"/>
                  </a:lnTo>
                  <a:lnTo>
                    <a:pt x="2499689" y="2422884"/>
                  </a:lnTo>
                  <a:lnTo>
                    <a:pt x="2521423" y="2472493"/>
                  </a:lnTo>
                  <a:lnTo>
                    <a:pt x="2544130" y="2519505"/>
                  </a:lnTo>
                  <a:lnTo>
                    <a:pt x="2567477" y="2563021"/>
                  </a:lnTo>
                  <a:lnTo>
                    <a:pt x="2597642" y="2601715"/>
                  </a:lnTo>
                  <a:lnTo>
                    <a:pt x="2633985" y="2625719"/>
                  </a:lnTo>
                  <a:lnTo>
                    <a:pt x="2674514" y="2636524"/>
                  </a:lnTo>
                  <a:lnTo>
                    <a:pt x="2717233" y="2635621"/>
                  </a:lnTo>
                  <a:lnTo>
                    <a:pt x="2760150" y="2624500"/>
                  </a:lnTo>
                  <a:lnTo>
                    <a:pt x="2801271" y="2604652"/>
                  </a:lnTo>
                  <a:lnTo>
                    <a:pt x="2838601" y="2577568"/>
                  </a:lnTo>
                  <a:lnTo>
                    <a:pt x="2870147" y="2544738"/>
                  </a:lnTo>
                  <a:lnTo>
                    <a:pt x="2900224" y="2504864"/>
                  </a:lnTo>
                  <a:lnTo>
                    <a:pt x="2927366" y="2464489"/>
                  </a:lnTo>
                  <a:lnTo>
                    <a:pt x="2951743" y="2423437"/>
                  </a:lnTo>
                  <a:lnTo>
                    <a:pt x="2973526" y="2381534"/>
                  </a:lnTo>
                  <a:lnTo>
                    <a:pt x="2992886" y="2338606"/>
                  </a:lnTo>
                  <a:lnTo>
                    <a:pt x="3009994" y="2294477"/>
                  </a:lnTo>
                  <a:lnTo>
                    <a:pt x="3025020" y="2248973"/>
                  </a:lnTo>
                  <a:lnTo>
                    <a:pt x="3038136" y="2201920"/>
                  </a:lnTo>
                  <a:lnTo>
                    <a:pt x="3049512" y="2153142"/>
                  </a:lnTo>
                  <a:lnTo>
                    <a:pt x="3059531" y="2105116"/>
                  </a:lnTo>
                  <a:lnTo>
                    <a:pt x="3069197" y="2056792"/>
                  </a:lnTo>
                  <a:lnTo>
                    <a:pt x="3078445" y="2008206"/>
                  </a:lnTo>
                  <a:lnTo>
                    <a:pt x="3087213" y="1959394"/>
                  </a:lnTo>
                  <a:lnTo>
                    <a:pt x="3095438" y="1910390"/>
                  </a:lnTo>
                  <a:lnTo>
                    <a:pt x="3103056" y="1861230"/>
                  </a:lnTo>
                  <a:lnTo>
                    <a:pt x="3110005" y="1811951"/>
                  </a:lnTo>
                  <a:lnTo>
                    <a:pt x="3116220" y="1762587"/>
                  </a:lnTo>
                  <a:lnTo>
                    <a:pt x="3121640" y="1713174"/>
                  </a:lnTo>
                  <a:lnTo>
                    <a:pt x="3126200" y="1663747"/>
                  </a:lnTo>
                  <a:lnTo>
                    <a:pt x="3129837" y="1614343"/>
                  </a:lnTo>
                  <a:lnTo>
                    <a:pt x="3132489" y="1564996"/>
                  </a:lnTo>
                  <a:lnTo>
                    <a:pt x="3134092" y="1515742"/>
                  </a:lnTo>
                  <a:lnTo>
                    <a:pt x="3134582" y="1466617"/>
                  </a:lnTo>
                  <a:lnTo>
                    <a:pt x="3133898" y="1417656"/>
                  </a:lnTo>
                  <a:lnTo>
                    <a:pt x="3131974" y="1368895"/>
                  </a:lnTo>
                  <a:lnTo>
                    <a:pt x="3128083" y="1316067"/>
                  </a:lnTo>
                  <a:lnTo>
                    <a:pt x="3122317" y="1263464"/>
                  </a:lnTo>
                  <a:lnTo>
                    <a:pt x="3115234" y="1211018"/>
                  </a:lnTo>
                  <a:lnTo>
                    <a:pt x="3107392" y="1158661"/>
                  </a:lnTo>
                  <a:lnTo>
                    <a:pt x="3099348" y="1106328"/>
                  </a:lnTo>
                  <a:lnTo>
                    <a:pt x="3091660" y="1053950"/>
                  </a:lnTo>
                  <a:lnTo>
                    <a:pt x="3084887" y="1001461"/>
                  </a:lnTo>
                  <a:lnTo>
                    <a:pt x="3079585" y="948793"/>
                  </a:lnTo>
                  <a:lnTo>
                    <a:pt x="3072143" y="850136"/>
                  </a:lnTo>
                  <a:lnTo>
                    <a:pt x="3067306" y="797073"/>
                  </a:lnTo>
                  <a:lnTo>
                    <a:pt x="3060673" y="743370"/>
                  </a:lnTo>
                  <a:lnTo>
                    <a:pt x="3051454" y="690412"/>
                  </a:lnTo>
                  <a:lnTo>
                    <a:pt x="3038860" y="639586"/>
                  </a:lnTo>
                  <a:lnTo>
                    <a:pt x="3021809" y="598593"/>
                  </a:lnTo>
                  <a:lnTo>
                    <a:pt x="2997315" y="562466"/>
                  </a:lnTo>
                  <a:lnTo>
                    <a:pt x="2966735" y="531210"/>
                  </a:lnTo>
                  <a:lnTo>
                    <a:pt x="2930647" y="504277"/>
                  </a:lnTo>
                  <a:lnTo>
                    <a:pt x="2889330" y="479973"/>
                  </a:lnTo>
                  <a:lnTo>
                    <a:pt x="2846963" y="457382"/>
                  </a:lnTo>
                  <a:lnTo>
                    <a:pt x="2807511" y="437509"/>
                  </a:lnTo>
                  <a:lnTo>
                    <a:pt x="2731443" y="400669"/>
                  </a:lnTo>
                  <a:lnTo>
                    <a:pt x="2685256" y="379121"/>
                  </a:lnTo>
                  <a:lnTo>
                    <a:pt x="2638285" y="357938"/>
                  </a:lnTo>
                  <a:lnTo>
                    <a:pt x="2590718" y="337283"/>
                  </a:lnTo>
                  <a:lnTo>
                    <a:pt x="2542743" y="317317"/>
                  </a:lnTo>
                  <a:lnTo>
                    <a:pt x="2494549" y="298204"/>
                  </a:lnTo>
                  <a:lnTo>
                    <a:pt x="2446324" y="280105"/>
                  </a:lnTo>
                  <a:lnTo>
                    <a:pt x="2398256" y="263183"/>
                  </a:lnTo>
                  <a:lnTo>
                    <a:pt x="2350534" y="247599"/>
                  </a:lnTo>
                  <a:lnTo>
                    <a:pt x="2233666" y="211205"/>
                  </a:lnTo>
                  <a:lnTo>
                    <a:pt x="2186147" y="196739"/>
                  </a:lnTo>
                  <a:lnTo>
                    <a:pt x="2139814" y="183054"/>
                  </a:lnTo>
                  <a:lnTo>
                    <a:pt x="2094271" y="170167"/>
                  </a:lnTo>
                  <a:lnTo>
                    <a:pt x="2049124" y="158093"/>
                  </a:lnTo>
                  <a:lnTo>
                    <a:pt x="2003980" y="146851"/>
                  </a:lnTo>
                  <a:lnTo>
                    <a:pt x="1958443" y="136455"/>
                  </a:lnTo>
                  <a:lnTo>
                    <a:pt x="1912119" y="126924"/>
                  </a:lnTo>
                  <a:lnTo>
                    <a:pt x="1864614" y="118274"/>
                  </a:lnTo>
                  <a:lnTo>
                    <a:pt x="1712456" y="92669"/>
                  </a:lnTo>
                  <a:lnTo>
                    <a:pt x="1563595" y="68094"/>
                  </a:lnTo>
                  <a:lnTo>
                    <a:pt x="1332989" y="30848"/>
                  </a:lnTo>
                  <a:lnTo>
                    <a:pt x="1283934" y="23229"/>
                  </a:lnTo>
                  <a:lnTo>
                    <a:pt x="1233688" y="16067"/>
                  </a:lnTo>
                  <a:lnTo>
                    <a:pt x="1182546" y="9763"/>
                  </a:lnTo>
                  <a:lnTo>
                    <a:pt x="1130803" y="4717"/>
                  </a:lnTo>
                  <a:lnTo>
                    <a:pt x="1078752" y="1329"/>
                  </a:lnTo>
                  <a:lnTo>
                    <a:pt x="1026688" y="0"/>
                  </a:lnTo>
                  <a:close/>
                </a:path>
              </a:pathLst>
            </a:custGeom>
            <a:solidFill>
              <a:srgbClr val="FF8433"/>
            </a:solidFill>
          </p:spPr>
          <p:txBody>
            <a:bodyPr wrap="square" lIns="0" tIns="0" rIns="0" bIns="0" rtlCol="0"/>
            <a:lstStyle/>
            <a:p>
              <a:endParaRPr/>
            </a:p>
          </p:txBody>
        </p:sp>
        <p:sp>
          <p:nvSpPr>
            <p:cNvPr id="21" name="object 4">
              <a:extLst>
                <a:ext uri="{FF2B5EF4-FFF2-40B4-BE49-F238E27FC236}">
                  <a16:creationId xmlns:a16="http://schemas.microsoft.com/office/drawing/2014/main" id="{EC187BD7-8B29-2AA9-2281-0A897B2CC278}"/>
                </a:ext>
              </a:extLst>
            </p:cNvPr>
            <p:cNvSpPr/>
            <p:nvPr/>
          </p:nvSpPr>
          <p:spPr>
            <a:xfrm>
              <a:off x="9045486" y="1444660"/>
              <a:ext cx="751840" cy="681355"/>
            </a:xfrm>
            <a:custGeom>
              <a:avLst/>
              <a:gdLst/>
              <a:ahLst/>
              <a:cxnLst/>
              <a:rect l="l" t="t" r="r" b="b"/>
              <a:pathLst>
                <a:path w="751840" h="681355">
                  <a:moveTo>
                    <a:pt x="245325" y="276466"/>
                  </a:moveTo>
                  <a:lnTo>
                    <a:pt x="245186" y="232041"/>
                  </a:lnTo>
                  <a:lnTo>
                    <a:pt x="227622" y="196557"/>
                  </a:lnTo>
                  <a:lnTo>
                    <a:pt x="197332" y="170827"/>
                  </a:lnTo>
                  <a:lnTo>
                    <a:pt x="159029" y="155638"/>
                  </a:lnTo>
                  <a:lnTo>
                    <a:pt x="117424" y="151790"/>
                  </a:lnTo>
                  <a:lnTo>
                    <a:pt x="77228" y="160070"/>
                  </a:lnTo>
                  <a:lnTo>
                    <a:pt x="23520" y="202374"/>
                  </a:lnTo>
                  <a:lnTo>
                    <a:pt x="546" y="268236"/>
                  </a:lnTo>
                  <a:lnTo>
                    <a:pt x="0" y="293547"/>
                  </a:lnTo>
                  <a:lnTo>
                    <a:pt x="3098" y="318439"/>
                  </a:lnTo>
                  <a:lnTo>
                    <a:pt x="23050" y="363664"/>
                  </a:lnTo>
                  <a:lnTo>
                    <a:pt x="58572" y="395224"/>
                  </a:lnTo>
                  <a:lnTo>
                    <a:pt x="103111" y="410743"/>
                  </a:lnTo>
                  <a:lnTo>
                    <a:pt x="130098" y="411556"/>
                  </a:lnTo>
                  <a:lnTo>
                    <a:pt x="156324" y="406425"/>
                  </a:lnTo>
                  <a:lnTo>
                    <a:pt x="202539" y="378371"/>
                  </a:lnTo>
                  <a:lnTo>
                    <a:pt x="232105" y="331203"/>
                  </a:lnTo>
                  <a:lnTo>
                    <a:pt x="245325" y="276466"/>
                  </a:lnTo>
                  <a:close/>
                </a:path>
                <a:path w="751840" h="681355">
                  <a:moveTo>
                    <a:pt x="482638" y="515442"/>
                  </a:moveTo>
                  <a:lnTo>
                    <a:pt x="475297" y="476732"/>
                  </a:lnTo>
                  <a:lnTo>
                    <a:pt x="451980" y="443903"/>
                  </a:lnTo>
                  <a:lnTo>
                    <a:pt x="418922" y="421259"/>
                  </a:lnTo>
                  <a:lnTo>
                    <a:pt x="369658" y="402501"/>
                  </a:lnTo>
                  <a:lnTo>
                    <a:pt x="343560" y="400126"/>
                  </a:lnTo>
                  <a:lnTo>
                    <a:pt x="317080" y="403123"/>
                  </a:lnTo>
                  <a:lnTo>
                    <a:pt x="275374" y="420700"/>
                  </a:lnTo>
                  <a:lnTo>
                    <a:pt x="241452" y="451586"/>
                  </a:lnTo>
                  <a:lnTo>
                    <a:pt x="218744" y="492594"/>
                  </a:lnTo>
                  <a:lnTo>
                    <a:pt x="210134" y="538797"/>
                  </a:lnTo>
                  <a:lnTo>
                    <a:pt x="212178" y="564730"/>
                  </a:lnTo>
                  <a:lnTo>
                    <a:pt x="229870" y="612698"/>
                  </a:lnTo>
                  <a:lnTo>
                    <a:pt x="258140" y="649325"/>
                  </a:lnTo>
                  <a:lnTo>
                    <a:pt x="291668" y="672706"/>
                  </a:lnTo>
                  <a:lnTo>
                    <a:pt x="328764" y="681355"/>
                  </a:lnTo>
                  <a:lnTo>
                    <a:pt x="346443" y="680377"/>
                  </a:lnTo>
                  <a:lnTo>
                    <a:pt x="412813" y="649998"/>
                  </a:lnTo>
                  <a:lnTo>
                    <a:pt x="440385" y="622947"/>
                  </a:lnTo>
                  <a:lnTo>
                    <a:pt x="462114" y="590664"/>
                  </a:lnTo>
                  <a:lnTo>
                    <a:pt x="476872" y="554786"/>
                  </a:lnTo>
                  <a:lnTo>
                    <a:pt x="482638" y="515442"/>
                  </a:lnTo>
                  <a:close/>
                </a:path>
                <a:path w="751840" h="681355">
                  <a:moveTo>
                    <a:pt x="549948" y="117259"/>
                  </a:moveTo>
                  <a:lnTo>
                    <a:pt x="539089" y="61861"/>
                  </a:lnTo>
                  <a:lnTo>
                    <a:pt x="501154" y="22186"/>
                  </a:lnTo>
                  <a:lnTo>
                    <a:pt x="443534" y="0"/>
                  </a:lnTo>
                  <a:lnTo>
                    <a:pt x="398995" y="2946"/>
                  </a:lnTo>
                  <a:lnTo>
                    <a:pt x="356870" y="19456"/>
                  </a:lnTo>
                  <a:lnTo>
                    <a:pt x="322503" y="47637"/>
                  </a:lnTo>
                  <a:lnTo>
                    <a:pt x="301726" y="84645"/>
                  </a:lnTo>
                  <a:lnTo>
                    <a:pt x="296875" y="124764"/>
                  </a:lnTo>
                  <a:lnTo>
                    <a:pt x="305028" y="165087"/>
                  </a:lnTo>
                  <a:lnTo>
                    <a:pt x="323303" y="202755"/>
                  </a:lnTo>
                  <a:lnTo>
                    <a:pt x="348818" y="234861"/>
                  </a:lnTo>
                  <a:lnTo>
                    <a:pt x="394449" y="263372"/>
                  </a:lnTo>
                  <a:lnTo>
                    <a:pt x="412178" y="266750"/>
                  </a:lnTo>
                  <a:lnTo>
                    <a:pt x="428307" y="266585"/>
                  </a:lnTo>
                  <a:lnTo>
                    <a:pt x="473671" y="250405"/>
                  </a:lnTo>
                  <a:lnTo>
                    <a:pt x="522211" y="201333"/>
                  </a:lnTo>
                  <a:lnTo>
                    <a:pt x="547865" y="136359"/>
                  </a:lnTo>
                  <a:lnTo>
                    <a:pt x="549948" y="117259"/>
                  </a:lnTo>
                  <a:close/>
                </a:path>
                <a:path w="751840" h="681355">
                  <a:moveTo>
                    <a:pt x="751763" y="416369"/>
                  </a:moveTo>
                  <a:lnTo>
                    <a:pt x="740562" y="373202"/>
                  </a:lnTo>
                  <a:lnTo>
                    <a:pt x="720178" y="333832"/>
                  </a:lnTo>
                  <a:lnTo>
                    <a:pt x="693826" y="303034"/>
                  </a:lnTo>
                  <a:lnTo>
                    <a:pt x="637590" y="276174"/>
                  </a:lnTo>
                  <a:lnTo>
                    <a:pt x="607085" y="277342"/>
                  </a:lnTo>
                  <a:lnTo>
                    <a:pt x="577049" y="289788"/>
                  </a:lnTo>
                  <a:lnTo>
                    <a:pt x="543331" y="322478"/>
                  </a:lnTo>
                  <a:lnTo>
                    <a:pt x="524586" y="364794"/>
                  </a:lnTo>
                  <a:lnTo>
                    <a:pt x="520026" y="411670"/>
                  </a:lnTo>
                  <a:lnTo>
                    <a:pt x="528866" y="458038"/>
                  </a:lnTo>
                  <a:lnTo>
                    <a:pt x="555904" y="505739"/>
                  </a:lnTo>
                  <a:lnTo>
                    <a:pt x="600354" y="535711"/>
                  </a:lnTo>
                  <a:lnTo>
                    <a:pt x="625576" y="540194"/>
                  </a:lnTo>
                  <a:lnTo>
                    <a:pt x="650341" y="538022"/>
                  </a:lnTo>
                  <a:lnTo>
                    <a:pt x="698284" y="520877"/>
                  </a:lnTo>
                  <a:lnTo>
                    <a:pt x="733831" y="494982"/>
                  </a:lnTo>
                  <a:lnTo>
                    <a:pt x="750582" y="458558"/>
                  </a:lnTo>
                  <a:lnTo>
                    <a:pt x="751763" y="416369"/>
                  </a:lnTo>
                  <a:close/>
                </a:path>
              </a:pathLst>
            </a:custGeom>
            <a:solidFill>
              <a:srgbClr val="FFC199"/>
            </a:solidFill>
          </p:spPr>
          <p:txBody>
            <a:bodyPr wrap="square" lIns="0" tIns="0" rIns="0" bIns="0" rtlCol="0"/>
            <a:lstStyle/>
            <a:p>
              <a:endParaRPr/>
            </a:p>
          </p:txBody>
        </p:sp>
        <p:sp>
          <p:nvSpPr>
            <p:cNvPr id="22" name="object 5">
              <a:extLst>
                <a:ext uri="{FF2B5EF4-FFF2-40B4-BE49-F238E27FC236}">
                  <a16:creationId xmlns:a16="http://schemas.microsoft.com/office/drawing/2014/main" id="{1C674561-DC4B-0CD6-D8F5-DC4720A3CBFA}"/>
                </a:ext>
              </a:extLst>
            </p:cNvPr>
            <p:cNvSpPr/>
            <p:nvPr/>
          </p:nvSpPr>
          <p:spPr>
            <a:xfrm>
              <a:off x="7532764" y="1172664"/>
              <a:ext cx="1661795" cy="1381760"/>
            </a:xfrm>
            <a:custGeom>
              <a:avLst/>
              <a:gdLst/>
              <a:ahLst/>
              <a:cxnLst/>
              <a:rect l="l" t="t" r="r" b="b"/>
              <a:pathLst>
                <a:path w="1661795" h="1381760">
                  <a:moveTo>
                    <a:pt x="492912" y="243255"/>
                  </a:moveTo>
                  <a:lnTo>
                    <a:pt x="491274" y="199415"/>
                  </a:lnTo>
                  <a:lnTo>
                    <a:pt x="482422" y="156857"/>
                  </a:lnTo>
                  <a:lnTo>
                    <a:pt x="465340" y="117322"/>
                  </a:lnTo>
                  <a:lnTo>
                    <a:pt x="440410" y="85102"/>
                  </a:lnTo>
                  <a:lnTo>
                    <a:pt x="408101" y="60934"/>
                  </a:lnTo>
                  <a:lnTo>
                    <a:pt x="345376" y="25057"/>
                  </a:lnTo>
                  <a:lnTo>
                    <a:pt x="303301" y="8623"/>
                  </a:lnTo>
                  <a:lnTo>
                    <a:pt x="259410" y="0"/>
                  </a:lnTo>
                  <a:lnTo>
                    <a:pt x="214896" y="787"/>
                  </a:lnTo>
                  <a:lnTo>
                    <a:pt x="170929" y="12560"/>
                  </a:lnTo>
                  <a:lnTo>
                    <a:pt x="134581" y="32143"/>
                  </a:lnTo>
                  <a:lnTo>
                    <a:pt x="102514" y="58267"/>
                  </a:lnTo>
                  <a:lnTo>
                    <a:pt x="74803" y="89509"/>
                  </a:lnTo>
                  <a:lnTo>
                    <a:pt x="51511" y="124460"/>
                  </a:lnTo>
                  <a:lnTo>
                    <a:pt x="31826" y="163614"/>
                  </a:lnTo>
                  <a:lnTo>
                    <a:pt x="16624" y="205003"/>
                  </a:lnTo>
                  <a:lnTo>
                    <a:pt x="6070" y="247865"/>
                  </a:lnTo>
                  <a:lnTo>
                    <a:pt x="304" y="291401"/>
                  </a:lnTo>
                  <a:lnTo>
                    <a:pt x="0" y="330098"/>
                  </a:lnTo>
                  <a:lnTo>
                    <a:pt x="5461" y="368236"/>
                  </a:lnTo>
                  <a:lnTo>
                    <a:pt x="17437" y="404444"/>
                  </a:lnTo>
                  <a:lnTo>
                    <a:pt x="36690" y="437337"/>
                  </a:lnTo>
                  <a:lnTo>
                    <a:pt x="69418" y="470712"/>
                  </a:lnTo>
                  <a:lnTo>
                    <a:pt x="108331" y="494068"/>
                  </a:lnTo>
                  <a:lnTo>
                    <a:pt x="151536" y="508190"/>
                  </a:lnTo>
                  <a:lnTo>
                    <a:pt x="197180" y="513829"/>
                  </a:lnTo>
                  <a:lnTo>
                    <a:pt x="243395" y="511784"/>
                  </a:lnTo>
                  <a:lnTo>
                    <a:pt x="288328" y="502805"/>
                  </a:lnTo>
                  <a:lnTo>
                    <a:pt x="356730" y="474383"/>
                  </a:lnTo>
                  <a:lnTo>
                    <a:pt x="416585" y="429666"/>
                  </a:lnTo>
                  <a:lnTo>
                    <a:pt x="443103" y="398843"/>
                  </a:lnTo>
                  <a:lnTo>
                    <a:pt x="463753" y="364223"/>
                  </a:lnTo>
                  <a:lnTo>
                    <a:pt x="478777" y="326555"/>
                  </a:lnTo>
                  <a:lnTo>
                    <a:pt x="488378" y="286626"/>
                  </a:lnTo>
                  <a:lnTo>
                    <a:pt x="492912" y="243255"/>
                  </a:lnTo>
                  <a:close/>
                </a:path>
                <a:path w="1661795" h="1381760">
                  <a:moveTo>
                    <a:pt x="1661210" y="1086269"/>
                  </a:moveTo>
                  <a:lnTo>
                    <a:pt x="1656257" y="1042543"/>
                  </a:lnTo>
                  <a:lnTo>
                    <a:pt x="1644599" y="999794"/>
                  </a:lnTo>
                  <a:lnTo>
                    <a:pt x="1624926" y="960996"/>
                  </a:lnTo>
                  <a:lnTo>
                    <a:pt x="1595920" y="929106"/>
                  </a:lnTo>
                  <a:lnTo>
                    <a:pt x="1576501" y="915149"/>
                  </a:lnTo>
                  <a:lnTo>
                    <a:pt x="1570075" y="910259"/>
                  </a:lnTo>
                  <a:lnTo>
                    <a:pt x="1529029" y="886472"/>
                  </a:lnTo>
                  <a:lnTo>
                    <a:pt x="1490116" y="871143"/>
                  </a:lnTo>
                  <a:lnTo>
                    <a:pt x="1445653" y="860844"/>
                  </a:lnTo>
                  <a:lnTo>
                    <a:pt x="1426044" y="859320"/>
                  </a:lnTo>
                  <a:lnTo>
                    <a:pt x="1406372" y="859675"/>
                  </a:lnTo>
                  <a:lnTo>
                    <a:pt x="1344180" y="871562"/>
                  </a:lnTo>
                  <a:lnTo>
                    <a:pt x="1303680" y="886587"/>
                  </a:lnTo>
                  <a:lnTo>
                    <a:pt x="1266037" y="907923"/>
                  </a:lnTo>
                  <a:lnTo>
                    <a:pt x="1232039" y="936498"/>
                  </a:lnTo>
                  <a:lnTo>
                    <a:pt x="1200721" y="975271"/>
                  </a:lnTo>
                  <a:lnTo>
                    <a:pt x="1177417" y="1018882"/>
                  </a:lnTo>
                  <a:lnTo>
                    <a:pt x="1162481" y="1065758"/>
                  </a:lnTo>
                  <a:lnTo>
                    <a:pt x="1156284" y="1114348"/>
                  </a:lnTo>
                  <a:lnTo>
                    <a:pt x="1159154" y="1163078"/>
                  </a:lnTo>
                  <a:lnTo>
                    <a:pt x="1171473" y="1210411"/>
                  </a:lnTo>
                  <a:lnTo>
                    <a:pt x="1193584" y="1254785"/>
                  </a:lnTo>
                  <a:lnTo>
                    <a:pt x="1226921" y="1296555"/>
                  </a:lnTo>
                  <a:lnTo>
                    <a:pt x="1267548" y="1330617"/>
                  </a:lnTo>
                  <a:lnTo>
                    <a:pt x="1313713" y="1356436"/>
                  </a:lnTo>
                  <a:lnTo>
                    <a:pt x="1363662" y="1373530"/>
                  </a:lnTo>
                  <a:lnTo>
                    <a:pt x="1415630" y="1381353"/>
                  </a:lnTo>
                  <a:lnTo>
                    <a:pt x="1447431" y="1381175"/>
                  </a:lnTo>
                  <a:lnTo>
                    <a:pt x="1509687" y="1368361"/>
                  </a:lnTo>
                  <a:lnTo>
                    <a:pt x="1567281" y="1337246"/>
                  </a:lnTo>
                  <a:lnTo>
                    <a:pt x="1613103" y="1288059"/>
                  </a:lnTo>
                  <a:lnTo>
                    <a:pt x="1645767" y="1217549"/>
                  </a:lnTo>
                  <a:lnTo>
                    <a:pt x="1655965" y="1174305"/>
                  </a:lnTo>
                  <a:lnTo>
                    <a:pt x="1660994" y="1130084"/>
                  </a:lnTo>
                  <a:lnTo>
                    <a:pt x="1661210" y="1086269"/>
                  </a:lnTo>
                  <a:close/>
                </a:path>
              </a:pathLst>
            </a:custGeom>
            <a:solidFill>
              <a:srgbClr val="CC5100"/>
            </a:solidFill>
          </p:spPr>
          <p:txBody>
            <a:bodyPr wrap="square" lIns="0" tIns="0" rIns="0" bIns="0" rtlCol="0"/>
            <a:lstStyle/>
            <a:p>
              <a:endParaRPr/>
            </a:p>
          </p:txBody>
        </p:sp>
        <p:sp>
          <p:nvSpPr>
            <p:cNvPr id="23" name="object 6">
              <a:extLst>
                <a:ext uri="{FF2B5EF4-FFF2-40B4-BE49-F238E27FC236}">
                  <a16:creationId xmlns:a16="http://schemas.microsoft.com/office/drawing/2014/main" id="{A55FED59-A446-AF7B-61DB-F812195B18CF}"/>
                </a:ext>
              </a:extLst>
            </p:cNvPr>
            <p:cNvSpPr/>
            <p:nvPr/>
          </p:nvSpPr>
          <p:spPr>
            <a:xfrm>
              <a:off x="7629563" y="771243"/>
              <a:ext cx="2133600" cy="1597660"/>
            </a:xfrm>
            <a:custGeom>
              <a:avLst/>
              <a:gdLst/>
              <a:ahLst/>
              <a:cxnLst/>
              <a:rect l="l" t="t" r="r" b="b"/>
              <a:pathLst>
                <a:path w="2133600" h="1597660">
                  <a:moveTo>
                    <a:pt x="697699" y="1293837"/>
                  </a:moveTo>
                  <a:lnTo>
                    <a:pt x="696849" y="1290815"/>
                  </a:lnTo>
                  <a:lnTo>
                    <a:pt x="695134" y="1288567"/>
                  </a:lnTo>
                  <a:lnTo>
                    <a:pt x="693356" y="1285544"/>
                  </a:lnTo>
                  <a:lnTo>
                    <a:pt x="690168" y="1283462"/>
                  </a:lnTo>
                  <a:lnTo>
                    <a:pt x="685634" y="1283868"/>
                  </a:lnTo>
                  <a:lnTo>
                    <a:pt x="643890" y="1283970"/>
                  </a:lnTo>
                  <a:lnTo>
                    <a:pt x="602145" y="1278407"/>
                  </a:lnTo>
                  <a:lnTo>
                    <a:pt x="560755" y="1269250"/>
                  </a:lnTo>
                  <a:lnTo>
                    <a:pt x="520077" y="1258582"/>
                  </a:lnTo>
                  <a:lnTo>
                    <a:pt x="526986" y="1223759"/>
                  </a:lnTo>
                  <a:lnTo>
                    <a:pt x="529399" y="1212176"/>
                  </a:lnTo>
                  <a:lnTo>
                    <a:pt x="533603" y="1195844"/>
                  </a:lnTo>
                  <a:lnTo>
                    <a:pt x="543306" y="1163523"/>
                  </a:lnTo>
                  <a:lnTo>
                    <a:pt x="547344" y="1147165"/>
                  </a:lnTo>
                  <a:lnTo>
                    <a:pt x="549084" y="1133881"/>
                  </a:lnTo>
                  <a:lnTo>
                    <a:pt x="548576" y="1120813"/>
                  </a:lnTo>
                  <a:lnTo>
                    <a:pt x="545325" y="1108329"/>
                  </a:lnTo>
                  <a:lnTo>
                    <a:pt x="517664" y="1078484"/>
                  </a:lnTo>
                  <a:lnTo>
                    <a:pt x="462038" y="1062786"/>
                  </a:lnTo>
                  <a:lnTo>
                    <a:pt x="427367" y="1060665"/>
                  </a:lnTo>
                  <a:lnTo>
                    <a:pt x="420547" y="1060678"/>
                  </a:lnTo>
                  <a:lnTo>
                    <a:pt x="413740" y="1060958"/>
                  </a:lnTo>
                  <a:lnTo>
                    <a:pt x="406946" y="1061567"/>
                  </a:lnTo>
                  <a:lnTo>
                    <a:pt x="399503" y="1062443"/>
                  </a:lnTo>
                  <a:lnTo>
                    <a:pt x="388035" y="1063231"/>
                  </a:lnTo>
                  <a:lnTo>
                    <a:pt x="380593" y="1076680"/>
                  </a:lnTo>
                  <a:lnTo>
                    <a:pt x="379374" y="1084897"/>
                  </a:lnTo>
                  <a:lnTo>
                    <a:pt x="375323" y="1099019"/>
                  </a:lnTo>
                  <a:lnTo>
                    <a:pt x="365950" y="1136840"/>
                  </a:lnTo>
                  <a:lnTo>
                    <a:pt x="357873" y="1175778"/>
                  </a:lnTo>
                  <a:lnTo>
                    <a:pt x="349275" y="1224889"/>
                  </a:lnTo>
                  <a:lnTo>
                    <a:pt x="307721" y="1219542"/>
                  </a:lnTo>
                  <a:lnTo>
                    <a:pt x="244335" y="1210132"/>
                  </a:lnTo>
                  <a:lnTo>
                    <a:pt x="181660" y="1196860"/>
                  </a:lnTo>
                  <a:lnTo>
                    <a:pt x="176390" y="1195501"/>
                  </a:lnTo>
                  <a:lnTo>
                    <a:pt x="169138" y="1199769"/>
                  </a:lnTo>
                  <a:lnTo>
                    <a:pt x="168554" y="1205738"/>
                  </a:lnTo>
                  <a:lnTo>
                    <a:pt x="162814" y="1244460"/>
                  </a:lnTo>
                  <a:lnTo>
                    <a:pt x="154863" y="1282801"/>
                  </a:lnTo>
                  <a:lnTo>
                    <a:pt x="147180" y="1321193"/>
                  </a:lnTo>
                  <a:lnTo>
                    <a:pt x="142189" y="1360055"/>
                  </a:lnTo>
                  <a:lnTo>
                    <a:pt x="141795" y="1365427"/>
                  </a:lnTo>
                  <a:lnTo>
                    <a:pt x="146608" y="1368971"/>
                  </a:lnTo>
                  <a:lnTo>
                    <a:pt x="191922" y="1383106"/>
                  </a:lnTo>
                  <a:lnTo>
                    <a:pt x="233870" y="1392821"/>
                  </a:lnTo>
                  <a:lnTo>
                    <a:pt x="276352" y="1400251"/>
                  </a:lnTo>
                  <a:lnTo>
                    <a:pt x="319074" y="1406055"/>
                  </a:lnTo>
                  <a:lnTo>
                    <a:pt x="310756" y="1443062"/>
                  </a:lnTo>
                  <a:lnTo>
                    <a:pt x="300951" y="1479664"/>
                  </a:lnTo>
                  <a:lnTo>
                    <a:pt x="289306" y="1515694"/>
                  </a:lnTo>
                  <a:lnTo>
                    <a:pt x="275475" y="1551000"/>
                  </a:lnTo>
                  <a:lnTo>
                    <a:pt x="272897" y="1556981"/>
                  </a:lnTo>
                  <a:lnTo>
                    <a:pt x="274751" y="1562950"/>
                  </a:lnTo>
                  <a:lnTo>
                    <a:pt x="317271" y="1583055"/>
                  </a:lnTo>
                  <a:lnTo>
                    <a:pt x="357289" y="1591106"/>
                  </a:lnTo>
                  <a:lnTo>
                    <a:pt x="400989" y="1595513"/>
                  </a:lnTo>
                  <a:lnTo>
                    <a:pt x="409613" y="1596466"/>
                  </a:lnTo>
                  <a:lnTo>
                    <a:pt x="418236" y="1597050"/>
                  </a:lnTo>
                  <a:lnTo>
                    <a:pt x="426796" y="1596542"/>
                  </a:lnTo>
                  <a:lnTo>
                    <a:pt x="435229" y="1594218"/>
                  </a:lnTo>
                  <a:lnTo>
                    <a:pt x="460463" y="1561922"/>
                  </a:lnTo>
                  <a:lnTo>
                    <a:pt x="470039" y="1516862"/>
                  </a:lnTo>
                  <a:lnTo>
                    <a:pt x="473265" y="1501355"/>
                  </a:lnTo>
                  <a:lnTo>
                    <a:pt x="476948" y="1485874"/>
                  </a:lnTo>
                  <a:lnTo>
                    <a:pt x="480237" y="1471409"/>
                  </a:lnTo>
                  <a:lnTo>
                    <a:pt x="482942" y="1456715"/>
                  </a:lnTo>
                  <a:lnTo>
                    <a:pt x="487959" y="1427353"/>
                  </a:lnTo>
                  <a:lnTo>
                    <a:pt x="514477" y="1432890"/>
                  </a:lnTo>
                  <a:lnTo>
                    <a:pt x="540905" y="1438821"/>
                  </a:lnTo>
                  <a:lnTo>
                    <a:pt x="622350" y="1458125"/>
                  </a:lnTo>
                  <a:lnTo>
                    <a:pt x="655523" y="1465783"/>
                  </a:lnTo>
                  <a:lnTo>
                    <a:pt x="672249" y="1416316"/>
                  </a:lnTo>
                  <a:lnTo>
                    <a:pt x="680834" y="1376768"/>
                  </a:lnTo>
                  <a:lnTo>
                    <a:pt x="696937" y="1297508"/>
                  </a:lnTo>
                  <a:lnTo>
                    <a:pt x="697699" y="1293837"/>
                  </a:lnTo>
                  <a:close/>
                </a:path>
                <a:path w="2133600" h="1597660">
                  <a:moveTo>
                    <a:pt x="713409" y="225056"/>
                  </a:moveTo>
                  <a:lnTo>
                    <a:pt x="689876" y="172453"/>
                  </a:lnTo>
                  <a:lnTo>
                    <a:pt x="660349" y="123075"/>
                  </a:lnTo>
                  <a:lnTo>
                    <a:pt x="629475" y="83083"/>
                  </a:lnTo>
                  <a:lnTo>
                    <a:pt x="595769" y="53848"/>
                  </a:lnTo>
                  <a:lnTo>
                    <a:pt x="557555" y="33350"/>
                  </a:lnTo>
                  <a:lnTo>
                    <a:pt x="513156" y="19519"/>
                  </a:lnTo>
                  <a:lnTo>
                    <a:pt x="460857" y="10337"/>
                  </a:lnTo>
                  <a:lnTo>
                    <a:pt x="410946" y="4533"/>
                  </a:lnTo>
                  <a:lnTo>
                    <a:pt x="361416" y="876"/>
                  </a:lnTo>
                  <a:lnTo>
                    <a:pt x="312674" y="0"/>
                  </a:lnTo>
                  <a:lnTo>
                    <a:pt x="265099" y="2565"/>
                  </a:lnTo>
                  <a:lnTo>
                    <a:pt x="219113" y="9220"/>
                  </a:lnTo>
                  <a:lnTo>
                    <a:pt x="175082" y="20599"/>
                  </a:lnTo>
                  <a:lnTo>
                    <a:pt x="133413" y="37363"/>
                  </a:lnTo>
                  <a:lnTo>
                    <a:pt x="94500" y="60159"/>
                  </a:lnTo>
                  <a:lnTo>
                    <a:pt x="58737" y="89623"/>
                  </a:lnTo>
                  <a:lnTo>
                    <a:pt x="22542" y="138569"/>
                  </a:lnTo>
                  <a:lnTo>
                    <a:pt x="0" y="195364"/>
                  </a:lnTo>
                  <a:lnTo>
                    <a:pt x="7569" y="192773"/>
                  </a:lnTo>
                  <a:lnTo>
                    <a:pt x="15341" y="190385"/>
                  </a:lnTo>
                  <a:lnTo>
                    <a:pt x="72440" y="177355"/>
                  </a:lnTo>
                  <a:lnTo>
                    <a:pt x="122783" y="170103"/>
                  </a:lnTo>
                  <a:lnTo>
                    <a:pt x="173990" y="166116"/>
                  </a:lnTo>
                  <a:lnTo>
                    <a:pt x="225780" y="164985"/>
                  </a:lnTo>
                  <a:lnTo>
                    <a:pt x="277837" y="166319"/>
                  </a:lnTo>
                  <a:lnTo>
                    <a:pt x="329895" y="169710"/>
                  </a:lnTo>
                  <a:lnTo>
                    <a:pt x="381635" y="174752"/>
                  </a:lnTo>
                  <a:lnTo>
                    <a:pt x="432777" y="181063"/>
                  </a:lnTo>
                  <a:lnTo>
                    <a:pt x="483019" y="188214"/>
                  </a:lnTo>
                  <a:lnTo>
                    <a:pt x="532079" y="195834"/>
                  </a:lnTo>
                  <a:lnTo>
                    <a:pt x="713409" y="225056"/>
                  </a:lnTo>
                  <a:close/>
                </a:path>
                <a:path w="2133600" h="1597660">
                  <a:moveTo>
                    <a:pt x="2133384" y="639178"/>
                  </a:moveTo>
                  <a:lnTo>
                    <a:pt x="2128875" y="578243"/>
                  </a:lnTo>
                  <a:lnTo>
                    <a:pt x="2099259" y="507428"/>
                  </a:lnTo>
                  <a:lnTo>
                    <a:pt x="2072982" y="470776"/>
                  </a:lnTo>
                  <a:lnTo>
                    <a:pt x="2041728" y="438518"/>
                  </a:lnTo>
                  <a:lnTo>
                    <a:pt x="2006130" y="410210"/>
                  </a:lnTo>
                  <a:lnTo>
                    <a:pt x="1966810" y="385419"/>
                  </a:lnTo>
                  <a:lnTo>
                    <a:pt x="1924392" y="363728"/>
                  </a:lnTo>
                  <a:lnTo>
                    <a:pt x="1879498" y="344690"/>
                  </a:lnTo>
                  <a:lnTo>
                    <a:pt x="1832749" y="327888"/>
                  </a:lnTo>
                  <a:lnTo>
                    <a:pt x="1784756" y="312877"/>
                  </a:lnTo>
                  <a:lnTo>
                    <a:pt x="1733283" y="300050"/>
                  </a:lnTo>
                  <a:lnTo>
                    <a:pt x="1687093" y="294627"/>
                  </a:lnTo>
                  <a:lnTo>
                    <a:pt x="1643824" y="297815"/>
                  </a:lnTo>
                  <a:lnTo>
                    <a:pt x="1601139" y="310794"/>
                  </a:lnTo>
                  <a:lnTo>
                    <a:pt x="1556677" y="334733"/>
                  </a:lnTo>
                  <a:lnTo>
                    <a:pt x="1518272" y="361264"/>
                  </a:lnTo>
                  <a:lnTo>
                    <a:pt x="1481861" y="391426"/>
                  </a:lnTo>
                  <a:lnTo>
                    <a:pt x="1549615" y="412584"/>
                  </a:lnTo>
                  <a:lnTo>
                    <a:pt x="1597342" y="428167"/>
                  </a:lnTo>
                  <a:lnTo>
                    <a:pt x="1645412" y="445096"/>
                  </a:lnTo>
                  <a:lnTo>
                    <a:pt x="1693633" y="463194"/>
                  </a:lnTo>
                  <a:lnTo>
                    <a:pt x="1741830" y="482307"/>
                  </a:lnTo>
                  <a:lnTo>
                    <a:pt x="1789811" y="502272"/>
                  </a:lnTo>
                  <a:lnTo>
                    <a:pt x="1837372" y="522935"/>
                  </a:lnTo>
                  <a:lnTo>
                    <a:pt x="1884349" y="544118"/>
                  </a:lnTo>
                  <a:lnTo>
                    <a:pt x="1930527" y="565658"/>
                  </a:lnTo>
                  <a:lnTo>
                    <a:pt x="1975751" y="587413"/>
                  </a:lnTo>
                  <a:lnTo>
                    <a:pt x="2046046" y="622376"/>
                  </a:lnTo>
                  <a:lnTo>
                    <a:pt x="2088413" y="644956"/>
                  </a:lnTo>
                  <a:lnTo>
                    <a:pt x="2128012" y="668197"/>
                  </a:lnTo>
                  <a:lnTo>
                    <a:pt x="2130514" y="669823"/>
                  </a:lnTo>
                  <a:lnTo>
                    <a:pt x="2133384" y="639178"/>
                  </a:lnTo>
                  <a:close/>
                </a:path>
              </a:pathLst>
            </a:custGeom>
            <a:solidFill>
              <a:srgbClr val="FFC199"/>
            </a:solidFill>
          </p:spPr>
          <p:txBody>
            <a:bodyPr wrap="square" lIns="0" tIns="0" rIns="0" bIns="0" rtlCol="0"/>
            <a:lstStyle/>
            <a:p>
              <a:endParaRPr/>
            </a:p>
          </p:txBody>
        </p:sp>
      </p:grpSp>
      <p:pic>
        <p:nvPicPr>
          <p:cNvPr id="24" name="Picture 23" descr="Laptop">
            <a:extLst>
              <a:ext uri="{FF2B5EF4-FFF2-40B4-BE49-F238E27FC236}">
                <a16:creationId xmlns:a16="http://schemas.microsoft.com/office/drawing/2014/main" id="{A6D4164F-863B-6BB3-5E4E-8297F99960A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213806" y="5274077"/>
            <a:ext cx="5371977" cy="4945001"/>
          </a:xfrm>
          <a:prstGeom prst="rect">
            <a:avLst/>
          </a:prstGeom>
        </p:spPr>
      </p:pic>
      <p:pic>
        <p:nvPicPr>
          <p:cNvPr id="25" name="Picture 24" descr="Phone">
            <a:extLst>
              <a:ext uri="{FF2B5EF4-FFF2-40B4-BE49-F238E27FC236}">
                <a16:creationId xmlns:a16="http://schemas.microsoft.com/office/drawing/2014/main" id="{7B8614FB-08CD-72B7-6E77-C8456C6640F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873477" y="7459875"/>
            <a:ext cx="2781757" cy="3313021"/>
          </a:xfrm>
          <a:prstGeom prst="rect">
            <a:avLst/>
          </a:prstGeom>
        </p:spPr>
      </p:pic>
      <p:pic>
        <p:nvPicPr>
          <p:cNvPr id="26" name="Picture 25" descr="Alexa">
            <a:extLst>
              <a:ext uri="{FF2B5EF4-FFF2-40B4-BE49-F238E27FC236}">
                <a16:creationId xmlns:a16="http://schemas.microsoft.com/office/drawing/2014/main" id="{C6A279C7-6863-E5C1-02AE-C7100F118FA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678092" y="8244461"/>
            <a:ext cx="2781757" cy="2335486"/>
          </a:xfrm>
          <a:prstGeom prst="rect">
            <a:avLst/>
          </a:prstGeom>
        </p:spPr>
      </p:pic>
      <p:pic>
        <p:nvPicPr>
          <p:cNvPr id="27" name="Picture 26" descr="tablet">
            <a:extLst>
              <a:ext uri="{FF2B5EF4-FFF2-40B4-BE49-F238E27FC236}">
                <a16:creationId xmlns:a16="http://schemas.microsoft.com/office/drawing/2014/main" id="{F90303FB-C429-01B1-A624-707ED3E3E61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184980" y="7093262"/>
            <a:ext cx="4420870" cy="3328568"/>
          </a:xfrm>
          <a:prstGeom prst="rect">
            <a:avLst/>
          </a:prstGeom>
        </p:spPr>
      </p:pic>
      <p:pic>
        <p:nvPicPr>
          <p:cNvPr id="28" name="Picture 27" descr="Tablet">
            <a:extLst>
              <a:ext uri="{FF2B5EF4-FFF2-40B4-BE49-F238E27FC236}">
                <a16:creationId xmlns:a16="http://schemas.microsoft.com/office/drawing/2014/main" id="{359CDDF8-86AE-2837-CF96-7EFD89D00D2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4534540" y="1261622"/>
            <a:ext cx="4258503" cy="3319448"/>
          </a:xfrm>
          <a:prstGeom prst="rect">
            <a:avLst/>
          </a:prstGeom>
        </p:spPr>
      </p:pic>
      <p:pic>
        <p:nvPicPr>
          <p:cNvPr id="29" name="Picture 28" descr="Switch console">
            <a:extLst>
              <a:ext uri="{FF2B5EF4-FFF2-40B4-BE49-F238E27FC236}">
                <a16:creationId xmlns:a16="http://schemas.microsoft.com/office/drawing/2014/main" id="{B587267F-E351-CAFE-9EAF-FB7306A9F7E3}"/>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10814" y="1399372"/>
            <a:ext cx="5165073" cy="4181249"/>
          </a:xfrm>
          <a:prstGeom prst="rect">
            <a:avLst/>
          </a:prstGeom>
        </p:spPr>
      </p:pic>
      <p:pic>
        <p:nvPicPr>
          <p:cNvPr id="30" name="Picture 29" descr="headphones">
            <a:extLst>
              <a:ext uri="{FF2B5EF4-FFF2-40B4-BE49-F238E27FC236}">
                <a16:creationId xmlns:a16="http://schemas.microsoft.com/office/drawing/2014/main" id="{FBDE28CB-3FC4-E689-CC6B-2BF853A1254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1241967" y="754850"/>
            <a:ext cx="2029470" cy="2817897"/>
          </a:xfrm>
          <a:prstGeom prst="rect">
            <a:avLst/>
          </a:prstGeom>
        </p:spPr>
      </p:pic>
    </p:spTree>
    <p:extLst>
      <p:ext uri="{BB962C8B-B14F-4D97-AF65-F5344CB8AC3E}">
        <p14:creationId xmlns:p14="http://schemas.microsoft.com/office/powerpoint/2010/main" val="24460569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14:presetBounceEnd="50000">
                                      <p:stCondLst>
                                        <p:cond delay="200"/>
                                      </p:stCondLst>
                                      <p:childTnLst>
                                        <p:set>
                                          <p:cBhvr>
                                            <p:cTn id="6" dur="1" fill="hold">
                                              <p:stCondLst>
                                                <p:cond delay="0"/>
                                              </p:stCondLst>
                                            </p:cTn>
                                            <p:tgtEl>
                                              <p:spTgt spid="29"/>
                                            </p:tgtEl>
                                            <p:attrNameLst>
                                              <p:attrName>style.visibility</p:attrName>
                                            </p:attrNameLst>
                                          </p:cBhvr>
                                          <p:to>
                                            <p:strVal val="visible"/>
                                          </p:to>
                                        </p:set>
                                        <p:anim calcmode="lin" valueType="num" p14:bounceEnd="50000">
                                          <p:cBhvr additive="base">
                                            <p:cTn id="7" dur="2000" fill="hold"/>
                                            <p:tgtEl>
                                              <p:spTgt spid="29"/>
                                            </p:tgtEl>
                                            <p:attrNameLst>
                                              <p:attrName>ppt_x</p:attrName>
                                            </p:attrNameLst>
                                          </p:cBhvr>
                                          <p:tavLst>
                                            <p:tav tm="0">
                                              <p:val>
                                                <p:strVal val="1+#ppt_w/2"/>
                                              </p:val>
                                            </p:tav>
                                            <p:tav tm="100000">
                                              <p:val>
                                                <p:strVal val="#ppt_x"/>
                                              </p:val>
                                            </p:tav>
                                          </p:tavLst>
                                        </p:anim>
                                        <p:anim calcmode="lin" valueType="num" p14:bounceEnd="50000">
                                          <p:cBhvr additive="base">
                                            <p:cTn id="8" dur="20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14:presetBounceEnd="50000">
                                      <p:stCondLst>
                                        <p:cond delay="400"/>
                                      </p:stCondLst>
                                      <p:childTnLst>
                                        <p:set>
                                          <p:cBhvr>
                                            <p:cTn id="10" dur="1" fill="hold">
                                              <p:stCondLst>
                                                <p:cond delay="0"/>
                                              </p:stCondLst>
                                            </p:cTn>
                                            <p:tgtEl>
                                              <p:spTgt spid="19"/>
                                            </p:tgtEl>
                                            <p:attrNameLst>
                                              <p:attrName>style.visibility</p:attrName>
                                            </p:attrNameLst>
                                          </p:cBhvr>
                                          <p:to>
                                            <p:strVal val="visible"/>
                                          </p:to>
                                        </p:set>
                                        <p:anim calcmode="lin" valueType="num" p14:bounceEnd="50000">
                                          <p:cBhvr additive="base">
                                            <p:cTn id="11" dur="20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12" dur="20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14:presetBounceEnd="50000">
                                      <p:stCondLst>
                                        <p:cond delay="600"/>
                                      </p:stCondLst>
                                      <p:childTnLst>
                                        <p:set>
                                          <p:cBhvr>
                                            <p:cTn id="14" dur="1" fill="hold">
                                              <p:stCondLst>
                                                <p:cond delay="0"/>
                                              </p:stCondLst>
                                            </p:cTn>
                                            <p:tgtEl>
                                              <p:spTgt spid="30"/>
                                            </p:tgtEl>
                                            <p:attrNameLst>
                                              <p:attrName>style.visibility</p:attrName>
                                            </p:attrNameLst>
                                          </p:cBhvr>
                                          <p:to>
                                            <p:strVal val="visible"/>
                                          </p:to>
                                        </p:set>
                                        <p:anim calcmode="lin" valueType="num" p14:bounceEnd="50000">
                                          <p:cBhvr additive="base">
                                            <p:cTn id="15" dur="2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16" dur="2000" fill="hold"/>
                                            <p:tgtEl>
                                              <p:spTgt spid="30"/>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14:presetBounceEnd="50000">
                                      <p:stCondLst>
                                        <p:cond delay="800"/>
                                      </p:stCondLst>
                                      <p:childTnLst>
                                        <p:set>
                                          <p:cBhvr>
                                            <p:cTn id="18" dur="1" fill="hold">
                                              <p:stCondLst>
                                                <p:cond delay="0"/>
                                              </p:stCondLst>
                                            </p:cTn>
                                            <p:tgtEl>
                                              <p:spTgt spid="28"/>
                                            </p:tgtEl>
                                            <p:attrNameLst>
                                              <p:attrName>style.visibility</p:attrName>
                                            </p:attrNameLst>
                                          </p:cBhvr>
                                          <p:to>
                                            <p:strVal val="visible"/>
                                          </p:to>
                                        </p:set>
                                        <p:anim calcmode="lin" valueType="num" p14:bounceEnd="50000">
                                          <p:cBhvr additive="base">
                                            <p:cTn id="19" dur="2000" fill="hold"/>
                                            <p:tgtEl>
                                              <p:spTgt spid="28"/>
                                            </p:tgtEl>
                                            <p:attrNameLst>
                                              <p:attrName>ppt_x</p:attrName>
                                            </p:attrNameLst>
                                          </p:cBhvr>
                                          <p:tavLst>
                                            <p:tav tm="0">
                                              <p:val>
                                                <p:strVal val="1+#ppt_w/2"/>
                                              </p:val>
                                            </p:tav>
                                            <p:tav tm="100000">
                                              <p:val>
                                                <p:strVal val="#ppt_x"/>
                                              </p:val>
                                            </p:tav>
                                          </p:tavLst>
                                        </p:anim>
                                        <p:anim calcmode="lin" valueType="num" p14:bounceEnd="50000">
                                          <p:cBhvr additive="base">
                                            <p:cTn id="20" dur="2000" fill="hold"/>
                                            <p:tgtEl>
                                              <p:spTgt spid="28"/>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14:presetBounceEnd="50000">
                                      <p:stCondLst>
                                        <p:cond delay="600"/>
                                      </p:stCondLst>
                                      <p:childTnLst>
                                        <p:set>
                                          <p:cBhvr>
                                            <p:cTn id="22" dur="1" fill="hold">
                                              <p:stCondLst>
                                                <p:cond delay="0"/>
                                              </p:stCondLst>
                                            </p:cTn>
                                            <p:tgtEl>
                                              <p:spTgt spid="24"/>
                                            </p:tgtEl>
                                            <p:attrNameLst>
                                              <p:attrName>style.visibility</p:attrName>
                                            </p:attrNameLst>
                                          </p:cBhvr>
                                          <p:to>
                                            <p:strVal val="visible"/>
                                          </p:to>
                                        </p:set>
                                        <p:anim calcmode="lin" valueType="num" p14:bounceEnd="50000">
                                          <p:cBhvr additive="base">
                                            <p:cTn id="23" dur="2000" fill="hold"/>
                                            <p:tgtEl>
                                              <p:spTgt spid="24"/>
                                            </p:tgtEl>
                                            <p:attrNameLst>
                                              <p:attrName>ppt_x</p:attrName>
                                            </p:attrNameLst>
                                          </p:cBhvr>
                                          <p:tavLst>
                                            <p:tav tm="0">
                                              <p:val>
                                                <p:strVal val="1+#ppt_w/2"/>
                                              </p:val>
                                            </p:tav>
                                            <p:tav tm="100000">
                                              <p:val>
                                                <p:strVal val="#ppt_x"/>
                                              </p:val>
                                            </p:tav>
                                          </p:tavLst>
                                        </p:anim>
                                        <p:anim calcmode="lin" valueType="num" p14:bounceEnd="50000">
                                          <p:cBhvr additive="base">
                                            <p:cTn id="24" dur="20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14:presetBounceEnd="50000">
                                      <p:stCondLst>
                                        <p:cond delay="400"/>
                                      </p:stCondLst>
                                      <p:childTnLst>
                                        <p:set>
                                          <p:cBhvr>
                                            <p:cTn id="26" dur="1" fill="hold">
                                              <p:stCondLst>
                                                <p:cond delay="0"/>
                                              </p:stCondLst>
                                            </p:cTn>
                                            <p:tgtEl>
                                              <p:spTgt spid="25"/>
                                            </p:tgtEl>
                                            <p:attrNameLst>
                                              <p:attrName>style.visibility</p:attrName>
                                            </p:attrNameLst>
                                          </p:cBhvr>
                                          <p:to>
                                            <p:strVal val="visible"/>
                                          </p:to>
                                        </p:set>
                                        <p:anim calcmode="lin" valueType="num" p14:bounceEnd="50000">
                                          <p:cBhvr additive="base">
                                            <p:cTn id="27" dur="2000" fill="hold"/>
                                            <p:tgtEl>
                                              <p:spTgt spid="25"/>
                                            </p:tgtEl>
                                            <p:attrNameLst>
                                              <p:attrName>ppt_x</p:attrName>
                                            </p:attrNameLst>
                                          </p:cBhvr>
                                          <p:tavLst>
                                            <p:tav tm="0">
                                              <p:val>
                                                <p:strVal val="1+#ppt_w/2"/>
                                              </p:val>
                                            </p:tav>
                                            <p:tav tm="100000">
                                              <p:val>
                                                <p:strVal val="#ppt_x"/>
                                              </p:val>
                                            </p:tav>
                                          </p:tavLst>
                                        </p:anim>
                                        <p:anim calcmode="lin" valueType="num" p14:bounceEnd="50000">
                                          <p:cBhvr additive="base">
                                            <p:cTn id="28" dur="2000" fill="hold"/>
                                            <p:tgtEl>
                                              <p:spTgt spid="25"/>
                                            </p:tgtEl>
                                            <p:attrNameLst>
                                              <p:attrName>ppt_y</p:attrName>
                                            </p:attrNameLst>
                                          </p:cBhvr>
                                          <p:tavLst>
                                            <p:tav tm="0">
                                              <p:val>
                                                <p:strVal val="0-#ppt_h/2"/>
                                              </p:val>
                                            </p:tav>
                                            <p:tav tm="100000">
                                              <p:val>
                                                <p:strVal val="#ppt_y"/>
                                              </p:val>
                                            </p:tav>
                                          </p:tavLst>
                                        </p:anim>
                                      </p:childTnLst>
                                    </p:cTn>
                                  </p:par>
                                  <p:par>
                                    <p:cTn id="29" presetID="2" presetClass="entr" presetSubtype="3" fill="hold" nodeType="withEffect" p14:presetBounceEnd="50000">
                                      <p:stCondLst>
                                        <p:cond delay="200"/>
                                      </p:stCondLst>
                                      <p:childTnLst>
                                        <p:set>
                                          <p:cBhvr>
                                            <p:cTn id="30" dur="1" fill="hold">
                                              <p:stCondLst>
                                                <p:cond delay="0"/>
                                              </p:stCondLst>
                                            </p:cTn>
                                            <p:tgtEl>
                                              <p:spTgt spid="26"/>
                                            </p:tgtEl>
                                            <p:attrNameLst>
                                              <p:attrName>style.visibility</p:attrName>
                                            </p:attrNameLst>
                                          </p:cBhvr>
                                          <p:to>
                                            <p:strVal val="visible"/>
                                          </p:to>
                                        </p:set>
                                        <p:anim calcmode="lin" valueType="num" p14:bounceEnd="50000">
                                          <p:cBhvr additive="base">
                                            <p:cTn id="31" dur="2000" fill="hold"/>
                                            <p:tgtEl>
                                              <p:spTgt spid="26"/>
                                            </p:tgtEl>
                                            <p:attrNameLst>
                                              <p:attrName>ppt_x</p:attrName>
                                            </p:attrNameLst>
                                          </p:cBhvr>
                                          <p:tavLst>
                                            <p:tav tm="0">
                                              <p:val>
                                                <p:strVal val="1+#ppt_w/2"/>
                                              </p:val>
                                            </p:tav>
                                            <p:tav tm="100000">
                                              <p:val>
                                                <p:strVal val="#ppt_x"/>
                                              </p:val>
                                            </p:tav>
                                          </p:tavLst>
                                        </p:anim>
                                        <p:anim calcmode="lin" valueType="num" p14:bounceEnd="50000">
                                          <p:cBhvr additive="base">
                                            <p:cTn id="32" dur="2000" fill="hold"/>
                                            <p:tgtEl>
                                              <p:spTgt spid="26"/>
                                            </p:tgtEl>
                                            <p:attrNameLst>
                                              <p:attrName>ppt_y</p:attrName>
                                            </p:attrNameLst>
                                          </p:cBhvr>
                                          <p:tavLst>
                                            <p:tav tm="0">
                                              <p:val>
                                                <p:strVal val="0-#ppt_h/2"/>
                                              </p:val>
                                            </p:tav>
                                            <p:tav tm="100000">
                                              <p:val>
                                                <p:strVal val="#ppt_y"/>
                                              </p:val>
                                            </p:tav>
                                          </p:tavLst>
                                        </p:anim>
                                      </p:childTnLst>
                                    </p:cTn>
                                  </p:par>
                                  <p:par>
                                    <p:cTn id="33" presetID="2" presetClass="entr" presetSubtype="3" fill="hold" nodeType="withEffect" p14:presetBounceEnd="50000">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14:bounceEnd="50000">
                                          <p:cBhvr additive="base">
                                            <p:cTn id="35" dur="2000" fill="hold"/>
                                            <p:tgtEl>
                                              <p:spTgt spid="27"/>
                                            </p:tgtEl>
                                            <p:attrNameLst>
                                              <p:attrName>ppt_x</p:attrName>
                                            </p:attrNameLst>
                                          </p:cBhvr>
                                          <p:tavLst>
                                            <p:tav tm="0">
                                              <p:val>
                                                <p:strVal val="1+#ppt_w/2"/>
                                              </p:val>
                                            </p:tav>
                                            <p:tav tm="100000">
                                              <p:val>
                                                <p:strVal val="#ppt_x"/>
                                              </p:val>
                                            </p:tav>
                                          </p:tavLst>
                                        </p:anim>
                                        <p:anim calcmode="lin" valueType="num" p14:bounceEnd="50000">
                                          <p:cBhvr additive="base">
                                            <p:cTn id="36" dur="20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20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2000" fill="hold"/>
                                            <p:tgtEl>
                                              <p:spTgt spid="29"/>
                                            </p:tgtEl>
                                            <p:attrNameLst>
                                              <p:attrName>ppt_x</p:attrName>
                                            </p:attrNameLst>
                                          </p:cBhvr>
                                          <p:tavLst>
                                            <p:tav tm="0">
                                              <p:val>
                                                <p:strVal val="1+#ppt_w/2"/>
                                              </p:val>
                                            </p:tav>
                                            <p:tav tm="100000">
                                              <p:val>
                                                <p:strVal val="#ppt_x"/>
                                              </p:val>
                                            </p:tav>
                                          </p:tavLst>
                                        </p:anim>
                                        <p:anim calcmode="lin" valueType="num">
                                          <p:cBhvr additive="base">
                                            <p:cTn id="8" dur="20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4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000" fill="hold"/>
                                            <p:tgtEl>
                                              <p:spTgt spid="19"/>
                                            </p:tgtEl>
                                            <p:attrNameLst>
                                              <p:attrName>ppt_x</p:attrName>
                                            </p:attrNameLst>
                                          </p:cBhvr>
                                          <p:tavLst>
                                            <p:tav tm="0">
                                              <p:val>
                                                <p:strVal val="1+#ppt_w/2"/>
                                              </p:val>
                                            </p:tav>
                                            <p:tav tm="100000">
                                              <p:val>
                                                <p:strVal val="#ppt_x"/>
                                              </p:val>
                                            </p:tav>
                                          </p:tavLst>
                                        </p:anim>
                                        <p:anim calcmode="lin" valueType="num">
                                          <p:cBhvr additive="base">
                                            <p:cTn id="12" dur="20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60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2000" fill="hold"/>
                                            <p:tgtEl>
                                              <p:spTgt spid="30"/>
                                            </p:tgtEl>
                                            <p:attrNameLst>
                                              <p:attrName>ppt_x</p:attrName>
                                            </p:attrNameLst>
                                          </p:cBhvr>
                                          <p:tavLst>
                                            <p:tav tm="0">
                                              <p:val>
                                                <p:strVal val="1+#ppt_w/2"/>
                                              </p:val>
                                            </p:tav>
                                            <p:tav tm="100000">
                                              <p:val>
                                                <p:strVal val="#ppt_x"/>
                                              </p:val>
                                            </p:tav>
                                          </p:tavLst>
                                        </p:anim>
                                        <p:anim calcmode="lin" valueType="num">
                                          <p:cBhvr additive="base">
                                            <p:cTn id="16" dur="2000" fill="hold"/>
                                            <p:tgtEl>
                                              <p:spTgt spid="30"/>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8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2000" fill="hold"/>
                                            <p:tgtEl>
                                              <p:spTgt spid="28"/>
                                            </p:tgtEl>
                                            <p:attrNameLst>
                                              <p:attrName>ppt_x</p:attrName>
                                            </p:attrNameLst>
                                          </p:cBhvr>
                                          <p:tavLst>
                                            <p:tav tm="0">
                                              <p:val>
                                                <p:strVal val="1+#ppt_w/2"/>
                                              </p:val>
                                            </p:tav>
                                            <p:tav tm="100000">
                                              <p:val>
                                                <p:strVal val="#ppt_x"/>
                                              </p:val>
                                            </p:tav>
                                          </p:tavLst>
                                        </p:anim>
                                        <p:anim calcmode="lin" valueType="num">
                                          <p:cBhvr additive="base">
                                            <p:cTn id="20" dur="2000" fill="hold"/>
                                            <p:tgtEl>
                                              <p:spTgt spid="28"/>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60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2000" fill="hold"/>
                                            <p:tgtEl>
                                              <p:spTgt spid="24"/>
                                            </p:tgtEl>
                                            <p:attrNameLst>
                                              <p:attrName>ppt_x</p:attrName>
                                            </p:attrNameLst>
                                          </p:cBhvr>
                                          <p:tavLst>
                                            <p:tav tm="0">
                                              <p:val>
                                                <p:strVal val="1+#ppt_w/2"/>
                                              </p:val>
                                            </p:tav>
                                            <p:tav tm="100000">
                                              <p:val>
                                                <p:strVal val="#ppt_x"/>
                                              </p:val>
                                            </p:tav>
                                          </p:tavLst>
                                        </p:anim>
                                        <p:anim calcmode="lin" valueType="num">
                                          <p:cBhvr additive="base">
                                            <p:cTn id="24" dur="20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40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2000" fill="hold"/>
                                            <p:tgtEl>
                                              <p:spTgt spid="25"/>
                                            </p:tgtEl>
                                            <p:attrNameLst>
                                              <p:attrName>ppt_x</p:attrName>
                                            </p:attrNameLst>
                                          </p:cBhvr>
                                          <p:tavLst>
                                            <p:tav tm="0">
                                              <p:val>
                                                <p:strVal val="1+#ppt_w/2"/>
                                              </p:val>
                                            </p:tav>
                                            <p:tav tm="100000">
                                              <p:val>
                                                <p:strVal val="#ppt_x"/>
                                              </p:val>
                                            </p:tav>
                                          </p:tavLst>
                                        </p:anim>
                                        <p:anim calcmode="lin" valueType="num">
                                          <p:cBhvr additive="base">
                                            <p:cTn id="28" dur="2000" fill="hold"/>
                                            <p:tgtEl>
                                              <p:spTgt spid="25"/>
                                            </p:tgtEl>
                                            <p:attrNameLst>
                                              <p:attrName>ppt_y</p:attrName>
                                            </p:attrNameLst>
                                          </p:cBhvr>
                                          <p:tavLst>
                                            <p:tav tm="0">
                                              <p:val>
                                                <p:strVal val="0-#ppt_h/2"/>
                                              </p:val>
                                            </p:tav>
                                            <p:tav tm="100000">
                                              <p:val>
                                                <p:strVal val="#ppt_y"/>
                                              </p:val>
                                            </p:tav>
                                          </p:tavLst>
                                        </p:anim>
                                      </p:childTnLst>
                                    </p:cTn>
                                  </p:par>
                                  <p:par>
                                    <p:cTn id="29" presetID="2" presetClass="entr" presetSubtype="3" fill="hold" nodeType="withEffect">
                                      <p:stCondLst>
                                        <p:cond delay="20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2000" fill="hold"/>
                                            <p:tgtEl>
                                              <p:spTgt spid="26"/>
                                            </p:tgtEl>
                                            <p:attrNameLst>
                                              <p:attrName>ppt_x</p:attrName>
                                            </p:attrNameLst>
                                          </p:cBhvr>
                                          <p:tavLst>
                                            <p:tav tm="0">
                                              <p:val>
                                                <p:strVal val="1+#ppt_w/2"/>
                                              </p:val>
                                            </p:tav>
                                            <p:tav tm="100000">
                                              <p:val>
                                                <p:strVal val="#ppt_x"/>
                                              </p:val>
                                            </p:tav>
                                          </p:tavLst>
                                        </p:anim>
                                        <p:anim calcmode="lin" valueType="num">
                                          <p:cBhvr additive="base">
                                            <p:cTn id="32" dur="2000" fill="hold"/>
                                            <p:tgtEl>
                                              <p:spTgt spid="26"/>
                                            </p:tgtEl>
                                            <p:attrNameLst>
                                              <p:attrName>ppt_y</p:attrName>
                                            </p:attrNameLst>
                                          </p:cBhvr>
                                          <p:tavLst>
                                            <p:tav tm="0">
                                              <p:val>
                                                <p:strVal val="0-#ppt_h/2"/>
                                              </p:val>
                                            </p:tav>
                                            <p:tav tm="100000">
                                              <p:val>
                                                <p:strVal val="#ppt_y"/>
                                              </p:val>
                                            </p:tav>
                                          </p:tavLst>
                                        </p:anim>
                                      </p:childTnLst>
                                    </p:cTn>
                                  </p:par>
                                  <p:par>
                                    <p:cTn id="33" presetID="2" presetClass="entr" presetSubtype="3"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2000" fill="hold"/>
                                            <p:tgtEl>
                                              <p:spTgt spid="27"/>
                                            </p:tgtEl>
                                            <p:attrNameLst>
                                              <p:attrName>ppt_x</p:attrName>
                                            </p:attrNameLst>
                                          </p:cBhvr>
                                          <p:tavLst>
                                            <p:tav tm="0">
                                              <p:val>
                                                <p:strVal val="1+#ppt_w/2"/>
                                              </p:val>
                                            </p:tav>
                                            <p:tav tm="100000">
                                              <p:val>
                                                <p:strVal val="#ppt_x"/>
                                              </p:val>
                                            </p:tav>
                                          </p:tavLst>
                                        </p:anim>
                                        <p:anim calcmode="lin" valueType="num">
                                          <p:cBhvr additive="base">
                                            <p:cTn id="36" dur="20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 name="Freeform 50">
            <a:extLst>
              <a:ext uri="{FF2B5EF4-FFF2-40B4-BE49-F238E27FC236}">
                <a16:creationId xmlns:a16="http://schemas.microsoft.com/office/drawing/2014/main" id="{918685E3-4A14-F692-1412-30CEB09C9B58}"/>
              </a:ext>
            </a:extLst>
          </p:cNvPr>
          <p:cNvSpPr/>
          <p:nvPr/>
        </p:nvSpPr>
        <p:spPr>
          <a:xfrm>
            <a:off x="1692606" y="1177820"/>
            <a:ext cx="16718070" cy="898532"/>
          </a:xfrm>
          <a:custGeom>
            <a:avLst/>
            <a:gdLst/>
            <a:ahLst/>
            <a:cxnLst/>
            <a:rect l="l" t="t" r="r" b="b"/>
            <a:pathLst>
              <a:path w="16718070" h="898532">
                <a:moveTo>
                  <a:pt x="9415109" y="475241"/>
                </a:moveTo>
                <a:cubicBezTo>
                  <a:pt x="9331413" y="475241"/>
                  <a:pt x="9326602" y="520456"/>
                  <a:pt x="9326602" y="536810"/>
                </a:cubicBezTo>
                <a:cubicBezTo>
                  <a:pt x="9326602" y="554127"/>
                  <a:pt x="9331413" y="602228"/>
                  <a:pt x="9415109" y="602228"/>
                </a:cubicBezTo>
                <a:cubicBezTo>
                  <a:pt x="9447818" y="602228"/>
                  <a:pt x="9483413" y="597418"/>
                  <a:pt x="9514197" y="589722"/>
                </a:cubicBezTo>
                <a:lnTo>
                  <a:pt x="9514197" y="475241"/>
                </a:lnTo>
                <a:close/>
                <a:moveTo>
                  <a:pt x="101975" y="382887"/>
                </a:moveTo>
                <a:lnTo>
                  <a:pt x="101975" y="586836"/>
                </a:lnTo>
                <a:lnTo>
                  <a:pt x="226076" y="586836"/>
                </a:lnTo>
                <a:cubicBezTo>
                  <a:pt x="291494" y="586836"/>
                  <a:pt x="325164" y="549317"/>
                  <a:pt x="325164" y="483899"/>
                </a:cubicBezTo>
                <a:cubicBezTo>
                  <a:pt x="325164" y="428102"/>
                  <a:pt x="277063" y="382887"/>
                  <a:pt x="210684" y="382887"/>
                </a:cubicBezTo>
                <a:cubicBezTo>
                  <a:pt x="211646" y="382887"/>
                  <a:pt x="201063" y="382887"/>
                  <a:pt x="101975" y="382887"/>
                </a:cubicBezTo>
                <a:close/>
                <a:moveTo>
                  <a:pt x="16524702" y="278026"/>
                </a:moveTo>
                <a:cubicBezTo>
                  <a:pt x="16464094" y="278026"/>
                  <a:pt x="16431386" y="314583"/>
                  <a:pt x="16431386" y="395393"/>
                </a:cubicBezTo>
                <a:lnTo>
                  <a:pt x="16618980" y="395393"/>
                </a:lnTo>
                <a:cubicBezTo>
                  <a:pt x="16618980" y="315545"/>
                  <a:pt x="16586272" y="278026"/>
                  <a:pt x="16524702" y="278026"/>
                </a:cubicBezTo>
                <a:close/>
                <a:moveTo>
                  <a:pt x="14572172" y="278026"/>
                </a:moveTo>
                <a:cubicBezTo>
                  <a:pt x="14506754" y="278026"/>
                  <a:pt x="14469236" y="315545"/>
                  <a:pt x="14469236" y="380962"/>
                </a:cubicBezTo>
                <a:lnTo>
                  <a:pt x="14469236" y="500254"/>
                </a:lnTo>
                <a:cubicBezTo>
                  <a:pt x="14469236" y="564709"/>
                  <a:pt x="14506754" y="602228"/>
                  <a:pt x="14572172" y="602228"/>
                </a:cubicBezTo>
                <a:cubicBezTo>
                  <a:pt x="14637591" y="602228"/>
                  <a:pt x="14675109" y="564709"/>
                  <a:pt x="14675109" y="500254"/>
                </a:cubicBezTo>
                <a:lnTo>
                  <a:pt x="14675109" y="380962"/>
                </a:lnTo>
                <a:cubicBezTo>
                  <a:pt x="14675109" y="320355"/>
                  <a:pt x="14635666" y="278026"/>
                  <a:pt x="14572172" y="278026"/>
                </a:cubicBezTo>
                <a:close/>
                <a:moveTo>
                  <a:pt x="13848177" y="278026"/>
                </a:moveTo>
                <a:cubicBezTo>
                  <a:pt x="13789493" y="278026"/>
                  <a:pt x="13754861" y="312659"/>
                  <a:pt x="13754861" y="371342"/>
                </a:cubicBezTo>
                <a:lnTo>
                  <a:pt x="13754861" y="508912"/>
                </a:lnTo>
                <a:cubicBezTo>
                  <a:pt x="13754861" y="568557"/>
                  <a:pt x="13789493" y="602228"/>
                  <a:pt x="13848177" y="602228"/>
                </a:cubicBezTo>
                <a:cubicBezTo>
                  <a:pt x="13882810" y="602228"/>
                  <a:pt x="13916481" y="589722"/>
                  <a:pt x="13942455" y="567595"/>
                </a:cubicBezTo>
                <a:lnTo>
                  <a:pt x="13942455" y="290532"/>
                </a:lnTo>
                <a:cubicBezTo>
                  <a:pt x="13912632" y="282836"/>
                  <a:pt x="13880886" y="278026"/>
                  <a:pt x="13848177" y="278026"/>
                </a:cubicBezTo>
                <a:close/>
                <a:moveTo>
                  <a:pt x="12857672" y="278026"/>
                </a:moveTo>
                <a:cubicBezTo>
                  <a:pt x="12792254" y="278026"/>
                  <a:pt x="12754736" y="315545"/>
                  <a:pt x="12754736" y="380962"/>
                </a:cubicBezTo>
                <a:lnTo>
                  <a:pt x="12754736" y="500254"/>
                </a:lnTo>
                <a:cubicBezTo>
                  <a:pt x="12754736" y="564709"/>
                  <a:pt x="12792254" y="602228"/>
                  <a:pt x="12857672" y="602228"/>
                </a:cubicBezTo>
                <a:cubicBezTo>
                  <a:pt x="12923091" y="602228"/>
                  <a:pt x="12960609" y="564709"/>
                  <a:pt x="12960609" y="500254"/>
                </a:cubicBezTo>
                <a:lnTo>
                  <a:pt x="12960609" y="380962"/>
                </a:lnTo>
                <a:cubicBezTo>
                  <a:pt x="12960609" y="320355"/>
                  <a:pt x="12921166" y="278026"/>
                  <a:pt x="12857672" y="278026"/>
                </a:cubicBezTo>
                <a:close/>
                <a:moveTo>
                  <a:pt x="11152697" y="278026"/>
                </a:moveTo>
                <a:cubicBezTo>
                  <a:pt x="11087279" y="278026"/>
                  <a:pt x="11049761" y="315545"/>
                  <a:pt x="11049761" y="380962"/>
                </a:cubicBezTo>
                <a:lnTo>
                  <a:pt x="11049761" y="500254"/>
                </a:lnTo>
                <a:cubicBezTo>
                  <a:pt x="11049761" y="564709"/>
                  <a:pt x="11087279" y="602228"/>
                  <a:pt x="11152697" y="602228"/>
                </a:cubicBezTo>
                <a:cubicBezTo>
                  <a:pt x="11218116" y="602228"/>
                  <a:pt x="11255634" y="564709"/>
                  <a:pt x="11255634" y="500254"/>
                </a:cubicBezTo>
                <a:lnTo>
                  <a:pt x="11255634" y="380962"/>
                </a:lnTo>
                <a:cubicBezTo>
                  <a:pt x="11255634" y="320355"/>
                  <a:pt x="11216191" y="278026"/>
                  <a:pt x="11152697" y="278026"/>
                </a:cubicBezTo>
                <a:close/>
                <a:moveTo>
                  <a:pt x="10657302" y="278026"/>
                </a:moveTo>
                <a:cubicBezTo>
                  <a:pt x="10598618" y="278026"/>
                  <a:pt x="10563986" y="312659"/>
                  <a:pt x="10563986" y="371342"/>
                </a:cubicBezTo>
                <a:lnTo>
                  <a:pt x="10563986" y="508912"/>
                </a:lnTo>
                <a:cubicBezTo>
                  <a:pt x="10563986" y="568557"/>
                  <a:pt x="10598618" y="602228"/>
                  <a:pt x="10657302" y="602228"/>
                </a:cubicBezTo>
                <a:cubicBezTo>
                  <a:pt x="10691935" y="602228"/>
                  <a:pt x="10725606" y="589722"/>
                  <a:pt x="10751580" y="567595"/>
                </a:cubicBezTo>
                <a:lnTo>
                  <a:pt x="10751580" y="290532"/>
                </a:lnTo>
                <a:cubicBezTo>
                  <a:pt x="10721757" y="282836"/>
                  <a:pt x="10690011" y="278026"/>
                  <a:pt x="10657302" y="278026"/>
                </a:cubicBezTo>
                <a:close/>
                <a:moveTo>
                  <a:pt x="7885527" y="278026"/>
                </a:moveTo>
                <a:cubicBezTo>
                  <a:pt x="7826844" y="278026"/>
                  <a:pt x="7792210" y="312659"/>
                  <a:pt x="7792210" y="371342"/>
                </a:cubicBezTo>
                <a:lnTo>
                  <a:pt x="7792210" y="508912"/>
                </a:lnTo>
                <a:cubicBezTo>
                  <a:pt x="7792210" y="568557"/>
                  <a:pt x="7826844" y="602228"/>
                  <a:pt x="7885527" y="602228"/>
                </a:cubicBezTo>
                <a:cubicBezTo>
                  <a:pt x="7920160" y="602228"/>
                  <a:pt x="7953831" y="589722"/>
                  <a:pt x="7979806" y="567595"/>
                </a:cubicBezTo>
                <a:lnTo>
                  <a:pt x="7979806" y="290532"/>
                </a:lnTo>
                <a:cubicBezTo>
                  <a:pt x="7949982" y="282836"/>
                  <a:pt x="7918236" y="278026"/>
                  <a:pt x="7885527" y="278026"/>
                </a:cubicBezTo>
                <a:close/>
                <a:moveTo>
                  <a:pt x="5209003" y="278026"/>
                </a:moveTo>
                <a:cubicBezTo>
                  <a:pt x="5148395" y="278026"/>
                  <a:pt x="5115687" y="314583"/>
                  <a:pt x="5115687" y="395393"/>
                </a:cubicBezTo>
                <a:lnTo>
                  <a:pt x="5303282" y="395393"/>
                </a:lnTo>
                <a:cubicBezTo>
                  <a:pt x="5303282" y="315545"/>
                  <a:pt x="5270573" y="278026"/>
                  <a:pt x="5209003" y="278026"/>
                </a:cubicBezTo>
                <a:close/>
                <a:moveTo>
                  <a:pt x="3427828" y="278026"/>
                </a:moveTo>
                <a:cubicBezTo>
                  <a:pt x="3367221" y="278026"/>
                  <a:pt x="3334512" y="314583"/>
                  <a:pt x="3334512" y="395393"/>
                </a:cubicBezTo>
                <a:lnTo>
                  <a:pt x="3522107" y="395393"/>
                </a:lnTo>
                <a:cubicBezTo>
                  <a:pt x="3522107" y="315545"/>
                  <a:pt x="3489397" y="278026"/>
                  <a:pt x="3427828" y="278026"/>
                </a:cubicBezTo>
                <a:close/>
                <a:moveTo>
                  <a:pt x="2199199" y="278026"/>
                </a:moveTo>
                <a:cubicBezTo>
                  <a:pt x="2133781" y="278026"/>
                  <a:pt x="2096262" y="315545"/>
                  <a:pt x="2096262" y="380962"/>
                </a:cubicBezTo>
                <a:lnTo>
                  <a:pt x="2096262" y="500254"/>
                </a:lnTo>
                <a:cubicBezTo>
                  <a:pt x="2096262" y="564709"/>
                  <a:pt x="2133781" y="602228"/>
                  <a:pt x="2199199" y="602228"/>
                </a:cubicBezTo>
                <a:cubicBezTo>
                  <a:pt x="2264616" y="602228"/>
                  <a:pt x="2302136" y="564709"/>
                  <a:pt x="2302136" y="500254"/>
                </a:cubicBezTo>
                <a:lnTo>
                  <a:pt x="2302136" y="380962"/>
                </a:lnTo>
                <a:cubicBezTo>
                  <a:pt x="2302136" y="320355"/>
                  <a:pt x="2262693" y="278026"/>
                  <a:pt x="2199199" y="278026"/>
                </a:cubicBezTo>
                <a:close/>
                <a:moveTo>
                  <a:pt x="16524702" y="186633"/>
                </a:moveTo>
                <a:cubicBezTo>
                  <a:pt x="16581462" y="186633"/>
                  <a:pt x="16629562" y="204912"/>
                  <a:pt x="16664196" y="240507"/>
                </a:cubicBezTo>
                <a:cubicBezTo>
                  <a:pt x="16698830" y="275140"/>
                  <a:pt x="16718070" y="323241"/>
                  <a:pt x="16718070" y="379038"/>
                </a:cubicBezTo>
                <a:lnTo>
                  <a:pt x="16718070" y="424253"/>
                </a:lnTo>
                <a:cubicBezTo>
                  <a:pt x="16718070" y="458886"/>
                  <a:pt x="16690170" y="486785"/>
                  <a:pt x="16655538" y="486785"/>
                </a:cubicBezTo>
                <a:lnTo>
                  <a:pt x="16431386" y="486785"/>
                </a:lnTo>
                <a:cubicBezTo>
                  <a:pt x="16431386" y="526228"/>
                  <a:pt x="16438120" y="552203"/>
                  <a:pt x="16450626" y="569519"/>
                </a:cubicBezTo>
                <a:cubicBezTo>
                  <a:pt x="16466982" y="590684"/>
                  <a:pt x="16491994" y="602228"/>
                  <a:pt x="16524702" y="602228"/>
                </a:cubicBezTo>
                <a:cubicBezTo>
                  <a:pt x="16561258" y="602228"/>
                  <a:pt x="16595892" y="591646"/>
                  <a:pt x="16628600" y="577216"/>
                </a:cubicBezTo>
                <a:cubicBezTo>
                  <a:pt x="16635334" y="574329"/>
                  <a:pt x="16642070" y="572405"/>
                  <a:pt x="16648804" y="572405"/>
                </a:cubicBezTo>
                <a:cubicBezTo>
                  <a:pt x="16672854" y="572405"/>
                  <a:pt x="16695942" y="592608"/>
                  <a:pt x="16695942" y="617620"/>
                </a:cubicBezTo>
                <a:cubicBezTo>
                  <a:pt x="16695942" y="635899"/>
                  <a:pt x="16688246" y="652253"/>
                  <a:pt x="16670930" y="660912"/>
                </a:cubicBezTo>
                <a:cubicBezTo>
                  <a:pt x="16624754" y="683038"/>
                  <a:pt x="16575690" y="693621"/>
                  <a:pt x="16524702" y="693621"/>
                </a:cubicBezTo>
                <a:cubicBezTo>
                  <a:pt x="16468904" y="693621"/>
                  <a:pt x="16420804" y="675342"/>
                  <a:pt x="16385208" y="639747"/>
                </a:cubicBezTo>
                <a:cubicBezTo>
                  <a:pt x="16350574" y="605114"/>
                  <a:pt x="16332298" y="557013"/>
                  <a:pt x="16332298" y="500254"/>
                </a:cubicBezTo>
                <a:lnTo>
                  <a:pt x="16332298" y="379038"/>
                </a:lnTo>
                <a:cubicBezTo>
                  <a:pt x="16332298" y="323241"/>
                  <a:pt x="16350574" y="275140"/>
                  <a:pt x="16385208" y="240507"/>
                </a:cubicBezTo>
                <a:cubicBezTo>
                  <a:pt x="16420804" y="204912"/>
                  <a:pt x="16468904" y="186633"/>
                  <a:pt x="16524702" y="186633"/>
                </a:cubicBezTo>
                <a:close/>
                <a:moveTo>
                  <a:pt x="16037194" y="186633"/>
                </a:moveTo>
                <a:cubicBezTo>
                  <a:pt x="16093954" y="186633"/>
                  <a:pt x="16142054" y="204912"/>
                  <a:pt x="16176686" y="240507"/>
                </a:cubicBezTo>
                <a:cubicBezTo>
                  <a:pt x="16211320" y="275140"/>
                  <a:pt x="16230562" y="323241"/>
                  <a:pt x="16230562" y="379038"/>
                </a:cubicBezTo>
                <a:lnTo>
                  <a:pt x="16230562" y="643595"/>
                </a:lnTo>
                <a:cubicBezTo>
                  <a:pt x="16230562" y="671494"/>
                  <a:pt x="16208434" y="693621"/>
                  <a:pt x="16180536" y="693621"/>
                </a:cubicBezTo>
                <a:cubicBezTo>
                  <a:pt x="16152636" y="693621"/>
                  <a:pt x="16131470" y="671494"/>
                  <a:pt x="16131470" y="643595"/>
                </a:cubicBezTo>
                <a:lnTo>
                  <a:pt x="16131470" y="371342"/>
                </a:lnTo>
                <a:cubicBezTo>
                  <a:pt x="16131470" y="312659"/>
                  <a:pt x="16096838" y="278026"/>
                  <a:pt x="16037194" y="278026"/>
                </a:cubicBezTo>
                <a:cubicBezTo>
                  <a:pt x="16005446" y="278026"/>
                  <a:pt x="15973700" y="282836"/>
                  <a:pt x="15943878" y="290532"/>
                </a:cubicBezTo>
                <a:lnTo>
                  <a:pt x="15943878" y="643595"/>
                </a:lnTo>
                <a:cubicBezTo>
                  <a:pt x="15943878" y="671494"/>
                  <a:pt x="15921750" y="693621"/>
                  <a:pt x="15894814" y="693621"/>
                </a:cubicBezTo>
                <a:cubicBezTo>
                  <a:pt x="15866914" y="693621"/>
                  <a:pt x="15844790" y="671494"/>
                  <a:pt x="15844790" y="643595"/>
                </a:cubicBezTo>
                <a:lnTo>
                  <a:pt x="15844790" y="270329"/>
                </a:lnTo>
                <a:cubicBezTo>
                  <a:pt x="15844790" y="243393"/>
                  <a:pt x="15861142" y="220304"/>
                  <a:pt x="15887118" y="211646"/>
                </a:cubicBezTo>
                <a:cubicBezTo>
                  <a:pt x="15934258" y="195292"/>
                  <a:pt x="15985244" y="186633"/>
                  <a:pt x="16037194" y="186633"/>
                </a:cubicBezTo>
                <a:close/>
                <a:moveTo>
                  <a:pt x="15671986" y="186633"/>
                </a:moveTo>
                <a:cubicBezTo>
                  <a:pt x="15699886" y="186633"/>
                  <a:pt x="15721050" y="208760"/>
                  <a:pt x="15721050" y="236659"/>
                </a:cubicBezTo>
                <a:lnTo>
                  <a:pt x="15721050" y="643595"/>
                </a:lnTo>
                <a:cubicBezTo>
                  <a:pt x="15721050" y="671494"/>
                  <a:pt x="15699886" y="693621"/>
                  <a:pt x="15671986" y="693621"/>
                </a:cubicBezTo>
                <a:cubicBezTo>
                  <a:pt x="15645050" y="693621"/>
                  <a:pt x="15621962" y="671494"/>
                  <a:pt x="15621962" y="643595"/>
                </a:cubicBezTo>
                <a:lnTo>
                  <a:pt x="15621962" y="236659"/>
                </a:lnTo>
                <a:cubicBezTo>
                  <a:pt x="15621962" y="208760"/>
                  <a:pt x="15645050" y="186633"/>
                  <a:pt x="15671986" y="186633"/>
                </a:cubicBezTo>
                <a:close/>
                <a:moveTo>
                  <a:pt x="15075168" y="186633"/>
                </a:moveTo>
                <a:cubicBezTo>
                  <a:pt x="15131928" y="186633"/>
                  <a:pt x="15180030" y="204912"/>
                  <a:pt x="15214662" y="240507"/>
                </a:cubicBezTo>
                <a:cubicBezTo>
                  <a:pt x="15249294" y="275140"/>
                  <a:pt x="15268536" y="323241"/>
                  <a:pt x="15268536" y="379038"/>
                </a:cubicBezTo>
                <a:lnTo>
                  <a:pt x="15268536" y="643595"/>
                </a:lnTo>
                <a:cubicBezTo>
                  <a:pt x="15268536" y="671494"/>
                  <a:pt x="15246410" y="693621"/>
                  <a:pt x="15218510" y="693621"/>
                </a:cubicBezTo>
                <a:cubicBezTo>
                  <a:pt x="15190610" y="693621"/>
                  <a:pt x="15169446" y="671494"/>
                  <a:pt x="15169446" y="643595"/>
                </a:cubicBezTo>
                <a:lnTo>
                  <a:pt x="15169446" y="371342"/>
                </a:lnTo>
                <a:cubicBezTo>
                  <a:pt x="15169446" y="312659"/>
                  <a:pt x="15134814" y="278026"/>
                  <a:pt x="15075168" y="278026"/>
                </a:cubicBezTo>
                <a:cubicBezTo>
                  <a:pt x="15043422" y="278026"/>
                  <a:pt x="15011675" y="282836"/>
                  <a:pt x="14981852" y="290532"/>
                </a:cubicBezTo>
                <a:lnTo>
                  <a:pt x="14981852" y="643595"/>
                </a:lnTo>
                <a:cubicBezTo>
                  <a:pt x="14981852" y="671494"/>
                  <a:pt x="14959726" y="693621"/>
                  <a:pt x="14932789" y="693621"/>
                </a:cubicBezTo>
                <a:cubicBezTo>
                  <a:pt x="14904890" y="693621"/>
                  <a:pt x="14882764" y="671494"/>
                  <a:pt x="14882764" y="643595"/>
                </a:cubicBezTo>
                <a:lnTo>
                  <a:pt x="14882764" y="270329"/>
                </a:lnTo>
                <a:cubicBezTo>
                  <a:pt x="14882764" y="243393"/>
                  <a:pt x="14899118" y="220304"/>
                  <a:pt x="14925093" y="211646"/>
                </a:cubicBezTo>
                <a:cubicBezTo>
                  <a:pt x="14972232" y="195292"/>
                  <a:pt x="15023219" y="186633"/>
                  <a:pt x="15075168" y="186633"/>
                </a:cubicBezTo>
                <a:close/>
                <a:moveTo>
                  <a:pt x="14572172" y="186633"/>
                </a:moveTo>
                <a:cubicBezTo>
                  <a:pt x="14630856" y="186633"/>
                  <a:pt x="14681844" y="205874"/>
                  <a:pt x="14718401" y="242431"/>
                </a:cubicBezTo>
                <a:cubicBezTo>
                  <a:pt x="14754957" y="278988"/>
                  <a:pt x="14774197" y="329975"/>
                  <a:pt x="14774197" y="388659"/>
                </a:cubicBezTo>
                <a:lnTo>
                  <a:pt x="14774197" y="491595"/>
                </a:lnTo>
                <a:cubicBezTo>
                  <a:pt x="14774197" y="550279"/>
                  <a:pt x="14754957" y="601266"/>
                  <a:pt x="14718401" y="637823"/>
                </a:cubicBezTo>
                <a:cubicBezTo>
                  <a:pt x="14681844" y="674380"/>
                  <a:pt x="14630856" y="693621"/>
                  <a:pt x="14572172" y="693621"/>
                </a:cubicBezTo>
                <a:cubicBezTo>
                  <a:pt x="14513489" y="693621"/>
                  <a:pt x="14462501" y="674380"/>
                  <a:pt x="14425944" y="637823"/>
                </a:cubicBezTo>
                <a:cubicBezTo>
                  <a:pt x="14389388" y="601266"/>
                  <a:pt x="14370148" y="550279"/>
                  <a:pt x="14370148" y="491595"/>
                </a:cubicBezTo>
                <a:lnTo>
                  <a:pt x="14370148" y="388659"/>
                </a:lnTo>
                <a:cubicBezTo>
                  <a:pt x="14370148" y="329975"/>
                  <a:pt x="14389388" y="278988"/>
                  <a:pt x="14425944" y="242431"/>
                </a:cubicBezTo>
                <a:cubicBezTo>
                  <a:pt x="14462501" y="205874"/>
                  <a:pt x="14513489" y="186633"/>
                  <a:pt x="14572172" y="186633"/>
                </a:cubicBezTo>
                <a:close/>
                <a:moveTo>
                  <a:pt x="13848177" y="186633"/>
                </a:moveTo>
                <a:cubicBezTo>
                  <a:pt x="13901089" y="186633"/>
                  <a:pt x="13951114" y="195292"/>
                  <a:pt x="13999216" y="211646"/>
                </a:cubicBezTo>
                <a:cubicBezTo>
                  <a:pt x="14024228" y="220304"/>
                  <a:pt x="14041544" y="243393"/>
                  <a:pt x="14041544" y="270329"/>
                </a:cubicBezTo>
                <a:lnTo>
                  <a:pt x="14041544" y="706127"/>
                </a:lnTo>
                <a:cubicBezTo>
                  <a:pt x="14041544" y="761924"/>
                  <a:pt x="14022304" y="810025"/>
                  <a:pt x="13987671" y="844658"/>
                </a:cubicBezTo>
                <a:cubicBezTo>
                  <a:pt x="13953038" y="880253"/>
                  <a:pt x="13904936" y="898532"/>
                  <a:pt x="13848177" y="898532"/>
                </a:cubicBezTo>
                <a:cubicBezTo>
                  <a:pt x="13800075" y="898532"/>
                  <a:pt x="13752936" y="888912"/>
                  <a:pt x="13708683" y="868709"/>
                </a:cubicBezTo>
                <a:cubicBezTo>
                  <a:pt x="13690405" y="860051"/>
                  <a:pt x="13678861" y="843696"/>
                  <a:pt x="13678861" y="824456"/>
                </a:cubicBezTo>
                <a:cubicBezTo>
                  <a:pt x="13678861" y="799443"/>
                  <a:pt x="13700026" y="778279"/>
                  <a:pt x="13726962" y="778279"/>
                </a:cubicBezTo>
                <a:cubicBezTo>
                  <a:pt x="13733696" y="778279"/>
                  <a:pt x="13742354" y="781165"/>
                  <a:pt x="13749089" y="784051"/>
                </a:cubicBezTo>
                <a:cubicBezTo>
                  <a:pt x="13780836" y="797519"/>
                  <a:pt x="13813544" y="807140"/>
                  <a:pt x="13848177" y="807140"/>
                </a:cubicBezTo>
                <a:cubicBezTo>
                  <a:pt x="13907822" y="807140"/>
                  <a:pt x="13942455" y="764810"/>
                  <a:pt x="13942455" y="706127"/>
                </a:cubicBezTo>
                <a:lnTo>
                  <a:pt x="13942455" y="668608"/>
                </a:lnTo>
                <a:cubicBezTo>
                  <a:pt x="13913595" y="683038"/>
                  <a:pt x="13880886" y="693621"/>
                  <a:pt x="13848177" y="693621"/>
                </a:cubicBezTo>
                <a:cubicBezTo>
                  <a:pt x="13792379" y="693621"/>
                  <a:pt x="13744279" y="675342"/>
                  <a:pt x="13708683" y="639747"/>
                </a:cubicBezTo>
                <a:cubicBezTo>
                  <a:pt x="13674050" y="605114"/>
                  <a:pt x="13655771" y="557013"/>
                  <a:pt x="13655771" y="500254"/>
                </a:cubicBezTo>
                <a:lnTo>
                  <a:pt x="13655771" y="379038"/>
                </a:lnTo>
                <a:cubicBezTo>
                  <a:pt x="13655771" y="323241"/>
                  <a:pt x="13674050" y="275140"/>
                  <a:pt x="13708683" y="240507"/>
                </a:cubicBezTo>
                <a:cubicBezTo>
                  <a:pt x="13744279" y="204912"/>
                  <a:pt x="13792379" y="186633"/>
                  <a:pt x="13848177" y="186633"/>
                </a:cubicBezTo>
                <a:close/>
                <a:moveTo>
                  <a:pt x="13360668" y="186633"/>
                </a:moveTo>
                <a:cubicBezTo>
                  <a:pt x="13417428" y="186633"/>
                  <a:pt x="13465530" y="204912"/>
                  <a:pt x="13500162" y="240507"/>
                </a:cubicBezTo>
                <a:cubicBezTo>
                  <a:pt x="13534795" y="275140"/>
                  <a:pt x="13554036" y="323241"/>
                  <a:pt x="13554036" y="379038"/>
                </a:cubicBezTo>
                <a:lnTo>
                  <a:pt x="13554036" y="643595"/>
                </a:lnTo>
                <a:cubicBezTo>
                  <a:pt x="13554036" y="671494"/>
                  <a:pt x="13531909" y="693621"/>
                  <a:pt x="13504011" y="693621"/>
                </a:cubicBezTo>
                <a:cubicBezTo>
                  <a:pt x="13476111" y="693621"/>
                  <a:pt x="13454946" y="671494"/>
                  <a:pt x="13454946" y="643595"/>
                </a:cubicBezTo>
                <a:lnTo>
                  <a:pt x="13454946" y="371342"/>
                </a:lnTo>
                <a:cubicBezTo>
                  <a:pt x="13454946" y="312659"/>
                  <a:pt x="13420314" y="278026"/>
                  <a:pt x="13360668" y="278026"/>
                </a:cubicBezTo>
                <a:cubicBezTo>
                  <a:pt x="13328922" y="278026"/>
                  <a:pt x="13297175" y="282836"/>
                  <a:pt x="13267352" y="290532"/>
                </a:cubicBezTo>
                <a:lnTo>
                  <a:pt x="13267352" y="643595"/>
                </a:lnTo>
                <a:cubicBezTo>
                  <a:pt x="13267352" y="671494"/>
                  <a:pt x="13245226" y="693621"/>
                  <a:pt x="13218289" y="693621"/>
                </a:cubicBezTo>
                <a:cubicBezTo>
                  <a:pt x="13190390" y="693621"/>
                  <a:pt x="13168264" y="671494"/>
                  <a:pt x="13168264" y="643595"/>
                </a:cubicBezTo>
                <a:lnTo>
                  <a:pt x="13168264" y="270329"/>
                </a:lnTo>
                <a:cubicBezTo>
                  <a:pt x="13168264" y="243393"/>
                  <a:pt x="13184618" y="220304"/>
                  <a:pt x="13210593" y="211646"/>
                </a:cubicBezTo>
                <a:cubicBezTo>
                  <a:pt x="13257732" y="195292"/>
                  <a:pt x="13308719" y="186633"/>
                  <a:pt x="13360668" y="186633"/>
                </a:cubicBezTo>
                <a:close/>
                <a:moveTo>
                  <a:pt x="12857672" y="186633"/>
                </a:moveTo>
                <a:cubicBezTo>
                  <a:pt x="12916356" y="186633"/>
                  <a:pt x="12967344" y="205874"/>
                  <a:pt x="13003900" y="242431"/>
                </a:cubicBezTo>
                <a:cubicBezTo>
                  <a:pt x="13040457" y="278988"/>
                  <a:pt x="13059697" y="329975"/>
                  <a:pt x="13059697" y="388659"/>
                </a:cubicBezTo>
                <a:lnTo>
                  <a:pt x="13059697" y="491595"/>
                </a:lnTo>
                <a:cubicBezTo>
                  <a:pt x="13059697" y="550279"/>
                  <a:pt x="13040457" y="601266"/>
                  <a:pt x="13003900" y="637823"/>
                </a:cubicBezTo>
                <a:cubicBezTo>
                  <a:pt x="12967344" y="674380"/>
                  <a:pt x="12916356" y="693621"/>
                  <a:pt x="12857672" y="693621"/>
                </a:cubicBezTo>
                <a:cubicBezTo>
                  <a:pt x="12798989" y="693621"/>
                  <a:pt x="12748001" y="674380"/>
                  <a:pt x="12711444" y="637823"/>
                </a:cubicBezTo>
                <a:cubicBezTo>
                  <a:pt x="12674888" y="601266"/>
                  <a:pt x="12655648" y="550279"/>
                  <a:pt x="12655648" y="491595"/>
                </a:cubicBezTo>
                <a:lnTo>
                  <a:pt x="12655648" y="388659"/>
                </a:lnTo>
                <a:cubicBezTo>
                  <a:pt x="12655648" y="329975"/>
                  <a:pt x="12674888" y="278988"/>
                  <a:pt x="12711444" y="242431"/>
                </a:cubicBezTo>
                <a:cubicBezTo>
                  <a:pt x="12748001" y="205874"/>
                  <a:pt x="12798989" y="186633"/>
                  <a:pt x="12857672" y="186633"/>
                </a:cubicBezTo>
                <a:close/>
                <a:moveTo>
                  <a:pt x="12482930" y="186633"/>
                </a:moveTo>
                <a:cubicBezTo>
                  <a:pt x="12506981" y="186633"/>
                  <a:pt x="12531032" y="189520"/>
                  <a:pt x="12555083" y="194329"/>
                </a:cubicBezTo>
                <a:cubicBezTo>
                  <a:pt x="12578171" y="199140"/>
                  <a:pt x="12594526" y="218380"/>
                  <a:pt x="12594526" y="241469"/>
                </a:cubicBezTo>
                <a:cubicBezTo>
                  <a:pt x="12594526" y="267443"/>
                  <a:pt x="12575285" y="287646"/>
                  <a:pt x="12547386" y="287646"/>
                </a:cubicBezTo>
                <a:cubicBezTo>
                  <a:pt x="12541614" y="287646"/>
                  <a:pt x="12538728" y="287646"/>
                  <a:pt x="12531032" y="285722"/>
                </a:cubicBezTo>
                <a:cubicBezTo>
                  <a:pt x="12515639" y="281874"/>
                  <a:pt x="12498322" y="278026"/>
                  <a:pt x="12482930" y="278026"/>
                </a:cubicBezTo>
                <a:cubicBezTo>
                  <a:pt x="12458879" y="278026"/>
                  <a:pt x="12438677" y="298228"/>
                  <a:pt x="12438677" y="322279"/>
                </a:cubicBezTo>
                <a:lnTo>
                  <a:pt x="12438677" y="643595"/>
                </a:lnTo>
                <a:cubicBezTo>
                  <a:pt x="12438677" y="671494"/>
                  <a:pt x="12416551" y="693621"/>
                  <a:pt x="12389614" y="693621"/>
                </a:cubicBezTo>
                <a:cubicBezTo>
                  <a:pt x="12361715" y="693621"/>
                  <a:pt x="12339589" y="671494"/>
                  <a:pt x="12339589" y="643595"/>
                </a:cubicBezTo>
                <a:lnTo>
                  <a:pt x="12339589" y="329975"/>
                </a:lnTo>
                <a:cubicBezTo>
                  <a:pt x="12339589" y="248203"/>
                  <a:pt x="12401158" y="186633"/>
                  <a:pt x="12482930" y="186633"/>
                </a:cubicBezTo>
                <a:close/>
                <a:moveTo>
                  <a:pt x="11673896" y="186633"/>
                </a:moveTo>
                <a:cubicBezTo>
                  <a:pt x="11695061" y="186633"/>
                  <a:pt x="11716225" y="200102"/>
                  <a:pt x="11721998" y="221266"/>
                </a:cubicBezTo>
                <a:lnTo>
                  <a:pt x="11807618" y="513722"/>
                </a:lnTo>
                <a:lnTo>
                  <a:pt x="11888427" y="228001"/>
                </a:lnTo>
                <a:cubicBezTo>
                  <a:pt x="11895161" y="203950"/>
                  <a:pt x="11917288" y="186633"/>
                  <a:pt x="11942300" y="186633"/>
                </a:cubicBezTo>
                <a:cubicBezTo>
                  <a:pt x="11967314" y="186633"/>
                  <a:pt x="11990402" y="208760"/>
                  <a:pt x="11995212" y="226076"/>
                </a:cubicBezTo>
                <a:lnTo>
                  <a:pt x="12076022" y="513722"/>
                </a:lnTo>
                <a:lnTo>
                  <a:pt x="12161643" y="221266"/>
                </a:lnTo>
                <a:cubicBezTo>
                  <a:pt x="12167415" y="200102"/>
                  <a:pt x="12188580" y="186633"/>
                  <a:pt x="12209743" y="186633"/>
                </a:cubicBezTo>
                <a:cubicBezTo>
                  <a:pt x="12235719" y="186633"/>
                  <a:pt x="12258807" y="207798"/>
                  <a:pt x="12258807" y="236659"/>
                </a:cubicBezTo>
                <a:cubicBezTo>
                  <a:pt x="12258807" y="241469"/>
                  <a:pt x="12258807" y="246279"/>
                  <a:pt x="12256884" y="251089"/>
                </a:cubicBezTo>
                <a:lnTo>
                  <a:pt x="12128933" y="653215"/>
                </a:lnTo>
                <a:cubicBezTo>
                  <a:pt x="12121237" y="677266"/>
                  <a:pt x="12100073" y="693621"/>
                  <a:pt x="12076022" y="693621"/>
                </a:cubicBezTo>
                <a:cubicBezTo>
                  <a:pt x="12051010" y="693621"/>
                  <a:pt x="12028883" y="676304"/>
                  <a:pt x="12022149" y="653215"/>
                </a:cubicBezTo>
                <a:lnTo>
                  <a:pt x="11942300" y="377114"/>
                </a:lnTo>
                <a:lnTo>
                  <a:pt x="11862453" y="652253"/>
                </a:lnTo>
                <a:cubicBezTo>
                  <a:pt x="11855718" y="676304"/>
                  <a:pt x="11833592" y="693621"/>
                  <a:pt x="11808579" y="693621"/>
                </a:cubicBezTo>
                <a:cubicBezTo>
                  <a:pt x="11783567" y="693621"/>
                  <a:pt x="11762402" y="677266"/>
                  <a:pt x="11754706" y="654177"/>
                </a:cubicBezTo>
                <a:lnTo>
                  <a:pt x="11626757" y="251089"/>
                </a:lnTo>
                <a:cubicBezTo>
                  <a:pt x="11624833" y="246279"/>
                  <a:pt x="11624833" y="241469"/>
                  <a:pt x="11624833" y="236659"/>
                </a:cubicBezTo>
                <a:cubicBezTo>
                  <a:pt x="11624833" y="210684"/>
                  <a:pt x="11645035" y="186633"/>
                  <a:pt x="11673896" y="186633"/>
                </a:cubicBezTo>
                <a:close/>
                <a:moveTo>
                  <a:pt x="11152697" y="186633"/>
                </a:moveTo>
                <a:cubicBezTo>
                  <a:pt x="11211381" y="186633"/>
                  <a:pt x="11262369" y="205874"/>
                  <a:pt x="11298925" y="242431"/>
                </a:cubicBezTo>
                <a:cubicBezTo>
                  <a:pt x="11335482" y="278988"/>
                  <a:pt x="11354722" y="329975"/>
                  <a:pt x="11354722" y="388659"/>
                </a:cubicBezTo>
                <a:lnTo>
                  <a:pt x="11354722" y="491595"/>
                </a:lnTo>
                <a:cubicBezTo>
                  <a:pt x="11354722" y="550279"/>
                  <a:pt x="11335482" y="601266"/>
                  <a:pt x="11298925" y="637823"/>
                </a:cubicBezTo>
                <a:cubicBezTo>
                  <a:pt x="11262369" y="674380"/>
                  <a:pt x="11211381" y="693621"/>
                  <a:pt x="11152697" y="693621"/>
                </a:cubicBezTo>
                <a:cubicBezTo>
                  <a:pt x="11094014" y="693621"/>
                  <a:pt x="11043026" y="674380"/>
                  <a:pt x="11006469" y="637823"/>
                </a:cubicBezTo>
                <a:cubicBezTo>
                  <a:pt x="10969912" y="601266"/>
                  <a:pt x="10950673" y="550279"/>
                  <a:pt x="10950673" y="491595"/>
                </a:cubicBezTo>
                <a:lnTo>
                  <a:pt x="10950673" y="388659"/>
                </a:lnTo>
                <a:cubicBezTo>
                  <a:pt x="10950673" y="329975"/>
                  <a:pt x="10969912" y="278988"/>
                  <a:pt x="11006469" y="242431"/>
                </a:cubicBezTo>
                <a:cubicBezTo>
                  <a:pt x="11043026" y="205874"/>
                  <a:pt x="11094014" y="186633"/>
                  <a:pt x="11152697" y="186633"/>
                </a:cubicBezTo>
                <a:close/>
                <a:moveTo>
                  <a:pt x="10657302" y="186633"/>
                </a:moveTo>
                <a:cubicBezTo>
                  <a:pt x="10710214" y="186633"/>
                  <a:pt x="10760239" y="195292"/>
                  <a:pt x="10808341" y="211646"/>
                </a:cubicBezTo>
                <a:cubicBezTo>
                  <a:pt x="10833353" y="220304"/>
                  <a:pt x="10850669" y="243393"/>
                  <a:pt x="10850669" y="270329"/>
                </a:cubicBezTo>
                <a:lnTo>
                  <a:pt x="10850669" y="706127"/>
                </a:lnTo>
                <a:cubicBezTo>
                  <a:pt x="10850669" y="761924"/>
                  <a:pt x="10831429" y="810025"/>
                  <a:pt x="10796796" y="844658"/>
                </a:cubicBezTo>
                <a:cubicBezTo>
                  <a:pt x="10762163" y="880253"/>
                  <a:pt x="10714061" y="898532"/>
                  <a:pt x="10657302" y="898532"/>
                </a:cubicBezTo>
                <a:cubicBezTo>
                  <a:pt x="10609200" y="898532"/>
                  <a:pt x="10562061" y="888912"/>
                  <a:pt x="10517808" y="868709"/>
                </a:cubicBezTo>
                <a:cubicBezTo>
                  <a:pt x="10499530" y="860051"/>
                  <a:pt x="10487986" y="843696"/>
                  <a:pt x="10487986" y="824456"/>
                </a:cubicBezTo>
                <a:cubicBezTo>
                  <a:pt x="10487986" y="799443"/>
                  <a:pt x="10509151" y="778279"/>
                  <a:pt x="10536087" y="778279"/>
                </a:cubicBezTo>
                <a:cubicBezTo>
                  <a:pt x="10542821" y="778279"/>
                  <a:pt x="10551479" y="781165"/>
                  <a:pt x="10558214" y="784051"/>
                </a:cubicBezTo>
                <a:cubicBezTo>
                  <a:pt x="10589961" y="797519"/>
                  <a:pt x="10622669" y="807140"/>
                  <a:pt x="10657302" y="807140"/>
                </a:cubicBezTo>
                <a:cubicBezTo>
                  <a:pt x="10716947" y="807140"/>
                  <a:pt x="10751580" y="764810"/>
                  <a:pt x="10751580" y="706127"/>
                </a:cubicBezTo>
                <a:lnTo>
                  <a:pt x="10751580" y="668608"/>
                </a:lnTo>
                <a:cubicBezTo>
                  <a:pt x="10722720" y="683038"/>
                  <a:pt x="10690011" y="693621"/>
                  <a:pt x="10657302" y="693621"/>
                </a:cubicBezTo>
                <a:cubicBezTo>
                  <a:pt x="10601504" y="693621"/>
                  <a:pt x="10553404" y="675342"/>
                  <a:pt x="10517808" y="639747"/>
                </a:cubicBezTo>
                <a:cubicBezTo>
                  <a:pt x="10483175" y="605114"/>
                  <a:pt x="10464898" y="557013"/>
                  <a:pt x="10464898" y="500254"/>
                </a:cubicBezTo>
                <a:lnTo>
                  <a:pt x="10464898" y="379038"/>
                </a:lnTo>
                <a:cubicBezTo>
                  <a:pt x="10464898" y="323241"/>
                  <a:pt x="10483175" y="275140"/>
                  <a:pt x="10517808" y="240507"/>
                </a:cubicBezTo>
                <a:cubicBezTo>
                  <a:pt x="10553404" y="204912"/>
                  <a:pt x="10601504" y="186633"/>
                  <a:pt x="10657302" y="186633"/>
                </a:cubicBezTo>
                <a:close/>
                <a:moveTo>
                  <a:pt x="9922143" y="186633"/>
                </a:moveTo>
                <a:cubicBezTo>
                  <a:pt x="9978903" y="186633"/>
                  <a:pt x="10027005" y="204912"/>
                  <a:pt x="10061637" y="240507"/>
                </a:cubicBezTo>
                <a:cubicBezTo>
                  <a:pt x="10096270" y="275140"/>
                  <a:pt x="10115511" y="323241"/>
                  <a:pt x="10115511" y="379038"/>
                </a:cubicBezTo>
                <a:lnTo>
                  <a:pt x="10115511" y="643595"/>
                </a:lnTo>
                <a:cubicBezTo>
                  <a:pt x="10115511" y="671494"/>
                  <a:pt x="10093384" y="693621"/>
                  <a:pt x="10065486" y="693621"/>
                </a:cubicBezTo>
                <a:cubicBezTo>
                  <a:pt x="10037586" y="693621"/>
                  <a:pt x="10016421" y="671494"/>
                  <a:pt x="10016421" y="643595"/>
                </a:cubicBezTo>
                <a:lnTo>
                  <a:pt x="10016421" y="371342"/>
                </a:lnTo>
                <a:cubicBezTo>
                  <a:pt x="10016421" y="312659"/>
                  <a:pt x="9981789" y="278026"/>
                  <a:pt x="9922143" y="278026"/>
                </a:cubicBezTo>
                <a:cubicBezTo>
                  <a:pt x="9890397" y="278026"/>
                  <a:pt x="9858650" y="282836"/>
                  <a:pt x="9828827" y="290532"/>
                </a:cubicBezTo>
                <a:lnTo>
                  <a:pt x="9828827" y="643595"/>
                </a:lnTo>
                <a:cubicBezTo>
                  <a:pt x="9828827" y="671494"/>
                  <a:pt x="9806701" y="693621"/>
                  <a:pt x="9779764" y="693621"/>
                </a:cubicBezTo>
                <a:cubicBezTo>
                  <a:pt x="9751865" y="693621"/>
                  <a:pt x="9729739" y="671494"/>
                  <a:pt x="9729739" y="643595"/>
                </a:cubicBezTo>
                <a:lnTo>
                  <a:pt x="9729739" y="270329"/>
                </a:lnTo>
                <a:cubicBezTo>
                  <a:pt x="9729739" y="243393"/>
                  <a:pt x="9746093" y="220304"/>
                  <a:pt x="9772068" y="211646"/>
                </a:cubicBezTo>
                <a:cubicBezTo>
                  <a:pt x="9819207" y="195292"/>
                  <a:pt x="9870194" y="186633"/>
                  <a:pt x="9922143" y="186633"/>
                </a:cubicBezTo>
                <a:close/>
                <a:moveTo>
                  <a:pt x="9446856" y="186633"/>
                </a:moveTo>
                <a:cubicBezTo>
                  <a:pt x="9554603" y="186633"/>
                  <a:pt x="9613286" y="264557"/>
                  <a:pt x="9613286" y="350178"/>
                </a:cubicBezTo>
                <a:lnTo>
                  <a:pt x="9613286" y="609924"/>
                </a:lnTo>
                <a:cubicBezTo>
                  <a:pt x="9613286" y="636861"/>
                  <a:pt x="9595969" y="659950"/>
                  <a:pt x="9570957" y="668608"/>
                </a:cubicBezTo>
                <a:cubicBezTo>
                  <a:pt x="9523818" y="684962"/>
                  <a:pt x="9468982" y="693621"/>
                  <a:pt x="9415109" y="693621"/>
                </a:cubicBezTo>
                <a:cubicBezTo>
                  <a:pt x="9356425" y="693621"/>
                  <a:pt x="9310248" y="679190"/>
                  <a:pt x="9277539" y="651292"/>
                </a:cubicBezTo>
                <a:cubicBezTo>
                  <a:pt x="9244830" y="623393"/>
                  <a:pt x="9227514" y="583950"/>
                  <a:pt x="9227514" y="536810"/>
                </a:cubicBezTo>
                <a:cubicBezTo>
                  <a:pt x="9227514" y="489671"/>
                  <a:pt x="9244830" y="453114"/>
                  <a:pt x="9277539" y="426178"/>
                </a:cubicBezTo>
                <a:cubicBezTo>
                  <a:pt x="9310248" y="398279"/>
                  <a:pt x="9356425" y="383849"/>
                  <a:pt x="9415109" y="383849"/>
                </a:cubicBezTo>
                <a:lnTo>
                  <a:pt x="9514197" y="383849"/>
                </a:lnTo>
                <a:lnTo>
                  <a:pt x="9514197" y="350178"/>
                </a:lnTo>
                <a:cubicBezTo>
                  <a:pt x="9514197" y="309773"/>
                  <a:pt x="9484375" y="278026"/>
                  <a:pt x="9434349" y="278026"/>
                </a:cubicBezTo>
                <a:cubicBezTo>
                  <a:pt x="9389134" y="278026"/>
                  <a:pt x="9364122" y="283798"/>
                  <a:pt x="9330451" y="304000"/>
                </a:cubicBezTo>
                <a:cubicBezTo>
                  <a:pt x="9322754" y="308810"/>
                  <a:pt x="9312172" y="312659"/>
                  <a:pt x="9303514" y="312659"/>
                </a:cubicBezTo>
                <a:cubicBezTo>
                  <a:pt x="9277539" y="312659"/>
                  <a:pt x="9256375" y="293418"/>
                  <a:pt x="9256375" y="269368"/>
                </a:cubicBezTo>
                <a:cubicBezTo>
                  <a:pt x="9256375" y="252051"/>
                  <a:pt x="9264071" y="234735"/>
                  <a:pt x="9280425" y="225114"/>
                </a:cubicBezTo>
                <a:cubicBezTo>
                  <a:pt x="9332375" y="195292"/>
                  <a:pt x="9377589" y="186633"/>
                  <a:pt x="9446856" y="186633"/>
                </a:cubicBezTo>
                <a:close/>
                <a:moveTo>
                  <a:pt x="9009477" y="186633"/>
                </a:moveTo>
                <a:cubicBezTo>
                  <a:pt x="9056616" y="186633"/>
                  <a:pt x="9101831" y="197216"/>
                  <a:pt x="9143199" y="217418"/>
                </a:cubicBezTo>
                <a:cubicBezTo>
                  <a:pt x="9161477" y="226076"/>
                  <a:pt x="9171097" y="243393"/>
                  <a:pt x="9171097" y="261671"/>
                </a:cubicBezTo>
                <a:cubicBezTo>
                  <a:pt x="9171097" y="285722"/>
                  <a:pt x="9150895" y="306886"/>
                  <a:pt x="9123958" y="306886"/>
                </a:cubicBezTo>
                <a:cubicBezTo>
                  <a:pt x="9115300" y="306886"/>
                  <a:pt x="9107604" y="304000"/>
                  <a:pt x="9100870" y="301114"/>
                </a:cubicBezTo>
                <a:cubicBezTo>
                  <a:pt x="9072971" y="288608"/>
                  <a:pt x="9041224" y="278026"/>
                  <a:pt x="9009477" y="278026"/>
                </a:cubicBezTo>
                <a:cubicBezTo>
                  <a:pt x="8950793" y="278026"/>
                  <a:pt x="8916161" y="312659"/>
                  <a:pt x="8916161" y="371342"/>
                </a:cubicBezTo>
                <a:lnTo>
                  <a:pt x="8916161" y="507950"/>
                </a:lnTo>
                <a:cubicBezTo>
                  <a:pt x="8916161" y="567595"/>
                  <a:pt x="8950793" y="601266"/>
                  <a:pt x="9009477" y="601266"/>
                </a:cubicBezTo>
                <a:cubicBezTo>
                  <a:pt x="9041224" y="601266"/>
                  <a:pt x="9075857" y="590684"/>
                  <a:pt x="9103756" y="577216"/>
                </a:cubicBezTo>
                <a:cubicBezTo>
                  <a:pt x="9110490" y="573367"/>
                  <a:pt x="9117224" y="572405"/>
                  <a:pt x="9124920" y="572405"/>
                </a:cubicBezTo>
                <a:cubicBezTo>
                  <a:pt x="9148971" y="572405"/>
                  <a:pt x="9171097" y="591646"/>
                  <a:pt x="9171097" y="618582"/>
                </a:cubicBezTo>
                <a:cubicBezTo>
                  <a:pt x="9171097" y="636861"/>
                  <a:pt x="9160515" y="654177"/>
                  <a:pt x="9142236" y="662836"/>
                </a:cubicBezTo>
                <a:cubicBezTo>
                  <a:pt x="9100870" y="683038"/>
                  <a:pt x="9056616" y="693621"/>
                  <a:pt x="9009477" y="693621"/>
                </a:cubicBezTo>
                <a:cubicBezTo>
                  <a:pt x="8953680" y="693621"/>
                  <a:pt x="8905578" y="675342"/>
                  <a:pt x="8869983" y="639747"/>
                </a:cubicBezTo>
                <a:cubicBezTo>
                  <a:pt x="8835350" y="605114"/>
                  <a:pt x="8817072" y="557013"/>
                  <a:pt x="8817072" y="500254"/>
                </a:cubicBezTo>
                <a:lnTo>
                  <a:pt x="8817072" y="379038"/>
                </a:lnTo>
                <a:cubicBezTo>
                  <a:pt x="8817072" y="323241"/>
                  <a:pt x="8835350" y="275140"/>
                  <a:pt x="8869983" y="240507"/>
                </a:cubicBezTo>
                <a:cubicBezTo>
                  <a:pt x="8905578" y="204912"/>
                  <a:pt x="8953680" y="186633"/>
                  <a:pt x="9009477" y="186633"/>
                </a:cubicBezTo>
                <a:close/>
                <a:moveTo>
                  <a:pt x="8342441" y="186633"/>
                </a:moveTo>
                <a:cubicBezTo>
                  <a:pt x="8407859" y="186633"/>
                  <a:pt x="8441530" y="196254"/>
                  <a:pt x="8473277" y="210684"/>
                </a:cubicBezTo>
                <a:cubicBezTo>
                  <a:pt x="8492517" y="218380"/>
                  <a:pt x="8505024" y="235697"/>
                  <a:pt x="8505024" y="255899"/>
                </a:cubicBezTo>
                <a:cubicBezTo>
                  <a:pt x="8505024" y="280912"/>
                  <a:pt x="8484821" y="302076"/>
                  <a:pt x="8458846" y="302076"/>
                </a:cubicBezTo>
                <a:cubicBezTo>
                  <a:pt x="8452112" y="302076"/>
                  <a:pt x="8442492" y="300152"/>
                  <a:pt x="8435757" y="297266"/>
                </a:cubicBezTo>
                <a:cubicBezTo>
                  <a:pt x="8411707" y="285722"/>
                  <a:pt x="8372264" y="278026"/>
                  <a:pt x="8340517" y="278026"/>
                </a:cubicBezTo>
                <a:cubicBezTo>
                  <a:pt x="8301074" y="278026"/>
                  <a:pt x="8275100" y="297266"/>
                  <a:pt x="8275100" y="329975"/>
                </a:cubicBezTo>
                <a:cubicBezTo>
                  <a:pt x="8275100" y="354988"/>
                  <a:pt x="8294340" y="370380"/>
                  <a:pt x="8314543" y="377114"/>
                </a:cubicBezTo>
                <a:lnTo>
                  <a:pt x="8408821" y="407899"/>
                </a:lnTo>
                <a:cubicBezTo>
                  <a:pt x="8472315" y="429064"/>
                  <a:pt x="8510796" y="472355"/>
                  <a:pt x="8510796" y="542583"/>
                </a:cubicBezTo>
                <a:cubicBezTo>
                  <a:pt x="8510796" y="627241"/>
                  <a:pt x="8442492" y="693621"/>
                  <a:pt x="8339555" y="693621"/>
                </a:cubicBezTo>
                <a:cubicBezTo>
                  <a:pt x="8282796" y="693621"/>
                  <a:pt x="8236618" y="683038"/>
                  <a:pt x="8201024" y="666684"/>
                </a:cubicBezTo>
                <a:cubicBezTo>
                  <a:pt x="8182745" y="658026"/>
                  <a:pt x="8171201" y="641671"/>
                  <a:pt x="8171201" y="622431"/>
                </a:cubicBezTo>
                <a:cubicBezTo>
                  <a:pt x="8171201" y="597418"/>
                  <a:pt x="8192366" y="574329"/>
                  <a:pt x="8219302" y="574329"/>
                </a:cubicBezTo>
                <a:cubicBezTo>
                  <a:pt x="8226036" y="574329"/>
                  <a:pt x="8234694" y="577216"/>
                  <a:pt x="8241428" y="580101"/>
                </a:cubicBezTo>
                <a:cubicBezTo>
                  <a:pt x="8267403" y="593570"/>
                  <a:pt x="8299150" y="602228"/>
                  <a:pt x="8341479" y="602228"/>
                </a:cubicBezTo>
                <a:cubicBezTo>
                  <a:pt x="8387656" y="602228"/>
                  <a:pt x="8411707" y="584912"/>
                  <a:pt x="8411707" y="552203"/>
                </a:cubicBezTo>
                <a:cubicBezTo>
                  <a:pt x="8411707" y="516608"/>
                  <a:pt x="8382846" y="505064"/>
                  <a:pt x="8347251" y="492557"/>
                </a:cubicBezTo>
                <a:lnTo>
                  <a:pt x="8268366" y="463697"/>
                </a:lnTo>
                <a:cubicBezTo>
                  <a:pt x="8216416" y="444456"/>
                  <a:pt x="8176011" y="404051"/>
                  <a:pt x="8176011" y="331899"/>
                </a:cubicBezTo>
                <a:cubicBezTo>
                  <a:pt x="8176011" y="247241"/>
                  <a:pt x="8246239" y="186633"/>
                  <a:pt x="8342441" y="186633"/>
                </a:cubicBezTo>
                <a:close/>
                <a:moveTo>
                  <a:pt x="7885527" y="186633"/>
                </a:moveTo>
                <a:cubicBezTo>
                  <a:pt x="7938438" y="186633"/>
                  <a:pt x="7988464" y="195292"/>
                  <a:pt x="8036565" y="211646"/>
                </a:cubicBezTo>
                <a:cubicBezTo>
                  <a:pt x="8061578" y="220304"/>
                  <a:pt x="8078894" y="243393"/>
                  <a:pt x="8078894" y="270329"/>
                </a:cubicBezTo>
                <a:lnTo>
                  <a:pt x="8078894" y="706127"/>
                </a:lnTo>
                <a:cubicBezTo>
                  <a:pt x="8078894" y="761924"/>
                  <a:pt x="8059654" y="810025"/>
                  <a:pt x="8025021" y="844658"/>
                </a:cubicBezTo>
                <a:cubicBezTo>
                  <a:pt x="7990388" y="880253"/>
                  <a:pt x="7942286" y="898532"/>
                  <a:pt x="7885527" y="898532"/>
                </a:cubicBezTo>
                <a:cubicBezTo>
                  <a:pt x="7837426" y="898532"/>
                  <a:pt x="7790286" y="888912"/>
                  <a:pt x="7746034" y="868709"/>
                </a:cubicBezTo>
                <a:cubicBezTo>
                  <a:pt x="7727754" y="860051"/>
                  <a:pt x="7716210" y="843696"/>
                  <a:pt x="7716210" y="824456"/>
                </a:cubicBezTo>
                <a:cubicBezTo>
                  <a:pt x="7716210" y="799443"/>
                  <a:pt x="7737375" y="778279"/>
                  <a:pt x="7764312" y="778279"/>
                </a:cubicBezTo>
                <a:cubicBezTo>
                  <a:pt x="7771046" y="778279"/>
                  <a:pt x="7779704" y="781165"/>
                  <a:pt x="7786438" y="784051"/>
                </a:cubicBezTo>
                <a:cubicBezTo>
                  <a:pt x="7818186" y="797519"/>
                  <a:pt x="7850894" y="807140"/>
                  <a:pt x="7885527" y="807140"/>
                </a:cubicBezTo>
                <a:cubicBezTo>
                  <a:pt x="7945172" y="807140"/>
                  <a:pt x="7979806" y="764810"/>
                  <a:pt x="7979806" y="706127"/>
                </a:cubicBezTo>
                <a:lnTo>
                  <a:pt x="7979806" y="668608"/>
                </a:lnTo>
                <a:cubicBezTo>
                  <a:pt x="7950944" y="683038"/>
                  <a:pt x="7918236" y="693621"/>
                  <a:pt x="7885527" y="693621"/>
                </a:cubicBezTo>
                <a:cubicBezTo>
                  <a:pt x="7829730" y="693621"/>
                  <a:pt x="7781628" y="675342"/>
                  <a:pt x="7746034" y="639747"/>
                </a:cubicBezTo>
                <a:cubicBezTo>
                  <a:pt x="7711400" y="605114"/>
                  <a:pt x="7693122" y="557013"/>
                  <a:pt x="7693122" y="500254"/>
                </a:cubicBezTo>
                <a:lnTo>
                  <a:pt x="7693122" y="379038"/>
                </a:lnTo>
                <a:cubicBezTo>
                  <a:pt x="7693122" y="323241"/>
                  <a:pt x="7711400" y="275140"/>
                  <a:pt x="7746034" y="240507"/>
                </a:cubicBezTo>
                <a:cubicBezTo>
                  <a:pt x="7781628" y="204912"/>
                  <a:pt x="7829730" y="186633"/>
                  <a:pt x="7885527" y="186633"/>
                </a:cubicBezTo>
                <a:close/>
                <a:moveTo>
                  <a:pt x="7398018" y="186633"/>
                </a:moveTo>
                <a:cubicBezTo>
                  <a:pt x="7454778" y="186633"/>
                  <a:pt x="7502880" y="204912"/>
                  <a:pt x="7537512" y="240507"/>
                </a:cubicBezTo>
                <a:cubicBezTo>
                  <a:pt x="7572145" y="275140"/>
                  <a:pt x="7591386" y="323241"/>
                  <a:pt x="7591386" y="379038"/>
                </a:cubicBezTo>
                <a:lnTo>
                  <a:pt x="7591386" y="643595"/>
                </a:lnTo>
                <a:cubicBezTo>
                  <a:pt x="7591386" y="671494"/>
                  <a:pt x="7569259" y="693621"/>
                  <a:pt x="7541360" y="693621"/>
                </a:cubicBezTo>
                <a:cubicBezTo>
                  <a:pt x="7513462" y="693621"/>
                  <a:pt x="7492297" y="671494"/>
                  <a:pt x="7492297" y="643595"/>
                </a:cubicBezTo>
                <a:lnTo>
                  <a:pt x="7492297" y="371342"/>
                </a:lnTo>
                <a:cubicBezTo>
                  <a:pt x="7492297" y="312659"/>
                  <a:pt x="7457664" y="278026"/>
                  <a:pt x="7398018" y="278026"/>
                </a:cubicBezTo>
                <a:cubicBezTo>
                  <a:pt x="7366272" y="278026"/>
                  <a:pt x="7334524" y="282836"/>
                  <a:pt x="7304702" y="290532"/>
                </a:cubicBezTo>
                <a:lnTo>
                  <a:pt x="7304702" y="643595"/>
                </a:lnTo>
                <a:cubicBezTo>
                  <a:pt x="7304702" y="671494"/>
                  <a:pt x="7282576" y="693621"/>
                  <a:pt x="7255639" y="693621"/>
                </a:cubicBezTo>
                <a:cubicBezTo>
                  <a:pt x="7227740" y="693621"/>
                  <a:pt x="7205614" y="671494"/>
                  <a:pt x="7205614" y="643595"/>
                </a:cubicBezTo>
                <a:lnTo>
                  <a:pt x="7205614" y="270329"/>
                </a:lnTo>
                <a:cubicBezTo>
                  <a:pt x="7205614" y="243393"/>
                  <a:pt x="7221968" y="220304"/>
                  <a:pt x="7247942" y="211646"/>
                </a:cubicBezTo>
                <a:cubicBezTo>
                  <a:pt x="7295082" y="195292"/>
                  <a:pt x="7346070" y="186633"/>
                  <a:pt x="7398018" y="186633"/>
                </a:cubicBezTo>
                <a:close/>
                <a:moveTo>
                  <a:pt x="7032811" y="186633"/>
                </a:moveTo>
                <a:cubicBezTo>
                  <a:pt x="7060710" y="186633"/>
                  <a:pt x="7081874" y="208760"/>
                  <a:pt x="7081874" y="236659"/>
                </a:cubicBezTo>
                <a:lnTo>
                  <a:pt x="7081874" y="643595"/>
                </a:lnTo>
                <a:cubicBezTo>
                  <a:pt x="7081874" y="671494"/>
                  <a:pt x="7060710" y="693621"/>
                  <a:pt x="7032811" y="693621"/>
                </a:cubicBezTo>
                <a:cubicBezTo>
                  <a:pt x="7005874" y="693621"/>
                  <a:pt x="6982786" y="671494"/>
                  <a:pt x="6982786" y="643595"/>
                </a:cubicBezTo>
                <a:lnTo>
                  <a:pt x="6982786" y="236659"/>
                </a:lnTo>
                <a:cubicBezTo>
                  <a:pt x="6982786" y="208760"/>
                  <a:pt x="7005874" y="186633"/>
                  <a:pt x="7032811" y="186633"/>
                </a:cubicBezTo>
                <a:close/>
                <a:moveTo>
                  <a:pt x="5656394" y="186633"/>
                </a:moveTo>
                <a:cubicBezTo>
                  <a:pt x="5721811" y="186633"/>
                  <a:pt x="5755481" y="196254"/>
                  <a:pt x="5787227" y="210684"/>
                </a:cubicBezTo>
                <a:cubicBezTo>
                  <a:pt x="5806469" y="218380"/>
                  <a:pt x="5818975" y="235697"/>
                  <a:pt x="5818975" y="255899"/>
                </a:cubicBezTo>
                <a:cubicBezTo>
                  <a:pt x="5818975" y="280912"/>
                  <a:pt x="5798773" y="302076"/>
                  <a:pt x="5772798" y="302076"/>
                </a:cubicBezTo>
                <a:cubicBezTo>
                  <a:pt x="5766064" y="302076"/>
                  <a:pt x="5756444" y="300152"/>
                  <a:pt x="5749709" y="297266"/>
                </a:cubicBezTo>
                <a:cubicBezTo>
                  <a:pt x="5725658" y="285722"/>
                  <a:pt x="5686216" y="278026"/>
                  <a:pt x="5654469" y="278026"/>
                </a:cubicBezTo>
                <a:cubicBezTo>
                  <a:pt x="5615026" y="278026"/>
                  <a:pt x="5589051" y="297266"/>
                  <a:pt x="5589051" y="329975"/>
                </a:cubicBezTo>
                <a:cubicBezTo>
                  <a:pt x="5589051" y="354988"/>
                  <a:pt x="5608292" y="370380"/>
                  <a:pt x="5628494" y="377114"/>
                </a:cubicBezTo>
                <a:lnTo>
                  <a:pt x="5722773" y="407899"/>
                </a:lnTo>
                <a:cubicBezTo>
                  <a:pt x="5786267" y="429064"/>
                  <a:pt x="5824747" y="472355"/>
                  <a:pt x="5824747" y="542583"/>
                </a:cubicBezTo>
                <a:cubicBezTo>
                  <a:pt x="5824747" y="627241"/>
                  <a:pt x="5756444" y="693621"/>
                  <a:pt x="5653507" y="693621"/>
                </a:cubicBezTo>
                <a:cubicBezTo>
                  <a:pt x="5596748" y="693621"/>
                  <a:pt x="5550570" y="683038"/>
                  <a:pt x="5514975" y="666684"/>
                </a:cubicBezTo>
                <a:cubicBezTo>
                  <a:pt x="5496696" y="658026"/>
                  <a:pt x="5485153" y="641671"/>
                  <a:pt x="5485153" y="622431"/>
                </a:cubicBezTo>
                <a:cubicBezTo>
                  <a:pt x="5485153" y="597418"/>
                  <a:pt x="5506317" y="574329"/>
                  <a:pt x="5533253" y="574329"/>
                </a:cubicBezTo>
                <a:cubicBezTo>
                  <a:pt x="5539988" y="574329"/>
                  <a:pt x="5548646" y="577216"/>
                  <a:pt x="5555380" y="580101"/>
                </a:cubicBezTo>
                <a:cubicBezTo>
                  <a:pt x="5581354" y="593570"/>
                  <a:pt x="5613101" y="602228"/>
                  <a:pt x="5655431" y="602228"/>
                </a:cubicBezTo>
                <a:cubicBezTo>
                  <a:pt x="5701608" y="602228"/>
                  <a:pt x="5725658" y="584912"/>
                  <a:pt x="5725658" y="552203"/>
                </a:cubicBezTo>
                <a:cubicBezTo>
                  <a:pt x="5725658" y="516608"/>
                  <a:pt x="5696797" y="505064"/>
                  <a:pt x="5661204" y="492557"/>
                </a:cubicBezTo>
                <a:lnTo>
                  <a:pt x="5582317" y="463697"/>
                </a:lnTo>
                <a:cubicBezTo>
                  <a:pt x="5530367" y="444456"/>
                  <a:pt x="5489962" y="404051"/>
                  <a:pt x="5489962" y="331899"/>
                </a:cubicBezTo>
                <a:cubicBezTo>
                  <a:pt x="5489962" y="247241"/>
                  <a:pt x="5560190" y="186633"/>
                  <a:pt x="5656394" y="186633"/>
                </a:cubicBezTo>
                <a:close/>
                <a:moveTo>
                  <a:pt x="5209003" y="186633"/>
                </a:moveTo>
                <a:cubicBezTo>
                  <a:pt x="5265763" y="186633"/>
                  <a:pt x="5313864" y="204912"/>
                  <a:pt x="5348497" y="240507"/>
                </a:cubicBezTo>
                <a:cubicBezTo>
                  <a:pt x="5383129" y="275140"/>
                  <a:pt x="5402370" y="323241"/>
                  <a:pt x="5402370" y="379038"/>
                </a:cubicBezTo>
                <a:lnTo>
                  <a:pt x="5402370" y="424253"/>
                </a:lnTo>
                <a:cubicBezTo>
                  <a:pt x="5402370" y="458886"/>
                  <a:pt x="5374472" y="486785"/>
                  <a:pt x="5339838" y="486785"/>
                </a:cubicBezTo>
                <a:lnTo>
                  <a:pt x="5115687" y="486785"/>
                </a:lnTo>
                <a:cubicBezTo>
                  <a:pt x="5115687" y="526228"/>
                  <a:pt x="5122421" y="552203"/>
                  <a:pt x="5134927" y="569519"/>
                </a:cubicBezTo>
                <a:cubicBezTo>
                  <a:pt x="5151283" y="590684"/>
                  <a:pt x="5176294" y="602228"/>
                  <a:pt x="5209003" y="602228"/>
                </a:cubicBezTo>
                <a:cubicBezTo>
                  <a:pt x="5245559" y="602228"/>
                  <a:pt x="5280192" y="591646"/>
                  <a:pt x="5312902" y="577216"/>
                </a:cubicBezTo>
                <a:cubicBezTo>
                  <a:pt x="5319635" y="574329"/>
                  <a:pt x="5326370" y="572405"/>
                  <a:pt x="5333105" y="572405"/>
                </a:cubicBezTo>
                <a:cubicBezTo>
                  <a:pt x="5357155" y="572405"/>
                  <a:pt x="5380244" y="592608"/>
                  <a:pt x="5380244" y="617620"/>
                </a:cubicBezTo>
                <a:cubicBezTo>
                  <a:pt x="5380244" y="635899"/>
                  <a:pt x="5372547" y="652253"/>
                  <a:pt x="5355231" y="660912"/>
                </a:cubicBezTo>
                <a:cubicBezTo>
                  <a:pt x="5309054" y="683038"/>
                  <a:pt x="5259990" y="693621"/>
                  <a:pt x="5209003" y="693621"/>
                </a:cubicBezTo>
                <a:cubicBezTo>
                  <a:pt x="5153205" y="693621"/>
                  <a:pt x="5105105" y="675342"/>
                  <a:pt x="5069510" y="639747"/>
                </a:cubicBezTo>
                <a:cubicBezTo>
                  <a:pt x="5034877" y="605114"/>
                  <a:pt x="5016599" y="557013"/>
                  <a:pt x="5016599" y="500254"/>
                </a:cubicBezTo>
                <a:lnTo>
                  <a:pt x="5016599" y="379038"/>
                </a:lnTo>
                <a:cubicBezTo>
                  <a:pt x="5016599" y="323241"/>
                  <a:pt x="5034877" y="275140"/>
                  <a:pt x="5069510" y="240507"/>
                </a:cubicBezTo>
                <a:cubicBezTo>
                  <a:pt x="5105105" y="204912"/>
                  <a:pt x="5153205" y="186633"/>
                  <a:pt x="5209003" y="186633"/>
                </a:cubicBezTo>
                <a:close/>
                <a:moveTo>
                  <a:pt x="4486257" y="186633"/>
                </a:moveTo>
                <a:cubicBezTo>
                  <a:pt x="4532433" y="186633"/>
                  <a:pt x="4572838" y="201064"/>
                  <a:pt x="4602660" y="226076"/>
                </a:cubicBezTo>
                <a:cubicBezTo>
                  <a:pt x="4642104" y="200102"/>
                  <a:pt x="4689242" y="186633"/>
                  <a:pt x="4737344" y="186633"/>
                </a:cubicBezTo>
                <a:cubicBezTo>
                  <a:pt x="4841243" y="186633"/>
                  <a:pt x="4919167" y="264557"/>
                  <a:pt x="4919167" y="368456"/>
                </a:cubicBezTo>
                <a:lnTo>
                  <a:pt x="4919167" y="643595"/>
                </a:lnTo>
                <a:cubicBezTo>
                  <a:pt x="4919167" y="671494"/>
                  <a:pt x="4897040" y="693621"/>
                  <a:pt x="4869142" y="693621"/>
                </a:cubicBezTo>
                <a:cubicBezTo>
                  <a:pt x="4841243" y="693621"/>
                  <a:pt x="4820079" y="671494"/>
                  <a:pt x="4820079" y="643595"/>
                </a:cubicBezTo>
                <a:lnTo>
                  <a:pt x="4820079" y="360760"/>
                </a:lnTo>
                <a:cubicBezTo>
                  <a:pt x="4820079" y="315545"/>
                  <a:pt x="4782559" y="278026"/>
                  <a:pt x="4737344" y="278026"/>
                </a:cubicBezTo>
                <a:cubicBezTo>
                  <a:pt x="4707521" y="278026"/>
                  <a:pt x="4678660" y="287646"/>
                  <a:pt x="4654609" y="303038"/>
                </a:cubicBezTo>
                <a:lnTo>
                  <a:pt x="4654609" y="643595"/>
                </a:lnTo>
                <a:cubicBezTo>
                  <a:pt x="4654609" y="671494"/>
                  <a:pt x="4632483" y="693621"/>
                  <a:pt x="4604584" y="693621"/>
                </a:cubicBezTo>
                <a:cubicBezTo>
                  <a:pt x="4577649" y="693621"/>
                  <a:pt x="4555521" y="671494"/>
                  <a:pt x="4555521" y="643595"/>
                </a:cubicBezTo>
                <a:lnTo>
                  <a:pt x="4555521" y="348254"/>
                </a:lnTo>
                <a:cubicBezTo>
                  <a:pt x="4555521" y="292456"/>
                  <a:pt x="4518965" y="278026"/>
                  <a:pt x="4476636" y="278026"/>
                </a:cubicBezTo>
                <a:cubicBezTo>
                  <a:pt x="4442003" y="278026"/>
                  <a:pt x="4420838" y="282836"/>
                  <a:pt x="4390054" y="291494"/>
                </a:cubicBezTo>
                <a:lnTo>
                  <a:pt x="4390054" y="643595"/>
                </a:lnTo>
                <a:cubicBezTo>
                  <a:pt x="4390054" y="671494"/>
                  <a:pt x="4367926" y="693621"/>
                  <a:pt x="4340990" y="693621"/>
                </a:cubicBezTo>
                <a:cubicBezTo>
                  <a:pt x="4313091" y="693621"/>
                  <a:pt x="4290964" y="671494"/>
                  <a:pt x="4290964" y="643595"/>
                </a:cubicBezTo>
                <a:lnTo>
                  <a:pt x="4290964" y="273216"/>
                </a:lnTo>
                <a:cubicBezTo>
                  <a:pt x="4290964" y="247241"/>
                  <a:pt x="4307320" y="224152"/>
                  <a:pt x="4331369" y="214532"/>
                </a:cubicBezTo>
                <a:cubicBezTo>
                  <a:pt x="4381395" y="195292"/>
                  <a:pt x="4430458" y="186633"/>
                  <a:pt x="4486257" y="186633"/>
                </a:cubicBezTo>
                <a:close/>
                <a:moveTo>
                  <a:pt x="4118162" y="186633"/>
                </a:moveTo>
                <a:cubicBezTo>
                  <a:pt x="4146061" y="186633"/>
                  <a:pt x="4167226" y="208760"/>
                  <a:pt x="4167226" y="236659"/>
                </a:cubicBezTo>
                <a:lnTo>
                  <a:pt x="4167226" y="643595"/>
                </a:lnTo>
                <a:cubicBezTo>
                  <a:pt x="4167226" y="671494"/>
                  <a:pt x="4146061" y="693621"/>
                  <a:pt x="4118162" y="693621"/>
                </a:cubicBezTo>
                <a:cubicBezTo>
                  <a:pt x="4091226" y="693621"/>
                  <a:pt x="4068137" y="671494"/>
                  <a:pt x="4068137" y="643595"/>
                </a:cubicBezTo>
                <a:lnTo>
                  <a:pt x="4068137" y="236659"/>
                </a:lnTo>
                <a:cubicBezTo>
                  <a:pt x="4068137" y="208760"/>
                  <a:pt x="4091226" y="186633"/>
                  <a:pt x="4118162" y="186633"/>
                </a:cubicBezTo>
                <a:close/>
                <a:moveTo>
                  <a:pt x="3427828" y="186633"/>
                </a:moveTo>
                <a:cubicBezTo>
                  <a:pt x="3484588" y="186633"/>
                  <a:pt x="3532689" y="204912"/>
                  <a:pt x="3567322" y="240507"/>
                </a:cubicBezTo>
                <a:cubicBezTo>
                  <a:pt x="3601955" y="275140"/>
                  <a:pt x="3621195" y="323241"/>
                  <a:pt x="3621195" y="379038"/>
                </a:cubicBezTo>
                <a:lnTo>
                  <a:pt x="3621195" y="424253"/>
                </a:lnTo>
                <a:cubicBezTo>
                  <a:pt x="3621195" y="458886"/>
                  <a:pt x="3593296" y="486785"/>
                  <a:pt x="3558664" y="486785"/>
                </a:cubicBezTo>
                <a:lnTo>
                  <a:pt x="3334512" y="486785"/>
                </a:lnTo>
                <a:cubicBezTo>
                  <a:pt x="3334512" y="526228"/>
                  <a:pt x="3341246" y="552203"/>
                  <a:pt x="3353752" y="569519"/>
                </a:cubicBezTo>
                <a:cubicBezTo>
                  <a:pt x="3370107" y="590684"/>
                  <a:pt x="3395120" y="602228"/>
                  <a:pt x="3427828" y="602228"/>
                </a:cubicBezTo>
                <a:cubicBezTo>
                  <a:pt x="3464385" y="602228"/>
                  <a:pt x="3499018" y="591646"/>
                  <a:pt x="3531727" y="577216"/>
                </a:cubicBezTo>
                <a:cubicBezTo>
                  <a:pt x="3538461" y="574329"/>
                  <a:pt x="3545195" y="572405"/>
                  <a:pt x="3551929" y="572405"/>
                </a:cubicBezTo>
                <a:cubicBezTo>
                  <a:pt x="3575980" y="572405"/>
                  <a:pt x="3599069" y="592608"/>
                  <a:pt x="3599069" y="617620"/>
                </a:cubicBezTo>
                <a:cubicBezTo>
                  <a:pt x="3599069" y="635899"/>
                  <a:pt x="3591373" y="652253"/>
                  <a:pt x="3574055" y="660912"/>
                </a:cubicBezTo>
                <a:cubicBezTo>
                  <a:pt x="3527879" y="683038"/>
                  <a:pt x="3478816" y="693621"/>
                  <a:pt x="3427828" y="693621"/>
                </a:cubicBezTo>
                <a:cubicBezTo>
                  <a:pt x="3372031" y="693621"/>
                  <a:pt x="3323930" y="675342"/>
                  <a:pt x="3288334" y="639747"/>
                </a:cubicBezTo>
                <a:cubicBezTo>
                  <a:pt x="3253701" y="605114"/>
                  <a:pt x="3235423" y="557013"/>
                  <a:pt x="3235423" y="500254"/>
                </a:cubicBezTo>
                <a:lnTo>
                  <a:pt x="3235423" y="379038"/>
                </a:lnTo>
                <a:cubicBezTo>
                  <a:pt x="3235423" y="323241"/>
                  <a:pt x="3253701" y="275140"/>
                  <a:pt x="3288334" y="240507"/>
                </a:cubicBezTo>
                <a:cubicBezTo>
                  <a:pt x="3323930" y="204912"/>
                  <a:pt x="3372031" y="186633"/>
                  <a:pt x="3427828" y="186633"/>
                </a:cubicBezTo>
                <a:close/>
                <a:moveTo>
                  <a:pt x="2705081" y="186633"/>
                </a:moveTo>
                <a:cubicBezTo>
                  <a:pt x="2751258" y="186633"/>
                  <a:pt x="2791663" y="201064"/>
                  <a:pt x="2821486" y="226076"/>
                </a:cubicBezTo>
                <a:cubicBezTo>
                  <a:pt x="2860929" y="200102"/>
                  <a:pt x="2908068" y="186633"/>
                  <a:pt x="2956169" y="186633"/>
                </a:cubicBezTo>
                <a:cubicBezTo>
                  <a:pt x="3060068" y="186633"/>
                  <a:pt x="3137991" y="264557"/>
                  <a:pt x="3137991" y="368456"/>
                </a:cubicBezTo>
                <a:lnTo>
                  <a:pt x="3137991" y="643595"/>
                </a:lnTo>
                <a:cubicBezTo>
                  <a:pt x="3137991" y="671494"/>
                  <a:pt x="3115865" y="693621"/>
                  <a:pt x="3087966" y="693621"/>
                </a:cubicBezTo>
                <a:cubicBezTo>
                  <a:pt x="3060068" y="693621"/>
                  <a:pt x="3038903" y="671494"/>
                  <a:pt x="3038903" y="643595"/>
                </a:cubicBezTo>
                <a:lnTo>
                  <a:pt x="3038903" y="360760"/>
                </a:lnTo>
                <a:cubicBezTo>
                  <a:pt x="3038903" y="315545"/>
                  <a:pt x="3001383" y="278026"/>
                  <a:pt x="2956169" y="278026"/>
                </a:cubicBezTo>
                <a:cubicBezTo>
                  <a:pt x="2926346" y="278026"/>
                  <a:pt x="2897486" y="287646"/>
                  <a:pt x="2873435" y="303038"/>
                </a:cubicBezTo>
                <a:lnTo>
                  <a:pt x="2873435" y="643595"/>
                </a:lnTo>
                <a:cubicBezTo>
                  <a:pt x="2873435" y="671494"/>
                  <a:pt x="2851308" y="693621"/>
                  <a:pt x="2823411" y="693621"/>
                </a:cubicBezTo>
                <a:cubicBezTo>
                  <a:pt x="2796473" y="693621"/>
                  <a:pt x="2774346" y="671494"/>
                  <a:pt x="2774346" y="643595"/>
                </a:cubicBezTo>
                <a:lnTo>
                  <a:pt x="2774346" y="348254"/>
                </a:lnTo>
                <a:cubicBezTo>
                  <a:pt x="2774346" y="292456"/>
                  <a:pt x="2737790" y="278026"/>
                  <a:pt x="2695461" y="278026"/>
                </a:cubicBezTo>
                <a:cubicBezTo>
                  <a:pt x="2660828" y="278026"/>
                  <a:pt x="2639662" y="282836"/>
                  <a:pt x="2608878" y="291494"/>
                </a:cubicBezTo>
                <a:lnTo>
                  <a:pt x="2608878" y="643595"/>
                </a:lnTo>
                <a:cubicBezTo>
                  <a:pt x="2608878" y="671494"/>
                  <a:pt x="2586751" y="693621"/>
                  <a:pt x="2559814" y="693621"/>
                </a:cubicBezTo>
                <a:cubicBezTo>
                  <a:pt x="2531915" y="693621"/>
                  <a:pt x="2509790" y="671494"/>
                  <a:pt x="2509790" y="643595"/>
                </a:cubicBezTo>
                <a:lnTo>
                  <a:pt x="2509790" y="273216"/>
                </a:lnTo>
                <a:cubicBezTo>
                  <a:pt x="2509790" y="247241"/>
                  <a:pt x="2526144" y="224152"/>
                  <a:pt x="2550195" y="214532"/>
                </a:cubicBezTo>
                <a:cubicBezTo>
                  <a:pt x="2600219" y="195292"/>
                  <a:pt x="2649283" y="186633"/>
                  <a:pt x="2705081" y="186633"/>
                </a:cubicBezTo>
                <a:close/>
                <a:moveTo>
                  <a:pt x="2199199" y="186633"/>
                </a:moveTo>
                <a:cubicBezTo>
                  <a:pt x="2257882" y="186633"/>
                  <a:pt x="2308869" y="205874"/>
                  <a:pt x="2345426" y="242431"/>
                </a:cubicBezTo>
                <a:cubicBezTo>
                  <a:pt x="2381984" y="278988"/>
                  <a:pt x="2401224" y="329975"/>
                  <a:pt x="2401224" y="388659"/>
                </a:cubicBezTo>
                <a:lnTo>
                  <a:pt x="2401224" y="491595"/>
                </a:lnTo>
                <a:cubicBezTo>
                  <a:pt x="2401224" y="550279"/>
                  <a:pt x="2381984" y="601266"/>
                  <a:pt x="2345426" y="637823"/>
                </a:cubicBezTo>
                <a:cubicBezTo>
                  <a:pt x="2308869" y="674380"/>
                  <a:pt x="2257882" y="693621"/>
                  <a:pt x="2199199" y="693621"/>
                </a:cubicBezTo>
                <a:cubicBezTo>
                  <a:pt x="2140516" y="693621"/>
                  <a:pt x="2089528" y="674380"/>
                  <a:pt x="2052970" y="637823"/>
                </a:cubicBezTo>
                <a:cubicBezTo>
                  <a:pt x="2016414" y="601266"/>
                  <a:pt x="1997174" y="550279"/>
                  <a:pt x="1997174" y="491595"/>
                </a:cubicBezTo>
                <a:lnTo>
                  <a:pt x="1997174" y="388659"/>
                </a:lnTo>
                <a:cubicBezTo>
                  <a:pt x="1997174" y="329975"/>
                  <a:pt x="2016414" y="278988"/>
                  <a:pt x="2052970" y="242431"/>
                </a:cubicBezTo>
                <a:cubicBezTo>
                  <a:pt x="2089528" y="205874"/>
                  <a:pt x="2140516" y="186633"/>
                  <a:pt x="2199199" y="186633"/>
                </a:cubicBezTo>
                <a:close/>
                <a:moveTo>
                  <a:pt x="1741618" y="186633"/>
                </a:moveTo>
                <a:cubicBezTo>
                  <a:pt x="1807035" y="186633"/>
                  <a:pt x="1840706" y="196254"/>
                  <a:pt x="1872454" y="210684"/>
                </a:cubicBezTo>
                <a:cubicBezTo>
                  <a:pt x="1891694" y="218380"/>
                  <a:pt x="1904200" y="235697"/>
                  <a:pt x="1904200" y="255899"/>
                </a:cubicBezTo>
                <a:cubicBezTo>
                  <a:pt x="1904200" y="280912"/>
                  <a:pt x="1883997" y="302076"/>
                  <a:pt x="1858023" y="302076"/>
                </a:cubicBezTo>
                <a:cubicBezTo>
                  <a:pt x="1851289" y="302076"/>
                  <a:pt x="1841668" y="300152"/>
                  <a:pt x="1834935" y="297266"/>
                </a:cubicBezTo>
                <a:cubicBezTo>
                  <a:pt x="1810884" y="285722"/>
                  <a:pt x="1771441" y="278026"/>
                  <a:pt x="1739694" y="278026"/>
                </a:cubicBezTo>
                <a:cubicBezTo>
                  <a:pt x="1700251" y="278026"/>
                  <a:pt x="1674276" y="297266"/>
                  <a:pt x="1674276" y="329975"/>
                </a:cubicBezTo>
                <a:cubicBezTo>
                  <a:pt x="1674276" y="354988"/>
                  <a:pt x="1693517" y="370380"/>
                  <a:pt x="1713720" y="377114"/>
                </a:cubicBezTo>
                <a:lnTo>
                  <a:pt x="1807997" y="407899"/>
                </a:lnTo>
                <a:cubicBezTo>
                  <a:pt x="1871491" y="429064"/>
                  <a:pt x="1909972" y="472355"/>
                  <a:pt x="1909972" y="542583"/>
                </a:cubicBezTo>
                <a:cubicBezTo>
                  <a:pt x="1909972" y="627241"/>
                  <a:pt x="1841668" y="693621"/>
                  <a:pt x="1738732" y="693621"/>
                </a:cubicBezTo>
                <a:cubicBezTo>
                  <a:pt x="1681973" y="693621"/>
                  <a:pt x="1635795" y="683038"/>
                  <a:pt x="1600201" y="666684"/>
                </a:cubicBezTo>
                <a:cubicBezTo>
                  <a:pt x="1581922" y="658026"/>
                  <a:pt x="1570378" y="641671"/>
                  <a:pt x="1570378" y="622431"/>
                </a:cubicBezTo>
                <a:cubicBezTo>
                  <a:pt x="1570378" y="597418"/>
                  <a:pt x="1591542" y="574329"/>
                  <a:pt x="1618478" y="574329"/>
                </a:cubicBezTo>
                <a:cubicBezTo>
                  <a:pt x="1625213" y="574329"/>
                  <a:pt x="1633871" y="577216"/>
                  <a:pt x="1640605" y="580101"/>
                </a:cubicBezTo>
                <a:cubicBezTo>
                  <a:pt x="1666580" y="593570"/>
                  <a:pt x="1698326" y="602228"/>
                  <a:pt x="1740656" y="602228"/>
                </a:cubicBezTo>
                <a:cubicBezTo>
                  <a:pt x="1786833" y="602228"/>
                  <a:pt x="1810884" y="584912"/>
                  <a:pt x="1810884" y="552203"/>
                </a:cubicBezTo>
                <a:cubicBezTo>
                  <a:pt x="1810884" y="516608"/>
                  <a:pt x="1782023" y="505064"/>
                  <a:pt x="1746428" y="492557"/>
                </a:cubicBezTo>
                <a:lnTo>
                  <a:pt x="1667541" y="463697"/>
                </a:lnTo>
                <a:cubicBezTo>
                  <a:pt x="1615593" y="444456"/>
                  <a:pt x="1575187" y="404051"/>
                  <a:pt x="1575187" y="331899"/>
                </a:cubicBezTo>
                <a:cubicBezTo>
                  <a:pt x="1575187" y="247241"/>
                  <a:pt x="1645415" y="186633"/>
                  <a:pt x="1741618" y="186633"/>
                </a:cubicBezTo>
                <a:close/>
                <a:moveTo>
                  <a:pt x="574767" y="186633"/>
                </a:moveTo>
                <a:cubicBezTo>
                  <a:pt x="601704" y="186633"/>
                  <a:pt x="623830" y="208760"/>
                  <a:pt x="623830" y="236659"/>
                </a:cubicBezTo>
                <a:lnTo>
                  <a:pt x="623830" y="507950"/>
                </a:lnTo>
                <a:cubicBezTo>
                  <a:pt x="623830" y="567595"/>
                  <a:pt x="658463" y="601266"/>
                  <a:pt x="717147" y="601266"/>
                </a:cubicBezTo>
                <a:cubicBezTo>
                  <a:pt x="749856" y="601266"/>
                  <a:pt x="781603" y="597418"/>
                  <a:pt x="811425" y="589722"/>
                </a:cubicBezTo>
                <a:lnTo>
                  <a:pt x="811425" y="236659"/>
                </a:lnTo>
                <a:cubicBezTo>
                  <a:pt x="811425" y="208760"/>
                  <a:pt x="832590" y="186633"/>
                  <a:pt x="860489" y="186633"/>
                </a:cubicBezTo>
                <a:cubicBezTo>
                  <a:pt x="888388" y="186633"/>
                  <a:pt x="910513" y="208760"/>
                  <a:pt x="910513" y="236659"/>
                </a:cubicBezTo>
                <a:lnTo>
                  <a:pt x="910513" y="609924"/>
                </a:lnTo>
                <a:cubicBezTo>
                  <a:pt x="910513" y="636861"/>
                  <a:pt x="893197" y="659950"/>
                  <a:pt x="868185" y="668608"/>
                </a:cubicBezTo>
                <a:cubicBezTo>
                  <a:pt x="821045" y="684962"/>
                  <a:pt x="770058" y="693621"/>
                  <a:pt x="717147" y="693621"/>
                </a:cubicBezTo>
                <a:cubicBezTo>
                  <a:pt x="661350" y="693621"/>
                  <a:pt x="611324" y="677266"/>
                  <a:pt x="575729" y="641671"/>
                </a:cubicBezTo>
                <a:cubicBezTo>
                  <a:pt x="541097" y="607038"/>
                  <a:pt x="524742" y="557013"/>
                  <a:pt x="524742" y="500254"/>
                </a:cubicBezTo>
                <a:lnTo>
                  <a:pt x="524742" y="236659"/>
                </a:lnTo>
                <a:cubicBezTo>
                  <a:pt x="524742" y="208760"/>
                  <a:pt x="546869" y="186633"/>
                  <a:pt x="574767" y="186633"/>
                </a:cubicBezTo>
                <a:close/>
                <a:moveTo>
                  <a:pt x="101975" y="106785"/>
                </a:moveTo>
                <a:lnTo>
                  <a:pt x="101975" y="285722"/>
                </a:lnTo>
                <a:lnTo>
                  <a:pt x="204911" y="285722"/>
                </a:lnTo>
                <a:cubicBezTo>
                  <a:pt x="263595" y="285722"/>
                  <a:pt x="306886" y="246279"/>
                  <a:pt x="306886" y="196254"/>
                </a:cubicBezTo>
                <a:cubicBezTo>
                  <a:pt x="306886" y="139494"/>
                  <a:pt x="278025" y="106785"/>
                  <a:pt x="219342" y="106785"/>
                </a:cubicBezTo>
                <a:close/>
                <a:moveTo>
                  <a:pt x="62532" y="9621"/>
                </a:moveTo>
                <a:lnTo>
                  <a:pt x="219342" y="9621"/>
                </a:lnTo>
                <a:cubicBezTo>
                  <a:pt x="332861" y="9621"/>
                  <a:pt x="408861" y="84659"/>
                  <a:pt x="408861" y="196254"/>
                </a:cubicBezTo>
                <a:cubicBezTo>
                  <a:pt x="408861" y="247241"/>
                  <a:pt x="387696" y="294380"/>
                  <a:pt x="344405" y="329975"/>
                </a:cubicBezTo>
                <a:cubicBezTo>
                  <a:pt x="401165" y="368456"/>
                  <a:pt x="427139" y="426178"/>
                  <a:pt x="427139" y="483899"/>
                </a:cubicBezTo>
                <a:cubicBezTo>
                  <a:pt x="427139" y="604152"/>
                  <a:pt x="346329" y="684000"/>
                  <a:pt x="226076" y="684000"/>
                </a:cubicBezTo>
                <a:lnTo>
                  <a:pt x="62532" y="684000"/>
                </a:lnTo>
                <a:cubicBezTo>
                  <a:pt x="27899" y="684000"/>
                  <a:pt x="0" y="656102"/>
                  <a:pt x="0" y="622431"/>
                </a:cubicBezTo>
                <a:lnTo>
                  <a:pt x="0" y="71190"/>
                </a:lnTo>
                <a:cubicBezTo>
                  <a:pt x="0" y="37520"/>
                  <a:pt x="27899" y="9621"/>
                  <a:pt x="62532" y="9621"/>
                </a:cubicBezTo>
                <a:close/>
                <a:moveTo>
                  <a:pt x="15671986" y="0"/>
                </a:moveTo>
                <a:cubicBezTo>
                  <a:pt x="15702770" y="0"/>
                  <a:pt x="15727782" y="25013"/>
                  <a:pt x="15727782" y="55798"/>
                </a:cubicBezTo>
                <a:cubicBezTo>
                  <a:pt x="15727782" y="86583"/>
                  <a:pt x="15702770" y="111595"/>
                  <a:pt x="15671986" y="111595"/>
                </a:cubicBezTo>
                <a:cubicBezTo>
                  <a:pt x="15641202" y="111595"/>
                  <a:pt x="15616190" y="86583"/>
                  <a:pt x="15616190" y="55798"/>
                </a:cubicBezTo>
                <a:cubicBezTo>
                  <a:pt x="15616190" y="25013"/>
                  <a:pt x="15641202" y="0"/>
                  <a:pt x="15671986" y="0"/>
                </a:cubicBezTo>
                <a:close/>
                <a:moveTo>
                  <a:pt x="15442424" y="0"/>
                </a:moveTo>
                <a:cubicBezTo>
                  <a:pt x="15469362" y="0"/>
                  <a:pt x="15491486" y="22127"/>
                  <a:pt x="15491486" y="50026"/>
                </a:cubicBezTo>
                <a:lnTo>
                  <a:pt x="15491486" y="643595"/>
                </a:lnTo>
                <a:cubicBezTo>
                  <a:pt x="15491486" y="671494"/>
                  <a:pt x="15469362" y="693621"/>
                  <a:pt x="15442424" y="693621"/>
                </a:cubicBezTo>
                <a:cubicBezTo>
                  <a:pt x="15414526" y="693621"/>
                  <a:pt x="15392398" y="671494"/>
                  <a:pt x="15392398" y="643595"/>
                </a:cubicBezTo>
                <a:lnTo>
                  <a:pt x="15392398" y="50026"/>
                </a:lnTo>
                <a:cubicBezTo>
                  <a:pt x="15392398" y="22127"/>
                  <a:pt x="15414526" y="0"/>
                  <a:pt x="15442424" y="0"/>
                </a:cubicBezTo>
                <a:close/>
                <a:moveTo>
                  <a:pt x="7032811" y="0"/>
                </a:moveTo>
                <a:cubicBezTo>
                  <a:pt x="7063596" y="0"/>
                  <a:pt x="7088608" y="25013"/>
                  <a:pt x="7088608" y="55798"/>
                </a:cubicBezTo>
                <a:cubicBezTo>
                  <a:pt x="7088608" y="86583"/>
                  <a:pt x="7063596" y="111595"/>
                  <a:pt x="7032811" y="111595"/>
                </a:cubicBezTo>
                <a:cubicBezTo>
                  <a:pt x="7002026" y="111595"/>
                  <a:pt x="6977014" y="86583"/>
                  <a:pt x="6977014" y="55798"/>
                </a:cubicBezTo>
                <a:cubicBezTo>
                  <a:pt x="6977014" y="25013"/>
                  <a:pt x="7002026" y="0"/>
                  <a:pt x="7032811" y="0"/>
                </a:cubicBezTo>
                <a:close/>
                <a:moveTo>
                  <a:pt x="6522215" y="0"/>
                </a:moveTo>
                <a:cubicBezTo>
                  <a:pt x="6549151" y="0"/>
                  <a:pt x="6571279" y="22127"/>
                  <a:pt x="6571279" y="50026"/>
                </a:cubicBezTo>
                <a:lnTo>
                  <a:pt x="6571279" y="211646"/>
                </a:lnTo>
                <a:cubicBezTo>
                  <a:pt x="6601101" y="198178"/>
                  <a:pt x="6639582" y="186633"/>
                  <a:pt x="6671329" y="186633"/>
                </a:cubicBezTo>
                <a:cubicBezTo>
                  <a:pt x="6728088" y="186633"/>
                  <a:pt x="6769454" y="202988"/>
                  <a:pt x="6805050" y="238583"/>
                </a:cubicBezTo>
                <a:cubicBezTo>
                  <a:pt x="6839682" y="273216"/>
                  <a:pt x="6857960" y="323241"/>
                  <a:pt x="6857960" y="379038"/>
                </a:cubicBezTo>
                <a:lnTo>
                  <a:pt x="6857960" y="643595"/>
                </a:lnTo>
                <a:cubicBezTo>
                  <a:pt x="6857960" y="671494"/>
                  <a:pt x="6835834" y="693621"/>
                  <a:pt x="6807936" y="693621"/>
                </a:cubicBezTo>
                <a:cubicBezTo>
                  <a:pt x="6780036" y="693621"/>
                  <a:pt x="6758872" y="671494"/>
                  <a:pt x="6758872" y="643595"/>
                </a:cubicBezTo>
                <a:lnTo>
                  <a:pt x="6758872" y="371342"/>
                </a:lnTo>
                <a:cubicBezTo>
                  <a:pt x="6758872" y="312659"/>
                  <a:pt x="6724239" y="278026"/>
                  <a:pt x="6664594" y="278026"/>
                </a:cubicBezTo>
                <a:cubicBezTo>
                  <a:pt x="6630924" y="278026"/>
                  <a:pt x="6598215" y="290532"/>
                  <a:pt x="6571279" y="312659"/>
                </a:cubicBezTo>
                <a:lnTo>
                  <a:pt x="6571279" y="643595"/>
                </a:lnTo>
                <a:cubicBezTo>
                  <a:pt x="6571279" y="671494"/>
                  <a:pt x="6549151" y="693621"/>
                  <a:pt x="6522215" y="693621"/>
                </a:cubicBezTo>
                <a:cubicBezTo>
                  <a:pt x="6494317" y="693621"/>
                  <a:pt x="6472189" y="671494"/>
                  <a:pt x="6472189" y="643595"/>
                </a:cubicBezTo>
                <a:lnTo>
                  <a:pt x="6472189" y="50026"/>
                </a:lnTo>
                <a:cubicBezTo>
                  <a:pt x="6472189" y="22127"/>
                  <a:pt x="6494317" y="0"/>
                  <a:pt x="6522215" y="0"/>
                </a:cubicBezTo>
                <a:close/>
                <a:moveTo>
                  <a:pt x="6188840" y="0"/>
                </a:moveTo>
                <a:cubicBezTo>
                  <a:pt x="6215777" y="0"/>
                  <a:pt x="6237902" y="22127"/>
                  <a:pt x="6237902" y="50026"/>
                </a:cubicBezTo>
                <a:lnTo>
                  <a:pt x="6237902" y="196254"/>
                </a:lnTo>
                <a:lnTo>
                  <a:pt x="6331219" y="196254"/>
                </a:lnTo>
                <a:cubicBezTo>
                  <a:pt x="6359118" y="196254"/>
                  <a:pt x="6381245" y="216456"/>
                  <a:pt x="6381245" y="243393"/>
                </a:cubicBezTo>
                <a:cubicBezTo>
                  <a:pt x="6381245" y="272253"/>
                  <a:pt x="6360080" y="291494"/>
                  <a:pt x="6331219" y="291494"/>
                </a:cubicBezTo>
                <a:lnTo>
                  <a:pt x="6237902" y="291494"/>
                </a:lnTo>
                <a:lnTo>
                  <a:pt x="6237902" y="542583"/>
                </a:lnTo>
                <a:cubicBezTo>
                  <a:pt x="6237902" y="579139"/>
                  <a:pt x="6257144" y="602228"/>
                  <a:pt x="6282156" y="602228"/>
                </a:cubicBezTo>
                <a:cubicBezTo>
                  <a:pt x="6310055" y="602228"/>
                  <a:pt x="6314865" y="594532"/>
                  <a:pt x="6333144" y="594532"/>
                </a:cubicBezTo>
                <a:cubicBezTo>
                  <a:pt x="6357194" y="594532"/>
                  <a:pt x="6381245" y="611848"/>
                  <a:pt x="6381245" y="640709"/>
                </a:cubicBezTo>
                <a:cubicBezTo>
                  <a:pt x="6381245" y="664760"/>
                  <a:pt x="6362967" y="683038"/>
                  <a:pt x="6338916" y="687848"/>
                </a:cubicBezTo>
                <a:cubicBezTo>
                  <a:pt x="6319675" y="691697"/>
                  <a:pt x="6301397" y="693621"/>
                  <a:pt x="6282156" y="693621"/>
                </a:cubicBezTo>
                <a:cubicBezTo>
                  <a:pt x="6203271" y="693621"/>
                  <a:pt x="6138815" y="632051"/>
                  <a:pt x="6138815" y="543544"/>
                </a:cubicBezTo>
                <a:lnTo>
                  <a:pt x="6138815" y="50026"/>
                </a:lnTo>
                <a:cubicBezTo>
                  <a:pt x="6138815" y="22127"/>
                  <a:pt x="6160942" y="0"/>
                  <a:pt x="6188840" y="0"/>
                </a:cubicBezTo>
                <a:close/>
                <a:moveTo>
                  <a:pt x="4118162" y="0"/>
                </a:moveTo>
                <a:cubicBezTo>
                  <a:pt x="4148947" y="0"/>
                  <a:pt x="4173960" y="25013"/>
                  <a:pt x="4173960" y="55798"/>
                </a:cubicBezTo>
                <a:cubicBezTo>
                  <a:pt x="4173960" y="86583"/>
                  <a:pt x="4148947" y="111595"/>
                  <a:pt x="4118162" y="111595"/>
                </a:cubicBezTo>
                <a:cubicBezTo>
                  <a:pt x="4087377" y="111595"/>
                  <a:pt x="4062365" y="86583"/>
                  <a:pt x="4062365" y="55798"/>
                </a:cubicBezTo>
                <a:cubicBezTo>
                  <a:pt x="4062365" y="25013"/>
                  <a:pt x="4087377" y="0"/>
                  <a:pt x="4118162" y="0"/>
                </a:cubicBezTo>
                <a:close/>
                <a:moveTo>
                  <a:pt x="3779015" y="0"/>
                </a:moveTo>
                <a:cubicBezTo>
                  <a:pt x="3805952" y="0"/>
                  <a:pt x="3828078" y="22127"/>
                  <a:pt x="3828078" y="50026"/>
                </a:cubicBezTo>
                <a:lnTo>
                  <a:pt x="3828078" y="196254"/>
                </a:lnTo>
                <a:lnTo>
                  <a:pt x="3921395" y="196254"/>
                </a:lnTo>
                <a:cubicBezTo>
                  <a:pt x="3949292" y="196254"/>
                  <a:pt x="3971420" y="216456"/>
                  <a:pt x="3971420" y="243393"/>
                </a:cubicBezTo>
                <a:cubicBezTo>
                  <a:pt x="3971420" y="272253"/>
                  <a:pt x="3950256" y="291494"/>
                  <a:pt x="3921395" y="291494"/>
                </a:cubicBezTo>
                <a:lnTo>
                  <a:pt x="3828078" y="291494"/>
                </a:lnTo>
                <a:lnTo>
                  <a:pt x="3828078" y="542583"/>
                </a:lnTo>
                <a:cubicBezTo>
                  <a:pt x="3828078" y="579139"/>
                  <a:pt x="3847318" y="602228"/>
                  <a:pt x="3872332" y="602228"/>
                </a:cubicBezTo>
                <a:cubicBezTo>
                  <a:pt x="3900230" y="602228"/>
                  <a:pt x="3905040" y="594532"/>
                  <a:pt x="3923319" y="594532"/>
                </a:cubicBezTo>
                <a:cubicBezTo>
                  <a:pt x="3947369" y="594532"/>
                  <a:pt x="3971420" y="611848"/>
                  <a:pt x="3971420" y="640709"/>
                </a:cubicBezTo>
                <a:cubicBezTo>
                  <a:pt x="3971420" y="664760"/>
                  <a:pt x="3953141" y="683038"/>
                  <a:pt x="3929091" y="687848"/>
                </a:cubicBezTo>
                <a:cubicBezTo>
                  <a:pt x="3909850" y="691697"/>
                  <a:pt x="3891572" y="693621"/>
                  <a:pt x="3872332" y="693621"/>
                </a:cubicBezTo>
                <a:cubicBezTo>
                  <a:pt x="3793446" y="693621"/>
                  <a:pt x="3728990" y="632051"/>
                  <a:pt x="3728990" y="543544"/>
                </a:cubicBezTo>
                <a:lnTo>
                  <a:pt x="3728990" y="50026"/>
                </a:lnTo>
                <a:cubicBezTo>
                  <a:pt x="3728990" y="22127"/>
                  <a:pt x="3751117" y="0"/>
                  <a:pt x="3779015" y="0"/>
                </a:cubicBezTo>
                <a:close/>
                <a:moveTo>
                  <a:pt x="1083440" y="0"/>
                </a:moveTo>
                <a:cubicBezTo>
                  <a:pt x="1110377" y="0"/>
                  <a:pt x="1132503" y="22127"/>
                  <a:pt x="1132503" y="50026"/>
                </a:cubicBezTo>
                <a:lnTo>
                  <a:pt x="1132503" y="196254"/>
                </a:lnTo>
                <a:lnTo>
                  <a:pt x="1225820" y="196254"/>
                </a:lnTo>
                <a:cubicBezTo>
                  <a:pt x="1253719" y="196254"/>
                  <a:pt x="1275845" y="216456"/>
                  <a:pt x="1275845" y="243393"/>
                </a:cubicBezTo>
                <a:cubicBezTo>
                  <a:pt x="1275845" y="272253"/>
                  <a:pt x="1254681" y="291494"/>
                  <a:pt x="1225820" y="291494"/>
                </a:cubicBezTo>
                <a:lnTo>
                  <a:pt x="1132503" y="291494"/>
                </a:lnTo>
                <a:lnTo>
                  <a:pt x="1132503" y="542583"/>
                </a:lnTo>
                <a:cubicBezTo>
                  <a:pt x="1132503" y="579139"/>
                  <a:pt x="1151744" y="602228"/>
                  <a:pt x="1176757" y="602228"/>
                </a:cubicBezTo>
                <a:cubicBezTo>
                  <a:pt x="1204655" y="602228"/>
                  <a:pt x="1209465" y="594532"/>
                  <a:pt x="1227744" y="594532"/>
                </a:cubicBezTo>
                <a:cubicBezTo>
                  <a:pt x="1251795" y="594532"/>
                  <a:pt x="1275845" y="611848"/>
                  <a:pt x="1275845" y="640709"/>
                </a:cubicBezTo>
                <a:cubicBezTo>
                  <a:pt x="1275845" y="664760"/>
                  <a:pt x="1257567" y="683038"/>
                  <a:pt x="1233516" y="687848"/>
                </a:cubicBezTo>
                <a:cubicBezTo>
                  <a:pt x="1214275" y="691697"/>
                  <a:pt x="1195997" y="693621"/>
                  <a:pt x="1176757" y="693621"/>
                </a:cubicBezTo>
                <a:cubicBezTo>
                  <a:pt x="1097870" y="693621"/>
                  <a:pt x="1033415" y="632051"/>
                  <a:pt x="1033415" y="543544"/>
                </a:cubicBezTo>
                <a:lnTo>
                  <a:pt x="1033415" y="50026"/>
                </a:lnTo>
                <a:cubicBezTo>
                  <a:pt x="1033415" y="22127"/>
                  <a:pt x="1055542" y="0"/>
                  <a:pt x="1083440" y="0"/>
                </a:cubicBezTo>
                <a:close/>
              </a:path>
            </a:pathLst>
          </a:custGeom>
          <a:solidFill>
            <a:srgbClr val="143A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object 5"/>
          <p:cNvSpPr txBox="1"/>
          <p:nvPr/>
        </p:nvSpPr>
        <p:spPr>
          <a:xfrm rot="600000">
            <a:off x="1134793" y="3625648"/>
            <a:ext cx="1076295" cy="960119"/>
          </a:xfrm>
          <a:prstGeom prst="rect">
            <a:avLst/>
          </a:prstGeom>
        </p:spPr>
        <p:txBody>
          <a:bodyPr vert="horz" wrap="square" lIns="0" tIns="0" rIns="0" bIns="0" rtlCol="0">
            <a:spAutoFit/>
          </a:bodyPr>
          <a:lstStyle/>
          <a:p>
            <a:pPr>
              <a:lnSpc>
                <a:spcPts val="7559"/>
              </a:lnSpc>
            </a:pPr>
            <a:r>
              <a:rPr sz="7550" b="1" spc="5" dirty="0">
                <a:solidFill>
                  <a:srgbClr val="FFFFFF"/>
                </a:solidFill>
                <a:latin typeface="NettoOT-Bold"/>
                <a:cs typeface="NettoOT-Bold"/>
              </a:rPr>
              <a:t>S</a:t>
            </a:r>
            <a:endParaRPr sz="7550">
              <a:latin typeface="NettoOT-Bold"/>
              <a:cs typeface="NettoOT-Bold"/>
            </a:endParaRPr>
          </a:p>
        </p:txBody>
      </p:sp>
      <p:sp>
        <p:nvSpPr>
          <p:cNvPr id="6" name="object 6"/>
          <p:cNvSpPr txBox="1"/>
          <p:nvPr/>
        </p:nvSpPr>
        <p:spPr>
          <a:xfrm rot="1020000">
            <a:off x="1722007" y="3833499"/>
            <a:ext cx="1357815" cy="960119"/>
          </a:xfrm>
          <a:prstGeom prst="rect">
            <a:avLst/>
          </a:prstGeom>
        </p:spPr>
        <p:txBody>
          <a:bodyPr vert="horz" wrap="square" lIns="0" tIns="0" rIns="0" bIns="0" rtlCol="0">
            <a:spAutoFit/>
          </a:bodyPr>
          <a:lstStyle/>
          <a:p>
            <a:pPr>
              <a:lnSpc>
                <a:spcPts val="7559"/>
              </a:lnSpc>
            </a:pPr>
            <a:r>
              <a:rPr sz="7550" b="1" spc="-25" dirty="0">
                <a:solidFill>
                  <a:srgbClr val="FFFFFF"/>
                </a:solidFill>
                <a:latin typeface="NettoOT-Bold"/>
                <a:cs typeface="NettoOT-Bold"/>
              </a:rPr>
              <a:t>ee</a:t>
            </a:r>
            <a:endParaRPr sz="7550">
              <a:latin typeface="NettoOT-Bold"/>
              <a:cs typeface="NettoOT-Bold"/>
            </a:endParaRPr>
          </a:p>
        </p:txBody>
      </p:sp>
      <p:sp>
        <p:nvSpPr>
          <p:cNvPr id="7" name="object 7"/>
          <p:cNvSpPr txBox="1"/>
          <p:nvPr/>
        </p:nvSpPr>
        <p:spPr>
          <a:xfrm rot="780000">
            <a:off x="2445477" y="3994415"/>
            <a:ext cx="993439" cy="960119"/>
          </a:xfrm>
          <a:prstGeom prst="rect">
            <a:avLst/>
          </a:prstGeom>
        </p:spPr>
        <p:txBody>
          <a:bodyPr vert="horz" wrap="square" lIns="0" tIns="0" rIns="0" bIns="0" rtlCol="0">
            <a:spAutoFit/>
          </a:bodyPr>
          <a:lstStyle/>
          <a:p>
            <a:pPr>
              <a:lnSpc>
                <a:spcPts val="7559"/>
              </a:lnSpc>
            </a:pPr>
            <a:r>
              <a:rPr sz="7550" b="1" dirty="0">
                <a:solidFill>
                  <a:srgbClr val="FFFFFF"/>
                </a:solidFill>
                <a:latin typeface="NettoOT-Bold"/>
                <a:cs typeface="NettoOT-Bold"/>
              </a:rPr>
              <a:t>i</a:t>
            </a:r>
            <a:endParaRPr sz="7550">
              <a:latin typeface="NettoOT-Bold"/>
              <a:cs typeface="NettoOT-Bold"/>
            </a:endParaRPr>
          </a:p>
        </p:txBody>
      </p:sp>
      <p:sp>
        <p:nvSpPr>
          <p:cNvPr id="8" name="object 8"/>
          <p:cNvSpPr txBox="1"/>
          <p:nvPr/>
        </p:nvSpPr>
        <p:spPr>
          <a:xfrm rot="480000">
            <a:off x="2727893" y="4063471"/>
            <a:ext cx="1092784" cy="960119"/>
          </a:xfrm>
          <a:prstGeom prst="rect">
            <a:avLst/>
          </a:prstGeom>
        </p:spPr>
        <p:txBody>
          <a:bodyPr vert="horz" wrap="square" lIns="0" tIns="0" rIns="0" bIns="0" rtlCol="0">
            <a:spAutoFit/>
          </a:bodyPr>
          <a:lstStyle/>
          <a:p>
            <a:pPr>
              <a:lnSpc>
                <a:spcPts val="7559"/>
              </a:lnSpc>
            </a:pPr>
            <a:r>
              <a:rPr sz="7550" b="1" spc="5" dirty="0">
                <a:solidFill>
                  <a:srgbClr val="FFFFFF"/>
                </a:solidFill>
                <a:latin typeface="NettoOT-Bold"/>
                <a:cs typeface="NettoOT-Bold"/>
              </a:rPr>
              <a:t>n</a:t>
            </a:r>
            <a:endParaRPr sz="7550">
              <a:latin typeface="NettoOT-Bold"/>
              <a:cs typeface="NettoOT-Bold"/>
            </a:endParaRPr>
          </a:p>
        </p:txBody>
      </p:sp>
      <p:sp>
        <p:nvSpPr>
          <p:cNvPr id="10" name="object 10"/>
          <p:cNvSpPr txBox="1"/>
          <p:nvPr/>
        </p:nvSpPr>
        <p:spPr>
          <a:xfrm rot="20280000">
            <a:off x="3979599" y="3932054"/>
            <a:ext cx="1047679" cy="960119"/>
          </a:xfrm>
          <a:prstGeom prst="rect">
            <a:avLst/>
          </a:prstGeom>
        </p:spPr>
        <p:txBody>
          <a:bodyPr vert="horz" wrap="square" lIns="0" tIns="0" rIns="0" bIns="0" rtlCol="0">
            <a:spAutoFit/>
          </a:bodyPr>
          <a:lstStyle/>
          <a:p>
            <a:pPr>
              <a:lnSpc>
                <a:spcPts val="7559"/>
              </a:lnSpc>
            </a:pPr>
            <a:r>
              <a:rPr sz="7550" b="1" spc="5" dirty="0">
                <a:solidFill>
                  <a:srgbClr val="FFFFFF"/>
                </a:solidFill>
                <a:latin typeface="NettoOT-Bold"/>
                <a:cs typeface="NettoOT-Bold"/>
              </a:rPr>
              <a:t>s</a:t>
            </a:r>
            <a:endParaRPr sz="7550">
              <a:latin typeface="NettoOT-Bold"/>
              <a:cs typeface="NettoOT-Bold"/>
            </a:endParaRPr>
          </a:p>
        </p:txBody>
      </p:sp>
      <p:sp>
        <p:nvSpPr>
          <p:cNvPr id="11" name="object 11"/>
          <p:cNvSpPr txBox="1"/>
          <p:nvPr/>
        </p:nvSpPr>
        <p:spPr>
          <a:xfrm rot="20580000">
            <a:off x="4394317" y="3774015"/>
            <a:ext cx="1051514" cy="960119"/>
          </a:xfrm>
          <a:prstGeom prst="rect">
            <a:avLst/>
          </a:prstGeom>
        </p:spPr>
        <p:txBody>
          <a:bodyPr vert="horz" wrap="square" lIns="0" tIns="0" rIns="0" bIns="0" rtlCol="0">
            <a:spAutoFit/>
          </a:bodyPr>
          <a:lstStyle/>
          <a:p>
            <a:pPr>
              <a:lnSpc>
                <a:spcPts val="7559"/>
              </a:lnSpc>
            </a:pPr>
            <a:r>
              <a:rPr sz="7550" b="1" spc="5" dirty="0">
                <a:solidFill>
                  <a:srgbClr val="FFFFFF"/>
                </a:solidFill>
                <a:latin typeface="NettoOT-Bold"/>
                <a:cs typeface="NettoOT-Bold"/>
              </a:rPr>
              <a:t>c</a:t>
            </a:r>
            <a:endParaRPr sz="7550">
              <a:latin typeface="NettoOT-Bold"/>
              <a:cs typeface="NettoOT-Bold"/>
            </a:endParaRPr>
          </a:p>
        </p:txBody>
      </p:sp>
      <p:sp>
        <p:nvSpPr>
          <p:cNvPr id="12" name="object 12"/>
          <p:cNvSpPr txBox="1"/>
          <p:nvPr/>
        </p:nvSpPr>
        <p:spPr>
          <a:xfrm rot="20880000">
            <a:off x="4845868" y="3654406"/>
            <a:ext cx="1073164" cy="960119"/>
          </a:xfrm>
          <a:prstGeom prst="rect">
            <a:avLst/>
          </a:prstGeom>
        </p:spPr>
        <p:txBody>
          <a:bodyPr vert="horz" wrap="square" lIns="0" tIns="0" rIns="0" bIns="0" rtlCol="0">
            <a:spAutoFit/>
          </a:bodyPr>
          <a:lstStyle/>
          <a:p>
            <a:pPr>
              <a:lnSpc>
                <a:spcPts val="7559"/>
              </a:lnSpc>
            </a:pPr>
            <a:r>
              <a:rPr sz="7550" b="1" spc="5" dirty="0">
                <a:solidFill>
                  <a:srgbClr val="FFFFFF"/>
                </a:solidFill>
                <a:latin typeface="NettoOT-Bold"/>
                <a:cs typeface="NettoOT-Bold"/>
              </a:rPr>
              <a:t>a</a:t>
            </a:r>
            <a:endParaRPr sz="7550">
              <a:latin typeface="NettoOT-Bold"/>
              <a:cs typeface="NettoOT-Bold"/>
            </a:endParaRPr>
          </a:p>
        </p:txBody>
      </p:sp>
      <p:sp>
        <p:nvSpPr>
          <p:cNvPr id="13" name="object 13"/>
          <p:cNvSpPr txBox="1"/>
          <p:nvPr/>
        </p:nvSpPr>
        <p:spPr>
          <a:xfrm rot="21240000">
            <a:off x="5295242" y="3583586"/>
            <a:ext cx="1021615" cy="960119"/>
          </a:xfrm>
          <a:prstGeom prst="rect">
            <a:avLst/>
          </a:prstGeom>
        </p:spPr>
        <p:txBody>
          <a:bodyPr vert="horz" wrap="square" lIns="0" tIns="0" rIns="0" bIns="0" rtlCol="0">
            <a:spAutoFit/>
          </a:bodyPr>
          <a:lstStyle/>
          <a:p>
            <a:pPr>
              <a:lnSpc>
                <a:spcPts val="7559"/>
              </a:lnSpc>
            </a:pPr>
            <a:r>
              <a:rPr sz="7550" b="1" dirty="0">
                <a:solidFill>
                  <a:srgbClr val="FFFFFF"/>
                </a:solidFill>
                <a:latin typeface="NettoOT-Bold"/>
                <a:cs typeface="NettoOT-Bold"/>
              </a:rPr>
              <a:t>r</a:t>
            </a:r>
            <a:endParaRPr sz="7550">
              <a:latin typeface="NettoOT-Bold"/>
              <a:cs typeface="NettoOT-Bold"/>
            </a:endParaRPr>
          </a:p>
        </p:txBody>
      </p:sp>
      <p:sp>
        <p:nvSpPr>
          <p:cNvPr id="14" name="object 14"/>
          <p:cNvSpPr txBox="1"/>
          <p:nvPr/>
        </p:nvSpPr>
        <p:spPr>
          <a:xfrm>
            <a:off x="5982021" y="3389684"/>
            <a:ext cx="480695" cy="1188085"/>
          </a:xfrm>
          <a:prstGeom prst="rect">
            <a:avLst/>
          </a:prstGeom>
        </p:spPr>
        <p:txBody>
          <a:bodyPr vert="horz" wrap="square" lIns="0" tIns="1905" rIns="0" bIns="0" rtlCol="0">
            <a:spAutoFit/>
          </a:bodyPr>
          <a:lstStyle/>
          <a:p>
            <a:pPr marL="12700">
              <a:lnSpc>
                <a:spcPct val="100000"/>
              </a:lnSpc>
              <a:spcBef>
                <a:spcPts val="15"/>
              </a:spcBef>
            </a:pPr>
            <a:r>
              <a:rPr sz="7550" b="1" spc="5" dirty="0">
                <a:solidFill>
                  <a:srgbClr val="FFFFFF"/>
                </a:solidFill>
                <a:latin typeface="NettoOT-Bold"/>
                <a:cs typeface="NettoOT-Bold"/>
              </a:rPr>
              <a:t>y</a:t>
            </a:r>
            <a:endParaRPr sz="7550">
              <a:latin typeface="NettoOT-Bold"/>
              <a:cs typeface="NettoOT-Bold"/>
            </a:endParaRPr>
          </a:p>
        </p:txBody>
      </p:sp>
      <p:sp>
        <p:nvSpPr>
          <p:cNvPr id="15" name="object 15"/>
          <p:cNvSpPr txBox="1"/>
          <p:nvPr/>
        </p:nvSpPr>
        <p:spPr>
          <a:xfrm rot="420000">
            <a:off x="6620027" y="3620026"/>
            <a:ext cx="1018416" cy="960119"/>
          </a:xfrm>
          <a:prstGeom prst="rect">
            <a:avLst/>
          </a:prstGeom>
        </p:spPr>
        <p:txBody>
          <a:bodyPr vert="horz" wrap="square" lIns="0" tIns="0" rIns="0" bIns="0" rtlCol="0">
            <a:spAutoFit/>
          </a:bodyPr>
          <a:lstStyle/>
          <a:p>
            <a:pPr>
              <a:lnSpc>
                <a:spcPts val="7559"/>
              </a:lnSpc>
            </a:pPr>
            <a:r>
              <a:rPr sz="7550" b="1" dirty="0">
                <a:solidFill>
                  <a:srgbClr val="FFFFFF"/>
                </a:solidFill>
                <a:latin typeface="NettoOT-Bold"/>
                <a:cs typeface="NettoOT-Bold"/>
              </a:rPr>
              <a:t>t</a:t>
            </a:r>
            <a:endParaRPr sz="7550">
              <a:latin typeface="NettoOT-Bold"/>
              <a:cs typeface="NettoOT-Bold"/>
            </a:endParaRPr>
          </a:p>
        </p:txBody>
      </p:sp>
      <p:sp>
        <p:nvSpPr>
          <p:cNvPr id="16" name="object 16"/>
          <p:cNvSpPr txBox="1"/>
          <p:nvPr/>
        </p:nvSpPr>
        <p:spPr>
          <a:xfrm rot="480000">
            <a:off x="7051706" y="3699059"/>
            <a:ext cx="1215283" cy="960119"/>
          </a:xfrm>
          <a:prstGeom prst="rect">
            <a:avLst/>
          </a:prstGeom>
        </p:spPr>
        <p:txBody>
          <a:bodyPr vert="horz" wrap="square" lIns="0" tIns="0" rIns="0" bIns="0" rtlCol="0">
            <a:spAutoFit/>
          </a:bodyPr>
          <a:lstStyle/>
          <a:p>
            <a:pPr>
              <a:lnSpc>
                <a:spcPts val="7559"/>
              </a:lnSpc>
            </a:pPr>
            <a:r>
              <a:rPr sz="7550" b="1" spc="-25" dirty="0">
                <a:solidFill>
                  <a:srgbClr val="FFFFFF"/>
                </a:solidFill>
                <a:latin typeface="NettoOT-Bold"/>
                <a:cs typeface="NettoOT-Bold"/>
              </a:rPr>
              <a:t>hi</a:t>
            </a:r>
            <a:endParaRPr sz="7550">
              <a:latin typeface="NettoOT-Bold"/>
              <a:cs typeface="NettoOT-Bold"/>
            </a:endParaRPr>
          </a:p>
        </p:txBody>
      </p:sp>
      <p:sp>
        <p:nvSpPr>
          <p:cNvPr id="17" name="object 17"/>
          <p:cNvSpPr txBox="1"/>
          <p:nvPr/>
        </p:nvSpPr>
        <p:spPr>
          <a:xfrm rot="420000">
            <a:off x="7722351" y="3784158"/>
            <a:ext cx="1084425" cy="960119"/>
          </a:xfrm>
          <a:prstGeom prst="rect">
            <a:avLst/>
          </a:prstGeom>
        </p:spPr>
        <p:txBody>
          <a:bodyPr vert="horz" wrap="square" lIns="0" tIns="0" rIns="0" bIns="0" rtlCol="0">
            <a:spAutoFit/>
          </a:bodyPr>
          <a:lstStyle/>
          <a:p>
            <a:pPr>
              <a:lnSpc>
                <a:spcPts val="7559"/>
              </a:lnSpc>
            </a:pPr>
            <a:r>
              <a:rPr sz="7550" b="1" spc="5" dirty="0">
                <a:solidFill>
                  <a:srgbClr val="FFFFFF"/>
                </a:solidFill>
                <a:latin typeface="NettoOT-Bold"/>
                <a:cs typeface="NettoOT-Bold"/>
              </a:rPr>
              <a:t>n</a:t>
            </a:r>
            <a:endParaRPr sz="7550">
              <a:latin typeface="NettoOT-Bold"/>
              <a:cs typeface="NettoOT-Bold"/>
            </a:endParaRPr>
          </a:p>
        </p:txBody>
      </p:sp>
      <p:sp>
        <p:nvSpPr>
          <p:cNvPr id="18" name="object 18"/>
          <p:cNvSpPr txBox="1"/>
          <p:nvPr/>
        </p:nvSpPr>
        <p:spPr>
          <a:xfrm rot="120000">
            <a:off x="8192897" y="3828197"/>
            <a:ext cx="1086197" cy="960119"/>
          </a:xfrm>
          <a:prstGeom prst="rect">
            <a:avLst/>
          </a:prstGeom>
        </p:spPr>
        <p:txBody>
          <a:bodyPr vert="horz" wrap="square" lIns="0" tIns="0" rIns="0" bIns="0" rtlCol="0">
            <a:spAutoFit/>
          </a:bodyPr>
          <a:lstStyle/>
          <a:p>
            <a:pPr>
              <a:lnSpc>
                <a:spcPts val="7559"/>
              </a:lnSpc>
            </a:pPr>
            <a:r>
              <a:rPr sz="7550" b="1" spc="5" dirty="0">
                <a:solidFill>
                  <a:srgbClr val="FFFFFF"/>
                </a:solidFill>
                <a:latin typeface="NettoOT-Bold"/>
                <a:cs typeface="NettoOT-Bold"/>
              </a:rPr>
              <a:t>g</a:t>
            </a:r>
            <a:endParaRPr sz="7550">
              <a:latin typeface="NettoOT-Bold"/>
              <a:cs typeface="NettoOT-Bold"/>
            </a:endParaRPr>
          </a:p>
        </p:txBody>
      </p:sp>
      <p:sp>
        <p:nvSpPr>
          <p:cNvPr id="19" name="object 19"/>
          <p:cNvSpPr txBox="1"/>
          <p:nvPr/>
        </p:nvSpPr>
        <p:spPr>
          <a:xfrm rot="21240000">
            <a:off x="8612671" y="3817380"/>
            <a:ext cx="1047426" cy="960119"/>
          </a:xfrm>
          <a:prstGeom prst="rect">
            <a:avLst/>
          </a:prstGeom>
        </p:spPr>
        <p:txBody>
          <a:bodyPr vert="horz" wrap="square" lIns="0" tIns="0" rIns="0" bIns="0" rtlCol="0">
            <a:spAutoFit/>
          </a:bodyPr>
          <a:lstStyle/>
          <a:p>
            <a:pPr>
              <a:lnSpc>
                <a:spcPts val="7559"/>
              </a:lnSpc>
            </a:pPr>
            <a:r>
              <a:rPr sz="7550" b="1" spc="5" dirty="0">
                <a:solidFill>
                  <a:srgbClr val="FFFFFF"/>
                </a:solidFill>
                <a:latin typeface="NettoOT-Bold"/>
                <a:cs typeface="NettoOT-Bold"/>
              </a:rPr>
              <a:t>s</a:t>
            </a:r>
            <a:endParaRPr sz="7550">
              <a:latin typeface="NettoOT-Bold"/>
              <a:cs typeface="NettoOT-Bold"/>
            </a:endParaRPr>
          </a:p>
        </p:txBody>
      </p:sp>
      <p:sp>
        <p:nvSpPr>
          <p:cNvPr id="20" name="object 20"/>
          <p:cNvSpPr txBox="1"/>
          <p:nvPr/>
        </p:nvSpPr>
        <p:spPr>
          <a:xfrm rot="20460000">
            <a:off x="2001043" y="7790528"/>
            <a:ext cx="1120815" cy="960119"/>
          </a:xfrm>
          <a:prstGeom prst="rect">
            <a:avLst/>
          </a:prstGeom>
        </p:spPr>
        <p:txBody>
          <a:bodyPr vert="horz" wrap="square" lIns="0" tIns="0" rIns="0" bIns="0" rtlCol="0">
            <a:spAutoFit/>
          </a:bodyPr>
          <a:lstStyle/>
          <a:p>
            <a:pPr>
              <a:lnSpc>
                <a:spcPts val="7559"/>
              </a:lnSpc>
            </a:pPr>
            <a:r>
              <a:rPr sz="7550" b="1" spc="5" dirty="0">
                <a:solidFill>
                  <a:srgbClr val="FFFFFF"/>
                </a:solidFill>
                <a:latin typeface="NettoOT-Bold"/>
                <a:cs typeface="NettoOT-Bold"/>
              </a:rPr>
              <a:t>O</a:t>
            </a:r>
            <a:endParaRPr sz="7550">
              <a:latin typeface="NettoOT-Bold"/>
              <a:cs typeface="NettoOT-Bold"/>
            </a:endParaRPr>
          </a:p>
        </p:txBody>
      </p:sp>
      <p:sp>
        <p:nvSpPr>
          <p:cNvPr id="21" name="object 21"/>
          <p:cNvSpPr txBox="1"/>
          <p:nvPr/>
        </p:nvSpPr>
        <p:spPr>
          <a:xfrm rot="19740000">
            <a:off x="2446622" y="7594977"/>
            <a:ext cx="1085015" cy="960119"/>
          </a:xfrm>
          <a:prstGeom prst="rect">
            <a:avLst/>
          </a:prstGeom>
        </p:spPr>
        <p:txBody>
          <a:bodyPr vert="horz" wrap="square" lIns="0" tIns="0" rIns="0" bIns="0" rtlCol="0">
            <a:spAutoFit/>
          </a:bodyPr>
          <a:lstStyle/>
          <a:p>
            <a:pPr>
              <a:lnSpc>
                <a:spcPts val="7559"/>
              </a:lnSpc>
            </a:pPr>
            <a:r>
              <a:rPr sz="7550" b="1" spc="5" dirty="0">
                <a:solidFill>
                  <a:srgbClr val="FFFFFF"/>
                </a:solidFill>
                <a:latin typeface="NettoOT-Bold"/>
                <a:cs typeface="NettoOT-Bold"/>
              </a:rPr>
              <a:t>n</a:t>
            </a:r>
            <a:endParaRPr sz="7550" dirty="0">
              <a:latin typeface="NettoOT-Bold"/>
              <a:cs typeface="NettoOT-Bold"/>
            </a:endParaRPr>
          </a:p>
        </p:txBody>
      </p:sp>
      <p:sp>
        <p:nvSpPr>
          <p:cNvPr id="22" name="object 22"/>
          <p:cNvSpPr txBox="1"/>
          <p:nvPr/>
        </p:nvSpPr>
        <p:spPr>
          <a:xfrm rot="18960000">
            <a:off x="2719691" y="7411813"/>
            <a:ext cx="990439" cy="960119"/>
          </a:xfrm>
          <a:prstGeom prst="rect">
            <a:avLst/>
          </a:prstGeom>
        </p:spPr>
        <p:txBody>
          <a:bodyPr vert="horz" wrap="square" lIns="0" tIns="0" rIns="0" bIns="0" rtlCol="0">
            <a:spAutoFit/>
          </a:bodyPr>
          <a:lstStyle/>
          <a:p>
            <a:pPr>
              <a:lnSpc>
                <a:spcPts val="7559"/>
              </a:lnSpc>
            </a:pPr>
            <a:r>
              <a:rPr sz="7550" b="1" dirty="0">
                <a:solidFill>
                  <a:srgbClr val="FFFFFF"/>
                </a:solidFill>
                <a:latin typeface="NettoOT-Bold"/>
                <a:cs typeface="NettoOT-Bold"/>
              </a:rPr>
              <a:t>l</a:t>
            </a:r>
            <a:endParaRPr sz="7550">
              <a:latin typeface="NettoOT-Bold"/>
              <a:cs typeface="NettoOT-Bold"/>
            </a:endParaRPr>
          </a:p>
        </p:txBody>
      </p:sp>
      <p:sp>
        <p:nvSpPr>
          <p:cNvPr id="23" name="object 23"/>
          <p:cNvSpPr txBox="1"/>
          <p:nvPr/>
        </p:nvSpPr>
        <p:spPr>
          <a:xfrm rot="18840000">
            <a:off x="2870582" y="7255488"/>
            <a:ext cx="992796" cy="960119"/>
          </a:xfrm>
          <a:prstGeom prst="rect">
            <a:avLst/>
          </a:prstGeom>
        </p:spPr>
        <p:txBody>
          <a:bodyPr vert="horz" wrap="square" lIns="0" tIns="0" rIns="0" bIns="0" rtlCol="0">
            <a:spAutoFit/>
          </a:bodyPr>
          <a:lstStyle/>
          <a:p>
            <a:pPr>
              <a:lnSpc>
                <a:spcPts val="7559"/>
              </a:lnSpc>
            </a:pPr>
            <a:r>
              <a:rPr sz="7550" b="1" dirty="0">
                <a:solidFill>
                  <a:srgbClr val="FFFFFF"/>
                </a:solidFill>
                <a:latin typeface="NettoOT-Bold"/>
                <a:cs typeface="NettoOT-Bold"/>
              </a:rPr>
              <a:t>i</a:t>
            </a:r>
            <a:endParaRPr sz="7550">
              <a:latin typeface="NettoOT-Bold"/>
              <a:cs typeface="NettoOT-Bold"/>
            </a:endParaRPr>
          </a:p>
        </p:txBody>
      </p:sp>
      <p:sp>
        <p:nvSpPr>
          <p:cNvPr id="24" name="object 24"/>
          <p:cNvSpPr txBox="1"/>
          <p:nvPr/>
        </p:nvSpPr>
        <p:spPr>
          <a:xfrm rot="18780000">
            <a:off x="3073066" y="6984902"/>
            <a:ext cx="1084425" cy="960119"/>
          </a:xfrm>
          <a:prstGeom prst="rect">
            <a:avLst/>
          </a:prstGeom>
        </p:spPr>
        <p:txBody>
          <a:bodyPr vert="horz" wrap="square" lIns="0" tIns="0" rIns="0" bIns="0" rtlCol="0">
            <a:spAutoFit/>
          </a:bodyPr>
          <a:lstStyle/>
          <a:p>
            <a:pPr>
              <a:lnSpc>
                <a:spcPts val="7559"/>
              </a:lnSpc>
            </a:pPr>
            <a:r>
              <a:rPr sz="7550" b="1" spc="5" dirty="0">
                <a:solidFill>
                  <a:srgbClr val="FFFFFF"/>
                </a:solidFill>
                <a:latin typeface="NettoOT-Bold"/>
                <a:cs typeface="NettoOT-Bold"/>
              </a:rPr>
              <a:t>n</a:t>
            </a:r>
            <a:endParaRPr sz="7550">
              <a:latin typeface="NettoOT-Bold"/>
              <a:cs typeface="NettoOT-Bold"/>
            </a:endParaRPr>
          </a:p>
        </p:txBody>
      </p:sp>
      <p:sp>
        <p:nvSpPr>
          <p:cNvPr id="25" name="object 25"/>
          <p:cNvSpPr txBox="1"/>
          <p:nvPr/>
        </p:nvSpPr>
        <p:spPr>
          <a:xfrm rot="19200000">
            <a:off x="3456717" y="6620155"/>
            <a:ext cx="1070910" cy="960119"/>
          </a:xfrm>
          <a:prstGeom prst="rect">
            <a:avLst/>
          </a:prstGeom>
        </p:spPr>
        <p:txBody>
          <a:bodyPr vert="horz" wrap="square" lIns="0" tIns="0" rIns="0" bIns="0" rtlCol="0">
            <a:spAutoFit/>
          </a:bodyPr>
          <a:lstStyle/>
          <a:p>
            <a:pPr>
              <a:lnSpc>
                <a:spcPts val="7559"/>
              </a:lnSpc>
            </a:pPr>
            <a:r>
              <a:rPr sz="7550" b="1" spc="5" dirty="0">
                <a:solidFill>
                  <a:srgbClr val="FFFFFF"/>
                </a:solidFill>
                <a:latin typeface="NettoOT-Bold"/>
                <a:cs typeface="NettoOT-Bold"/>
              </a:rPr>
              <a:t>e</a:t>
            </a:r>
            <a:endParaRPr sz="7550">
              <a:latin typeface="NettoOT-Bold"/>
              <a:cs typeface="NettoOT-Bold"/>
            </a:endParaRPr>
          </a:p>
        </p:txBody>
      </p:sp>
      <p:sp>
        <p:nvSpPr>
          <p:cNvPr id="26" name="object 26"/>
          <p:cNvSpPr txBox="1"/>
          <p:nvPr/>
        </p:nvSpPr>
        <p:spPr>
          <a:xfrm rot="20580000">
            <a:off x="4200773" y="6209327"/>
            <a:ext cx="1101057" cy="960119"/>
          </a:xfrm>
          <a:prstGeom prst="rect">
            <a:avLst/>
          </a:prstGeom>
        </p:spPr>
        <p:txBody>
          <a:bodyPr vert="horz" wrap="square" lIns="0" tIns="0" rIns="0" bIns="0" rtlCol="0">
            <a:spAutoFit/>
          </a:bodyPr>
          <a:lstStyle/>
          <a:p>
            <a:pPr>
              <a:lnSpc>
                <a:spcPts val="7559"/>
              </a:lnSpc>
            </a:pPr>
            <a:r>
              <a:rPr sz="7550" b="1" spc="5" dirty="0">
                <a:solidFill>
                  <a:srgbClr val="FFFFFF"/>
                </a:solidFill>
                <a:latin typeface="NettoOT-Bold"/>
                <a:cs typeface="NettoOT-Bold"/>
              </a:rPr>
              <a:t>B</a:t>
            </a:r>
            <a:endParaRPr sz="7550">
              <a:latin typeface="NettoOT-Bold"/>
              <a:cs typeface="NettoOT-Bold"/>
            </a:endParaRPr>
          </a:p>
        </p:txBody>
      </p:sp>
      <p:sp>
        <p:nvSpPr>
          <p:cNvPr id="27" name="object 27"/>
          <p:cNvSpPr txBox="1"/>
          <p:nvPr/>
        </p:nvSpPr>
        <p:spPr>
          <a:xfrm rot="21060000">
            <a:off x="4752988" y="6084334"/>
            <a:ext cx="1088278" cy="960119"/>
          </a:xfrm>
          <a:prstGeom prst="rect">
            <a:avLst/>
          </a:prstGeom>
        </p:spPr>
        <p:txBody>
          <a:bodyPr vert="horz" wrap="square" lIns="0" tIns="0" rIns="0" bIns="0" rtlCol="0">
            <a:spAutoFit/>
          </a:bodyPr>
          <a:lstStyle/>
          <a:p>
            <a:pPr>
              <a:lnSpc>
                <a:spcPts val="7559"/>
              </a:lnSpc>
            </a:pPr>
            <a:r>
              <a:rPr sz="7550" b="1" spc="5" dirty="0">
                <a:solidFill>
                  <a:srgbClr val="FFFFFF"/>
                </a:solidFill>
                <a:latin typeface="NettoOT-Bold"/>
                <a:cs typeface="NettoOT-Bold"/>
              </a:rPr>
              <a:t>u</a:t>
            </a:r>
            <a:endParaRPr sz="7550" dirty="0">
              <a:latin typeface="NettoOT-Bold"/>
              <a:cs typeface="NettoOT-Bold"/>
            </a:endParaRPr>
          </a:p>
        </p:txBody>
      </p:sp>
      <p:sp>
        <p:nvSpPr>
          <p:cNvPr id="28" name="object 28"/>
          <p:cNvSpPr txBox="1"/>
          <p:nvPr/>
        </p:nvSpPr>
        <p:spPr>
          <a:xfrm rot="21300000">
            <a:off x="5410489" y="6005896"/>
            <a:ext cx="992159" cy="960119"/>
          </a:xfrm>
          <a:prstGeom prst="rect">
            <a:avLst/>
          </a:prstGeom>
        </p:spPr>
        <p:txBody>
          <a:bodyPr vert="horz" wrap="square" lIns="0" tIns="0" rIns="0" bIns="0" rtlCol="0">
            <a:spAutoFit/>
          </a:bodyPr>
          <a:lstStyle/>
          <a:p>
            <a:pPr>
              <a:lnSpc>
                <a:spcPts val="7559"/>
              </a:lnSpc>
            </a:pPr>
            <a:r>
              <a:rPr sz="7550" b="1" dirty="0">
                <a:solidFill>
                  <a:srgbClr val="FFFFFF"/>
                </a:solidFill>
                <a:latin typeface="NettoOT-Bold"/>
                <a:cs typeface="NettoOT-Bold"/>
              </a:rPr>
              <a:t>l</a:t>
            </a:r>
            <a:endParaRPr sz="7550">
              <a:latin typeface="NettoOT-Bold"/>
              <a:cs typeface="NettoOT-Bold"/>
            </a:endParaRPr>
          </a:p>
        </p:txBody>
      </p:sp>
      <p:sp>
        <p:nvSpPr>
          <p:cNvPr id="29" name="object 29"/>
          <p:cNvSpPr txBox="1"/>
          <p:nvPr/>
        </p:nvSpPr>
        <p:spPr>
          <a:xfrm rot="21240000">
            <a:off x="5373256" y="5983859"/>
            <a:ext cx="1495582" cy="960119"/>
          </a:xfrm>
          <a:prstGeom prst="rect">
            <a:avLst/>
          </a:prstGeom>
        </p:spPr>
        <p:txBody>
          <a:bodyPr vert="horz" wrap="square" lIns="0" tIns="0" rIns="0" bIns="0" rtlCol="0">
            <a:spAutoFit/>
          </a:bodyPr>
          <a:lstStyle/>
          <a:p>
            <a:pPr>
              <a:lnSpc>
                <a:spcPts val="7559"/>
              </a:lnSpc>
            </a:pPr>
            <a:r>
              <a:rPr sz="7550" b="1" dirty="0">
                <a:solidFill>
                  <a:srgbClr val="FFFFFF"/>
                </a:solidFill>
                <a:latin typeface="NettoOT-Bold"/>
                <a:cs typeface="NettoOT-Bold"/>
              </a:rPr>
              <a:t>l</a:t>
            </a:r>
            <a:r>
              <a:rPr sz="7550" b="1" spc="-110" dirty="0">
                <a:solidFill>
                  <a:srgbClr val="FFFFFF"/>
                </a:solidFill>
                <a:latin typeface="NettoOT-Bold"/>
                <a:cs typeface="NettoOT-Bold"/>
              </a:rPr>
              <a:t> </a:t>
            </a:r>
            <a:r>
              <a:rPr sz="7550" b="1" spc="-25" dirty="0">
                <a:solidFill>
                  <a:srgbClr val="FFFFFF"/>
                </a:solidFill>
                <a:latin typeface="NettoOT-Bold"/>
                <a:cs typeface="NettoOT-Bold"/>
              </a:rPr>
              <a:t>yi</a:t>
            </a:r>
            <a:endParaRPr sz="7550">
              <a:latin typeface="NettoOT-Bold"/>
              <a:cs typeface="NettoOT-Bold"/>
            </a:endParaRPr>
          </a:p>
        </p:txBody>
      </p:sp>
      <p:sp>
        <p:nvSpPr>
          <p:cNvPr id="30" name="object 30"/>
          <p:cNvSpPr txBox="1"/>
          <p:nvPr/>
        </p:nvSpPr>
        <p:spPr>
          <a:xfrm rot="21180000">
            <a:off x="6381403" y="5891050"/>
            <a:ext cx="1091275" cy="960119"/>
          </a:xfrm>
          <a:prstGeom prst="rect">
            <a:avLst/>
          </a:prstGeom>
        </p:spPr>
        <p:txBody>
          <a:bodyPr vert="horz" wrap="square" lIns="0" tIns="0" rIns="0" bIns="0" rtlCol="0">
            <a:spAutoFit/>
          </a:bodyPr>
          <a:lstStyle/>
          <a:p>
            <a:pPr>
              <a:lnSpc>
                <a:spcPts val="7559"/>
              </a:lnSpc>
            </a:pPr>
            <a:r>
              <a:rPr sz="7550" b="1" spc="5" dirty="0">
                <a:solidFill>
                  <a:srgbClr val="FFFFFF"/>
                </a:solidFill>
                <a:latin typeface="NettoOT-Bold"/>
                <a:cs typeface="NettoOT-Bold"/>
              </a:rPr>
              <a:t>n</a:t>
            </a:r>
            <a:endParaRPr sz="7550">
              <a:latin typeface="NettoOT-Bold"/>
              <a:cs typeface="NettoOT-Bold"/>
            </a:endParaRPr>
          </a:p>
        </p:txBody>
      </p:sp>
      <p:sp>
        <p:nvSpPr>
          <p:cNvPr id="31" name="object 31"/>
          <p:cNvSpPr txBox="1"/>
          <p:nvPr/>
        </p:nvSpPr>
        <p:spPr>
          <a:xfrm rot="21000000">
            <a:off x="6859785" y="5815962"/>
            <a:ext cx="1083249" cy="960119"/>
          </a:xfrm>
          <a:prstGeom prst="rect">
            <a:avLst/>
          </a:prstGeom>
        </p:spPr>
        <p:txBody>
          <a:bodyPr vert="horz" wrap="square" lIns="0" tIns="0" rIns="0" bIns="0" rtlCol="0">
            <a:spAutoFit/>
          </a:bodyPr>
          <a:lstStyle/>
          <a:p>
            <a:pPr>
              <a:lnSpc>
                <a:spcPts val="7559"/>
              </a:lnSpc>
            </a:pPr>
            <a:r>
              <a:rPr sz="7550" b="1" spc="5" dirty="0">
                <a:solidFill>
                  <a:srgbClr val="FFFFFF"/>
                </a:solidFill>
                <a:latin typeface="NettoOT-Bold"/>
                <a:cs typeface="NettoOT-Bold"/>
              </a:rPr>
              <a:t>g</a:t>
            </a:r>
            <a:endParaRPr sz="7550">
              <a:latin typeface="NettoOT-Bold"/>
              <a:cs typeface="NettoOT-Bold"/>
            </a:endParaRPr>
          </a:p>
        </p:txBody>
      </p:sp>
      <p:sp>
        <p:nvSpPr>
          <p:cNvPr id="32" name="object 32"/>
          <p:cNvSpPr txBox="1"/>
          <p:nvPr/>
        </p:nvSpPr>
        <p:spPr>
          <a:xfrm rot="20520000">
            <a:off x="3701323" y="9587221"/>
            <a:ext cx="1068676" cy="960119"/>
          </a:xfrm>
          <a:prstGeom prst="rect">
            <a:avLst/>
          </a:prstGeom>
        </p:spPr>
        <p:txBody>
          <a:bodyPr vert="horz" wrap="square" lIns="0" tIns="0" rIns="0" bIns="0" rtlCol="0">
            <a:spAutoFit/>
          </a:bodyPr>
          <a:lstStyle/>
          <a:p>
            <a:pPr>
              <a:lnSpc>
                <a:spcPts val="7559"/>
              </a:lnSpc>
            </a:pPr>
            <a:r>
              <a:rPr sz="7550" b="1" spc="5" dirty="0">
                <a:solidFill>
                  <a:srgbClr val="FFFFFF"/>
                </a:solidFill>
                <a:latin typeface="NettoOT-Bold"/>
                <a:cs typeface="NettoOT-Bold"/>
              </a:rPr>
              <a:t>F</a:t>
            </a:r>
            <a:endParaRPr sz="7550">
              <a:latin typeface="NettoOT-Bold"/>
              <a:cs typeface="NettoOT-Bold"/>
            </a:endParaRPr>
          </a:p>
        </p:txBody>
      </p:sp>
      <p:sp>
        <p:nvSpPr>
          <p:cNvPr id="33" name="object 33"/>
          <p:cNvSpPr txBox="1"/>
          <p:nvPr/>
        </p:nvSpPr>
        <p:spPr>
          <a:xfrm rot="20340000">
            <a:off x="4123510" y="9435412"/>
            <a:ext cx="1076581" cy="960119"/>
          </a:xfrm>
          <a:prstGeom prst="rect">
            <a:avLst/>
          </a:prstGeom>
        </p:spPr>
        <p:txBody>
          <a:bodyPr vert="horz" wrap="square" lIns="0" tIns="0" rIns="0" bIns="0" rtlCol="0">
            <a:spAutoFit/>
          </a:bodyPr>
          <a:lstStyle/>
          <a:p>
            <a:pPr>
              <a:lnSpc>
                <a:spcPts val="7559"/>
              </a:lnSpc>
            </a:pPr>
            <a:r>
              <a:rPr sz="7550" b="1" spc="5" dirty="0">
                <a:solidFill>
                  <a:srgbClr val="FFFFFF"/>
                </a:solidFill>
                <a:latin typeface="NettoOT-Bold"/>
                <a:cs typeface="NettoOT-Bold"/>
              </a:rPr>
              <a:t>a</a:t>
            </a:r>
            <a:endParaRPr sz="7550">
              <a:latin typeface="NettoOT-Bold"/>
              <a:cs typeface="NettoOT-Bold"/>
            </a:endParaRPr>
          </a:p>
        </p:txBody>
      </p:sp>
      <p:sp>
        <p:nvSpPr>
          <p:cNvPr id="34" name="object 34"/>
          <p:cNvSpPr txBox="1"/>
          <p:nvPr/>
        </p:nvSpPr>
        <p:spPr>
          <a:xfrm rot="20100000">
            <a:off x="4531671" y="9262331"/>
            <a:ext cx="1061280" cy="960119"/>
          </a:xfrm>
          <a:prstGeom prst="rect">
            <a:avLst/>
          </a:prstGeom>
        </p:spPr>
        <p:txBody>
          <a:bodyPr vert="horz" wrap="square" lIns="0" tIns="0" rIns="0" bIns="0" rtlCol="0">
            <a:spAutoFit/>
          </a:bodyPr>
          <a:lstStyle/>
          <a:p>
            <a:pPr>
              <a:lnSpc>
                <a:spcPts val="7559"/>
              </a:lnSpc>
            </a:pPr>
            <a:r>
              <a:rPr sz="7550" b="1" spc="5" dirty="0">
                <a:solidFill>
                  <a:srgbClr val="FFFFFF"/>
                </a:solidFill>
                <a:latin typeface="NettoOT-Bold"/>
                <a:cs typeface="NettoOT-Bold"/>
              </a:rPr>
              <a:t>k</a:t>
            </a:r>
            <a:endParaRPr sz="7550">
              <a:latin typeface="NettoOT-Bold"/>
              <a:cs typeface="NettoOT-Bold"/>
            </a:endParaRPr>
          </a:p>
        </p:txBody>
      </p:sp>
      <p:sp>
        <p:nvSpPr>
          <p:cNvPr id="35" name="object 35"/>
          <p:cNvSpPr txBox="1"/>
          <p:nvPr/>
        </p:nvSpPr>
        <p:spPr>
          <a:xfrm rot="19800000">
            <a:off x="4903499" y="9062516"/>
            <a:ext cx="1075437" cy="960119"/>
          </a:xfrm>
          <a:prstGeom prst="rect">
            <a:avLst/>
          </a:prstGeom>
        </p:spPr>
        <p:txBody>
          <a:bodyPr vert="horz" wrap="square" lIns="0" tIns="0" rIns="0" bIns="0" rtlCol="0">
            <a:spAutoFit/>
          </a:bodyPr>
          <a:lstStyle/>
          <a:p>
            <a:pPr>
              <a:lnSpc>
                <a:spcPts val="7559"/>
              </a:lnSpc>
            </a:pPr>
            <a:r>
              <a:rPr sz="7550" b="1" spc="5" dirty="0">
                <a:solidFill>
                  <a:srgbClr val="FFFFFF"/>
                </a:solidFill>
                <a:latin typeface="NettoOT-Bold"/>
                <a:cs typeface="NettoOT-Bold"/>
              </a:rPr>
              <a:t>e</a:t>
            </a:r>
            <a:endParaRPr sz="7550">
              <a:latin typeface="NettoOT-Bold"/>
              <a:cs typeface="NettoOT-Bold"/>
            </a:endParaRPr>
          </a:p>
        </p:txBody>
      </p:sp>
      <p:sp>
        <p:nvSpPr>
          <p:cNvPr id="36" name="object 36"/>
          <p:cNvSpPr txBox="1"/>
          <p:nvPr/>
        </p:nvSpPr>
        <p:spPr>
          <a:xfrm rot="19020000">
            <a:off x="5428438" y="8674322"/>
            <a:ext cx="1085310" cy="960119"/>
          </a:xfrm>
          <a:prstGeom prst="rect">
            <a:avLst/>
          </a:prstGeom>
        </p:spPr>
        <p:txBody>
          <a:bodyPr vert="horz" wrap="square" lIns="0" tIns="0" rIns="0" bIns="0" rtlCol="0">
            <a:spAutoFit/>
          </a:bodyPr>
          <a:lstStyle/>
          <a:p>
            <a:pPr>
              <a:lnSpc>
                <a:spcPts val="7559"/>
              </a:lnSpc>
            </a:pPr>
            <a:r>
              <a:rPr sz="7550" b="1" spc="5" dirty="0">
                <a:solidFill>
                  <a:srgbClr val="FFFFFF"/>
                </a:solidFill>
                <a:latin typeface="NettoOT-Bold"/>
                <a:cs typeface="NettoOT-Bold"/>
              </a:rPr>
              <a:t>n</a:t>
            </a:r>
            <a:endParaRPr sz="7550">
              <a:latin typeface="NettoOT-Bold"/>
              <a:cs typeface="NettoOT-Bold"/>
            </a:endParaRPr>
          </a:p>
        </p:txBody>
      </p:sp>
      <p:sp>
        <p:nvSpPr>
          <p:cNvPr id="37" name="object 37"/>
          <p:cNvSpPr txBox="1"/>
          <p:nvPr/>
        </p:nvSpPr>
        <p:spPr>
          <a:xfrm rot="19140000">
            <a:off x="5774991" y="8319407"/>
            <a:ext cx="1077442" cy="960119"/>
          </a:xfrm>
          <a:prstGeom prst="rect">
            <a:avLst/>
          </a:prstGeom>
        </p:spPr>
        <p:txBody>
          <a:bodyPr vert="horz" wrap="square" lIns="0" tIns="0" rIns="0" bIns="0" rtlCol="0">
            <a:spAutoFit/>
          </a:bodyPr>
          <a:lstStyle/>
          <a:p>
            <a:pPr>
              <a:lnSpc>
                <a:spcPts val="7559"/>
              </a:lnSpc>
            </a:pPr>
            <a:r>
              <a:rPr sz="7550" b="1" spc="5" dirty="0">
                <a:solidFill>
                  <a:srgbClr val="FFFFFF"/>
                </a:solidFill>
                <a:latin typeface="NettoOT-Bold"/>
                <a:cs typeface="NettoOT-Bold"/>
              </a:rPr>
              <a:t>e</a:t>
            </a:r>
            <a:endParaRPr sz="7550">
              <a:latin typeface="NettoOT-Bold"/>
              <a:cs typeface="NettoOT-Bold"/>
            </a:endParaRPr>
          </a:p>
        </p:txBody>
      </p:sp>
      <p:sp>
        <p:nvSpPr>
          <p:cNvPr id="38" name="object 38"/>
          <p:cNvSpPr txBox="1"/>
          <p:nvPr/>
        </p:nvSpPr>
        <p:spPr>
          <a:xfrm rot="19860000">
            <a:off x="6241330" y="7952919"/>
            <a:ext cx="1187088" cy="960119"/>
          </a:xfrm>
          <a:prstGeom prst="rect">
            <a:avLst/>
          </a:prstGeom>
        </p:spPr>
        <p:txBody>
          <a:bodyPr vert="horz" wrap="square" lIns="0" tIns="0" rIns="0" bIns="0" rtlCol="0">
            <a:spAutoFit/>
          </a:bodyPr>
          <a:lstStyle/>
          <a:p>
            <a:pPr>
              <a:lnSpc>
                <a:spcPts val="7559"/>
              </a:lnSpc>
            </a:pPr>
            <a:r>
              <a:rPr sz="7550" b="1" spc="5" dirty="0">
                <a:solidFill>
                  <a:srgbClr val="FFFFFF"/>
                </a:solidFill>
                <a:latin typeface="NettoOT-Bold"/>
                <a:cs typeface="NettoOT-Bold"/>
              </a:rPr>
              <a:t>w</a:t>
            </a:r>
            <a:endParaRPr sz="7550">
              <a:latin typeface="NettoOT-Bold"/>
              <a:cs typeface="NettoOT-Bold"/>
            </a:endParaRPr>
          </a:p>
        </p:txBody>
      </p:sp>
      <p:sp>
        <p:nvSpPr>
          <p:cNvPr id="39" name="object 39"/>
          <p:cNvSpPr txBox="1"/>
          <p:nvPr/>
        </p:nvSpPr>
        <p:spPr>
          <a:xfrm rot="20160000">
            <a:off x="6822734" y="7689706"/>
            <a:ext cx="1049715" cy="960119"/>
          </a:xfrm>
          <a:prstGeom prst="rect">
            <a:avLst/>
          </a:prstGeom>
        </p:spPr>
        <p:txBody>
          <a:bodyPr vert="horz" wrap="square" lIns="0" tIns="0" rIns="0" bIns="0" rtlCol="0">
            <a:spAutoFit/>
          </a:bodyPr>
          <a:lstStyle/>
          <a:p>
            <a:pPr>
              <a:lnSpc>
                <a:spcPts val="7559"/>
              </a:lnSpc>
            </a:pPr>
            <a:r>
              <a:rPr sz="7550" b="1" spc="5" dirty="0">
                <a:solidFill>
                  <a:srgbClr val="FFFFFF"/>
                </a:solidFill>
                <a:latin typeface="NettoOT-Bold"/>
                <a:cs typeface="NettoOT-Bold"/>
              </a:rPr>
              <a:t>s</a:t>
            </a:r>
            <a:endParaRPr sz="7550">
              <a:latin typeface="NettoOT-Bold"/>
              <a:cs typeface="NettoOT-Bold"/>
            </a:endParaRPr>
          </a:p>
        </p:txBody>
      </p:sp>
      <p:sp>
        <p:nvSpPr>
          <p:cNvPr id="40" name="object 40"/>
          <p:cNvSpPr txBox="1"/>
          <p:nvPr/>
        </p:nvSpPr>
        <p:spPr>
          <a:xfrm rot="19560000">
            <a:off x="8261780" y="9996276"/>
            <a:ext cx="1080912" cy="960119"/>
          </a:xfrm>
          <a:prstGeom prst="rect">
            <a:avLst/>
          </a:prstGeom>
        </p:spPr>
        <p:txBody>
          <a:bodyPr vert="horz" wrap="square" lIns="0" tIns="0" rIns="0" bIns="0" rtlCol="0">
            <a:spAutoFit/>
          </a:bodyPr>
          <a:lstStyle/>
          <a:p>
            <a:pPr>
              <a:lnSpc>
                <a:spcPts val="7559"/>
              </a:lnSpc>
            </a:pPr>
            <a:r>
              <a:rPr sz="7550" b="1" spc="5" dirty="0">
                <a:solidFill>
                  <a:srgbClr val="FFFFFF"/>
                </a:solidFill>
                <a:latin typeface="NettoOT-Bold"/>
                <a:cs typeface="NettoOT-Bold"/>
              </a:rPr>
              <a:t>S</a:t>
            </a:r>
            <a:endParaRPr sz="7550">
              <a:latin typeface="NettoOT-Bold"/>
              <a:cs typeface="NettoOT-Bold"/>
            </a:endParaRPr>
          </a:p>
        </p:txBody>
      </p:sp>
      <p:sp>
        <p:nvSpPr>
          <p:cNvPr id="41" name="object 41"/>
          <p:cNvSpPr txBox="1"/>
          <p:nvPr/>
        </p:nvSpPr>
        <p:spPr>
          <a:xfrm rot="19380000">
            <a:off x="8627438" y="9739311"/>
            <a:ext cx="1054372" cy="960119"/>
          </a:xfrm>
          <a:prstGeom prst="rect">
            <a:avLst/>
          </a:prstGeom>
        </p:spPr>
        <p:txBody>
          <a:bodyPr vert="horz" wrap="square" lIns="0" tIns="0" rIns="0" bIns="0" rtlCol="0">
            <a:spAutoFit/>
          </a:bodyPr>
          <a:lstStyle/>
          <a:p>
            <a:pPr>
              <a:lnSpc>
                <a:spcPts val="7559"/>
              </a:lnSpc>
            </a:pPr>
            <a:r>
              <a:rPr sz="7550" b="1" spc="5" dirty="0">
                <a:solidFill>
                  <a:srgbClr val="FFFFFF"/>
                </a:solidFill>
                <a:latin typeface="NettoOT-Bold"/>
                <a:cs typeface="NettoOT-Bold"/>
              </a:rPr>
              <a:t>c</a:t>
            </a:r>
            <a:endParaRPr sz="7550">
              <a:latin typeface="NettoOT-Bold"/>
              <a:cs typeface="NettoOT-Bold"/>
            </a:endParaRPr>
          </a:p>
        </p:txBody>
      </p:sp>
      <p:sp>
        <p:nvSpPr>
          <p:cNvPr id="42" name="object 42"/>
          <p:cNvSpPr txBox="1"/>
          <p:nvPr/>
        </p:nvSpPr>
        <p:spPr>
          <a:xfrm rot="19200000">
            <a:off x="8950430" y="9467197"/>
            <a:ext cx="1079172" cy="960119"/>
          </a:xfrm>
          <a:prstGeom prst="rect">
            <a:avLst/>
          </a:prstGeom>
        </p:spPr>
        <p:txBody>
          <a:bodyPr vert="horz" wrap="square" lIns="0" tIns="0" rIns="0" bIns="0" rtlCol="0">
            <a:spAutoFit/>
          </a:bodyPr>
          <a:lstStyle/>
          <a:p>
            <a:pPr>
              <a:lnSpc>
                <a:spcPts val="7559"/>
              </a:lnSpc>
            </a:pPr>
            <a:r>
              <a:rPr sz="7550" b="1" spc="5" dirty="0">
                <a:solidFill>
                  <a:srgbClr val="FFFFFF"/>
                </a:solidFill>
                <a:latin typeface="NettoOT-Bold"/>
                <a:cs typeface="NettoOT-Bold"/>
              </a:rPr>
              <a:t>a</a:t>
            </a:r>
            <a:endParaRPr sz="7550">
              <a:latin typeface="NettoOT-Bold"/>
              <a:cs typeface="NettoOT-Bold"/>
            </a:endParaRPr>
          </a:p>
        </p:txBody>
      </p:sp>
      <p:sp>
        <p:nvSpPr>
          <p:cNvPr id="43" name="object 43"/>
          <p:cNvSpPr txBox="1"/>
          <p:nvPr/>
        </p:nvSpPr>
        <p:spPr>
          <a:xfrm rot="18900000">
            <a:off x="9304001" y="9069349"/>
            <a:ext cx="1224281" cy="960119"/>
          </a:xfrm>
          <a:prstGeom prst="rect">
            <a:avLst/>
          </a:prstGeom>
        </p:spPr>
        <p:txBody>
          <a:bodyPr vert="horz" wrap="square" lIns="0" tIns="0" rIns="0" bIns="0" rtlCol="0">
            <a:spAutoFit/>
          </a:bodyPr>
          <a:lstStyle/>
          <a:p>
            <a:pPr>
              <a:lnSpc>
                <a:spcPts val="7559"/>
              </a:lnSpc>
            </a:pPr>
            <a:r>
              <a:rPr sz="7550" b="1" spc="5" dirty="0">
                <a:solidFill>
                  <a:srgbClr val="FFFFFF"/>
                </a:solidFill>
                <a:latin typeface="NettoOT-Bold"/>
                <a:cs typeface="NettoOT-Bold"/>
              </a:rPr>
              <a:t>m</a:t>
            </a:r>
            <a:endParaRPr sz="7550">
              <a:latin typeface="NettoOT-Bold"/>
              <a:cs typeface="NettoOT-Bold"/>
            </a:endParaRPr>
          </a:p>
        </p:txBody>
      </p:sp>
      <p:sp>
        <p:nvSpPr>
          <p:cNvPr id="44" name="object 44"/>
          <p:cNvSpPr txBox="1"/>
          <p:nvPr/>
        </p:nvSpPr>
        <p:spPr>
          <a:xfrm rot="18540000">
            <a:off x="9751496" y="8659074"/>
            <a:ext cx="1051514" cy="960119"/>
          </a:xfrm>
          <a:prstGeom prst="rect">
            <a:avLst/>
          </a:prstGeom>
        </p:spPr>
        <p:txBody>
          <a:bodyPr vert="horz" wrap="square" lIns="0" tIns="0" rIns="0" bIns="0" rtlCol="0">
            <a:spAutoFit/>
          </a:bodyPr>
          <a:lstStyle/>
          <a:p>
            <a:pPr>
              <a:lnSpc>
                <a:spcPts val="7559"/>
              </a:lnSpc>
            </a:pPr>
            <a:r>
              <a:rPr sz="7550" b="1" spc="5" dirty="0">
                <a:solidFill>
                  <a:srgbClr val="FFFFFF"/>
                </a:solidFill>
                <a:latin typeface="NettoOT-Bold"/>
                <a:cs typeface="NettoOT-Bold"/>
              </a:rPr>
              <a:t>s</a:t>
            </a:r>
            <a:endParaRPr sz="7550">
              <a:latin typeface="NettoOT-Bold"/>
              <a:cs typeface="NettoOT-Bold"/>
            </a:endParaRPr>
          </a:p>
        </p:txBody>
      </p:sp>
      <p:pic>
        <p:nvPicPr>
          <p:cNvPr id="47" name="Picture 46" descr="Laptop with words flowing out: &#10;Seeing scary things&#10;Online Bullying&#10;Fake Nws&#10;Scams">
            <a:extLst>
              <a:ext uri="{FF2B5EF4-FFF2-40B4-BE49-F238E27FC236}">
                <a16:creationId xmlns:a16="http://schemas.microsoft.com/office/drawing/2014/main" id="{B4BF6439-0CAC-1155-CAE8-5FD7E00D13F8}"/>
              </a:ext>
            </a:extLst>
          </p:cNvPr>
          <p:cNvPicPr>
            <a:picLocks noChangeAspect="1"/>
          </p:cNvPicPr>
          <p:nvPr/>
        </p:nvPicPr>
        <p:blipFill rotWithShape="1">
          <a:blip r:embed="rId3">
            <a:extLst>
              <a:ext uri="{28A0092B-C50C-407E-A947-70E740481C1C}">
                <a14:useLocalDpi xmlns:a14="http://schemas.microsoft.com/office/drawing/2010/main"/>
              </a:ext>
            </a:extLst>
          </a:blip>
          <a:srcRect l="930" b="301"/>
          <a:stretch/>
        </p:blipFill>
        <p:spPr>
          <a:xfrm>
            <a:off x="0" y="2041394"/>
            <a:ext cx="19598813" cy="926795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143AAA"/>
        </a:solidFill>
        <a:effectLst/>
      </p:bgPr>
    </p:bg>
    <p:spTree>
      <p:nvGrpSpPr>
        <p:cNvPr id="1" name=""/>
        <p:cNvGrpSpPr/>
        <p:nvPr/>
      </p:nvGrpSpPr>
      <p:grpSpPr>
        <a:xfrm>
          <a:off x="0" y="0"/>
          <a:ext cx="0" cy="0"/>
          <a:chOff x="0" y="0"/>
          <a:chExt cx="0" cy="0"/>
        </a:xfrm>
      </p:grpSpPr>
      <p:pic>
        <p:nvPicPr>
          <p:cNvPr id="6" name="object 2">
            <a:extLst>
              <a:ext uri="{FF2B5EF4-FFF2-40B4-BE49-F238E27FC236}">
                <a16:creationId xmlns:a16="http://schemas.microsoft.com/office/drawing/2014/main" id="{F6B60FDF-9F65-BB5A-1203-BB7B95B74870}"/>
              </a:ext>
            </a:extLst>
          </p:cNvPr>
          <p:cNvPicPr/>
          <p:nvPr/>
        </p:nvPicPr>
        <p:blipFill>
          <a:blip r:embed="rId3" cstate="print"/>
          <a:stretch>
            <a:fillRect/>
          </a:stretch>
        </p:blipFill>
        <p:spPr>
          <a:xfrm>
            <a:off x="13725294" y="6104363"/>
            <a:ext cx="3669318" cy="5203079"/>
          </a:xfrm>
          <a:prstGeom prst="rect">
            <a:avLst/>
          </a:prstGeom>
        </p:spPr>
      </p:pic>
      <p:pic>
        <p:nvPicPr>
          <p:cNvPr id="7" name="Picture 6" descr="Icon&#10;&#10;Description automatically generated">
            <a:extLst>
              <a:ext uri="{FF2B5EF4-FFF2-40B4-BE49-F238E27FC236}">
                <a16:creationId xmlns:a16="http://schemas.microsoft.com/office/drawing/2014/main" id="{250DDEDD-799F-9D59-E16B-53BF1E28B9EF}"/>
              </a:ext>
            </a:extLst>
          </p:cNvPr>
          <p:cNvPicPr>
            <a:picLocks noChangeAspect="1"/>
          </p:cNvPicPr>
          <p:nvPr/>
        </p:nvPicPr>
        <p:blipFill rotWithShape="1">
          <a:blip r:embed="rId4">
            <a:extLst>
              <a:ext uri="{28A0092B-C50C-407E-A947-70E740481C1C}">
                <a14:useLocalDpi xmlns:a14="http://schemas.microsoft.com/office/drawing/2010/main"/>
              </a:ext>
            </a:extLst>
          </a:blip>
          <a:srcRect b="15226"/>
          <a:stretch/>
        </p:blipFill>
        <p:spPr>
          <a:xfrm>
            <a:off x="2672658" y="7280313"/>
            <a:ext cx="3519276" cy="4025362"/>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5B8F7350-B820-8630-0A3C-924CC149FF4E}"/>
              </a:ext>
            </a:extLst>
          </p:cNvPr>
          <p:cNvPicPr>
            <a:picLocks noChangeAspect="1"/>
          </p:cNvPicPr>
          <p:nvPr/>
        </p:nvPicPr>
        <p:blipFill rotWithShape="1">
          <a:blip r:embed="rId5">
            <a:extLst>
              <a:ext uri="{28A0092B-C50C-407E-A947-70E740481C1C}">
                <a14:useLocalDpi xmlns:a14="http://schemas.microsoft.com/office/drawing/2010/main"/>
              </a:ext>
            </a:extLst>
          </a:blip>
          <a:srcRect b="16522"/>
          <a:stretch/>
        </p:blipFill>
        <p:spPr>
          <a:xfrm>
            <a:off x="5676338" y="7173557"/>
            <a:ext cx="3457585" cy="4135793"/>
          </a:xfrm>
          <a:prstGeom prst="rect">
            <a:avLst/>
          </a:prstGeom>
        </p:spPr>
      </p:pic>
      <p:grpSp>
        <p:nvGrpSpPr>
          <p:cNvPr id="4" name="Group 3" descr="Want to talk &#10;about it?">
            <a:extLst>
              <a:ext uri="{FF2B5EF4-FFF2-40B4-BE49-F238E27FC236}">
                <a16:creationId xmlns:a16="http://schemas.microsoft.com/office/drawing/2014/main" id="{40602CE4-B24D-9D5B-FC58-43A3AF22A2DD}"/>
              </a:ext>
            </a:extLst>
          </p:cNvPr>
          <p:cNvGrpSpPr/>
          <p:nvPr/>
        </p:nvGrpSpPr>
        <p:grpSpPr>
          <a:xfrm>
            <a:off x="0" y="0"/>
            <a:ext cx="20104100" cy="7109983"/>
            <a:chOff x="0" y="0"/>
            <a:chExt cx="20104100" cy="7109983"/>
          </a:xfrm>
        </p:grpSpPr>
        <p:pic>
          <p:nvPicPr>
            <p:cNvPr id="11" name="Picture 10" descr="A picture containing ax, tool&#10;&#10;Description automatically generated">
              <a:extLst>
                <a:ext uri="{FF2B5EF4-FFF2-40B4-BE49-F238E27FC236}">
                  <a16:creationId xmlns:a16="http://schemas.microsoft.com/office/drawing/2014/main" id="{86BF3EBD-73E8-3911-5057-3CA7CE939C36}"/>
                </a:ext>
              </a:extLst>
            </p:cNvPr>
            <p:cNvPicPr>
              <a:picLocks noChangeAspect="1"/>
            </p:cNvPicPr>
            <p:nvPr/>
          </p:nvPicPr>
          <p:blipFill rotWithShape="1">
            <a:blip r:embed="rId6">
              <a:extLst>
                <a:ext uri="{28A0092B-C50C-407E-A947-70E740481C1C}">
                  <a14:useLocalDpi xmlns:a14="http://schemas.microsoft.com/office/drawing/2010/main"/>
                </a:ext>
              </a:extLst>
            </a:blip>
            <a:srcRect l="1507" t="841" r="1137"/>
            <a:stretch/>
          </p:blipFill>
          <p:spPr>
            <a:xfrm>
              <a:off x="0" y="0"/>
              <a:ext cx="20104100" cy="7109983"/>
            </a:xfrm>
            <a:prstGeom prst="rect">
              <a:avLst/>
            </a:prstGeom>
          </p:spPr>
        </p:pic>
        <p:sp>
          <p:nvSpPr>
            <p:cNvPr id="3" name="TextBox 2">
              <a:extLst>
                <a:ext uri="{FF2B5EF4-FFF2-40B4-BE49-F238E27FC236}">
                  <a16:creationId xmlns:a16="http://schemas.microsoft.com/office/drawing/2014/main" id="{3B73C455-2A6E-1C4C-6C28-81DC0E019B2E}"/>
                </a:ext>
              </a:extLst>
            </p:cNvPr>
            <p:cNvSpPr txBox="1">
              <a:spLocks/>
            </p:cNvSpPr>
            <p:nvPr/>
          </p:nvSpPr>
          <p:spPr>
            <a:xfrm>
              <a:off x="6502269" y="1246754"/>
              <a:ext cx="7374111" cy="2836116"/>
            </a:xfrm>
            <a:custGeom>
              <a:avLst/>
              <a:gdLst/>
              <a:ahLst/>
              <a:cxnLst/>
              <a:rect l="l" t="t" r="r" b="b"/>
              <a:pathLst>
                <a:path w="7374111" h="2836116">
                  <a:moveTo>
                    <a:pt x="6049994" y="2644187"/>
                  </a:moveTo>
                  <a:cubicBezTo>
                    <a:pt x="6103143" y="2644187"/>
                    <a:pt x="6145958" y="2687002"/>
                    <a:pt x="6145958" y="2740152"/>
                  </a:cubicBezTo>
                  <a:cubicBezTo>
                    <a:pt x="6145958" y="2793301"/>
                    <a:pt x="6103143" y="2836116"/>
                    <a:pt x="6049994" y="2836116"/>
                  </a:cubicBezTo>
                  <a:cubicBezTo>
                    <a:pt x="5998320" y="2836116"/>
                    <a:pt x="5955506" y="2793301"/>
                    <a:pt x="5955506" y="2740152"/>
                  </a:cubicBezTo>
                  <a:cubicBezTo>
                    <a:pt x="5955506" y="2687002"/>
                    <a:pt x="5998320" y="2644187"/>
                    <a:pt x="6049994" y="2644187"/>
                  </a:cubicBezTo>
                  <a:close/>
                  <a:moveTo>
                    <a:pt x="1310974" y="2500979"/>
                  </a:moveTo>
                  <a:cubicBezTo>
                    <a:pt x="1182529" y="2500979"/>
                    <a:pt x="1175147" y="2570369"/>
                    <a:pt x="1175147" y="2595467"/>
                  </a:cubicBezTo>
                  <a:cubicBezTo>
                    <a:pt x="1175147" y="2622042"/>
                    <a:pt x="1182529" y="2695860"/>
                    <a:pt x="1310974" y="2695860"/>
                  </a:cubicBezTo>
                  <a:cubicBezTo>
                    <a:pt x="1361170" y="2695860"/>
                    <a:pt x="1415796" y="2688478"/>
                    <a:pt x="1463040" y="2676668"/>
                  </a:cubicBezTo>
                  <a:lnTo>
                    <a:pt x="1463040" y="2500979"/>
                  </a:lnTo>
                  <a:close/>
                  <a:moveTo>
                    <a:pt x="2841830" y="2198322"/>
                  </a:moveTo>
                  <a:cubicBezTo>
                    <a:pt x="2741437" y="2198322"/>
                    <a:pt x="2683858" y="2255901"/>
                    <a:pt x="2683858" y="2356294"/>
                  </a:cubicBezTo>
                  <a:lnTo>
                    <a:pt x="2683858" y="2539365"/>
                  </a:lnTo>
                  <a:cubicBezTo>
                    <a:pt x="2683858" y="2638282"/>
                    <a:pt x="2741437" y="2695860"/>
                    <a:pt x="2841830" y="2695860"/>
                  </a:cubicBezTo>
                  <a:cubicBezTo>
                    <a:pt x="2942224" y="2695860"/>
                    <a:pt x="2999802" y="2638282"/>
                    <a:pt x="2999802" y="2539365"/>
                  </a:cubicBezTo>
                  <a:lnTo>
                    <a:pt x="2999802" y="2356294"/>
                  </a:lnTo>
                  <a:cubicBezTo>
                    <a:pt x="2999802" y="2263283"/>
                    <a:pt x="2939272" y="2198322"/>
                    <a:pt x="2841830" y="2198322"/>
                  </a:cubicBezTo>
                  <a:close/>
                  <a:moveTo>
                    <a:pt x="2091642" y="2198322"/>
                  </a:moveTo>
                  <a:cubicBezTo>
                    <a:pt x="2038492" y="2198322"/>
                    <a:pt x="1989772" y="2217515"/>
                    <a:pt x="1948433" y="2251472"/>
                  </a:cubicBezTo>
                  <a:lnTo>
                    <a:pt x="1948433" y="2678144"/>
                  </a:lnTo>
                  <a:cubicBezTo>
                    <a:pt x="1995677" y="2689955"/>
                    <a:pt x="2042921" y="2695860"/>
                    <a:pt x="2091642" y="2695860"/>
                  </a:cubicBezTo>
                  <a:cubicBezTo>
                    <a:pt x="2183177" y="2695860"/>
                    <a:pt x="2236326" y="2644187"/>
                    <a:pt x="2236326" y="2552652"/>
                  </a:cubicBezTo>
                  <a:lnTo>
                    <a:pt x="2236326" y="2341531"/>
                  </a:lnTo>
                  <a:cubicBezTo>
                    <a:pt x="2236326" y="2251472"/>
                    <a:pt x="2183177" y="2198322"/>
                    <a:pt x="2091642" y="2198322"/>
                  </a:cubicBezTo>
                  <a:close/>
                  <a:moveTo>
                    <a:pt x="5025246" y="2058067"/>
                  </a:moveTo>
                  <a:cubicBezTo>
                    <a:pt x="5068061" y="2058067"/>
                    <a:pt x="5100541" y="2092023"/>
                    <a:pt x="5100541" y="2134838"/>
                  </a:cubicBezTo>
                  <a:lnTo>
                    <a:pt x="5100541" y="2759345"/>
                  </a:lnTo>
                  <a:cubicBezTo>
                    <a:pt x="5100541" y="2802159"/>
                    <a:pt x="5068061" y="2836116"/>
                    <a:pt x="5025246" y="2836116"/>
                  </a:cubicBezTo>
                  <a:cubicBezTo>
                    <a:pt x="4983908" y="2836116"/>
                    <a:pt x="4948475" y="2802159"/>
                    <a:pt x="4948475" y="2759345"/>
                  </a:cubicBezTo>
                  <a:lnTo>
                    <a:pt x="4948475" y="2134838"/>
                  </a:lnTo>
                  <a:cubicBezTo>
                    <a:pt x="4948475" y="2092023"/>
                    <a:pt x="4983908" y="2058067"/>
                    <a:pt x="5025246" y="2058067"/>
                  </a:cubicBezTo>
                  <a:close/>
                  <a:moveTo>
                    <a:pt x="3381708" y="2058067"/>
                  </a:moveTo>
                  <a:cubicBezTo>
                    <a:pt x="3423046" y="2058067"/>
                    <a:pt x="3457002" y="2092023"/>
                    <a:pt x="3457002" y="2134838"/>
                  </a:cubicBezTo>
                  <a:lnTo>
                    <a:pt x="3457002" y="2551176"/>
                  </a:lnTo>
                  <a:cubicBezTo>
                    <a:pt x="3457002" y="2642711"/>
                    <a:pt x="3510152" y="2694384"/>
                    <a:pt x="3600211" y="2694384"/>
                  </a:cubicBezTo>
                  <a:cubicBezTo>
                    <a:pt x="3650408" y="2694384"/>
                    <a:pt x="3699128" y="2688478"/>
                    <a:pt x="3744896" y="2676668"/>
                  </a:cubicBezTo>
                  <a:lnTo>
                    <a:pt x="3744896" y="2134838"/>
                  </a:lnTo>
                  <a:cubicBezTo>
                    <a:pt x="3744896" y="2092023"/>
                    <a:pt x="3777376" y="2058067"/>
                    <a:pt x="3820191" y="2058067"/>
                  </a:cubicBezTo>
                  <a:cubicBezTo>
                    <a:pt x="3863006" y="2058067"/>
                    <a:pt x="3896962" y="2092023"/>
                    <a:pt x="3896962" y="2134838"/>
                  </a:cubicBezTo>
                  <a:lnTo>
                    <a:pt x="3896962" y="2707672"/>
                  </a:lnTo>
                  <a:cubicBezTo>
                    <a:pt x="3896962" y="2749010"/>
                    <a:pt x="3870388" y="2784443"/>
                    <a:pt x="3832002" y="2797730"/>
                  </a:cubicBezTo>
                  <a:cubicBezTo>
                    <a:pt x="3759660" y="2822829"/>
                    <a:pt x="3681412" y="2836116"/>
                    <a:pt x="3600211" y="2836116"/>
                  </a:cubicBezTo>
                  <a:cubicBezTo>
                    <a:pt x="3514581" y="2836116"/>
                    <a:pt x="3437810" y="2811018"/>
                    <a:pt x="3383184" y="2756392"/>
                  </a:cubicBezTo>
                  <a:cubicBezTo>
                    <a:pt x="3330034" y="2703242"/>
                    <a:pt x="3304936" y="2626471"/>
                    <a:pt x="3304936" y="2539365"/>
                  </a:cubicBezTo>
                  <a:lnTo>
                    <a:pt x="3304936" y="2134838"/>
                  </a:lnTo>
                  <a:cubicBezTo>
                    <a:pt x="3304936" y="2092023"/>
                    <a:pt x="3338893" y="2058067"/>
                    <a:pt x="3381708" y="2058067"/>
                  </a:cubicBezTo>
                  <a:close/>
                  <a:moveTo>
                    <a:pt x="2841830" y="2058067"/>
                  </a:moveTo>
                  <a:cubicBezTo>
                    <a:pt x="2931889" y="2058067"/>
                    <a:pt x="3010138" y="2087594"/>
                    <a:pt x="3066240" y="2143696"/>
                  </a:cubicBezTo>
                  <a:cubicBezTo>
                    <a:pt x="3122342" y="2199798"/>
                    <a:pt x="3151870" y="2278046"/>
                    <a:pt x="3151870" y="2368105"/>
                  </a:cubicBezTo>
                  <a:lnTo>
                    <a:pt x="3151870" y="2526077"/>
                  </a:lnTo>
                  <a:cubicBezTo>
                    <a:pt x="3151870" y="2616136"/>
                    <a:pt x="3122342" y="2694384"/>
                    <a:pt x="3066240" y="2750486"/>
                  </a:cubicBezTo>
                  <a:cubicBezTo>
                    <a:pt x="3010138" y="2806588"/>
                    <a:pt x="2931889" y="2836116"/>
                    <a:pt x="2841830" y="2836116"/>
                  </a:cubicBezTo>
                  <a:cubicBezTo>
                    <a:pt x="2751772" y="2836116"/>
                    <a:pt x="2673524" y="2806588"/>
                    <a:pt x="2617422" y="2750486"/>
                  </a:cubicBezTo>
                  <a:cubicBezTo>
                    <a:pt x="2561320" y="2694384"/>
                    <a:pt x="2531792" y="2616136"/>
                    <a:pt x="2531792" y="2526077"/>
                  </a:cubicBezTo>
                  <a:lnTo>
                    <a:pt x="2531792" y="2368105"/>
                  </a:lnTo>
                  <a:cubicBezTo>
                    <a:pt x="2531792" y="2278046"/>
                    <a:pt x="2561320" y="2199798"/>
                    <a:pt x="2617422" y="2143696"/>
                  </a:cubicBezTo>
                  <a:cubicBezTo>
                    <a:pt x="2673524" y="2087594"/>
                    <a:pt x="2751772" y="2058067"/>
                    <a:pt x="2841830" y="2058067"/>
                  </a:cubicBezTo>
                  <a:close/>
                  <a:moveTo>
                    <a:pt x="1359694" y="2058067"/>
                  </a:moveTo>
                  <a:cubicBezTo>
                    <a:pt x="1525048" y="2058067"/>
                    <a:pt x="1615107" y="2177653"/>
                    <a:pt x="1615107" y="2309050"/>
                  </a:cubicBezTo>
                  <a:lnTo>
                    <a:pt x="1615107" y="2707672"/>
                  </a:lnTo>
                  <a:cubicBezTo>
                    <a:pt x="1615107" y="2749010"/>
                    <a:pt x="1588532" y="2784443"/>
                    <a:pt x="1550146" y="2797730"/>
                  </a:cubicBezTo>
                  <a:cubicBezTo>
                    <a:pt x="1477804" y="2822829"/>
                    <a:pt x="1393651" y="2836116"/>
                    <a:pt x="1310974" y="2836116"/>
                  </a:cubicBezTo>
                  <a:cubicBezTo>
                    <a:pt x="1220915" y="2836116"/>
                    <a:pt x="1150049" y="2813970"/>
                    <a:pt x="1099852" y="2771155"/>
                  </a:cubicBezTo>
                  <a:cubicBezTo>
                    <a:pt x="1049655" y="2728341"/>
                    <a:pt x="1023080" y="2667809"/>
                    <a:pt x="1023080" y="2595467"/>
                  </a:cubicBezTo>
                  <a:cubicBezTo>
                    <a:pt x="1023080" y="2523125"/>
                    <a:pt x="1049655" y="2467022"/>
                    <a:pt x="1099852" y="2425684"/>
                  </a:cubicBezTo>
                  <a:cubicBezTo>
                    <a:pt x="1150049" y="2382869"/>
                    <a:pt x="1220915" y="2360723"/>
                    <a:pt x="1310974" y="2360723"/>
                  </a:cubicBezTo>
                  <a:lnTo>
                    <a:pt x="1463040" y="2360723"/>
                  </a:lnTo>
                  <a:lnTo>
                    <a:pt x="1463040" y="2309050"/>
                  </a:lnTo>
                  <a:cubicBezTo>
                    <a:pt x="1463040" y="2247042"/>
                    <a:pt x="1417273" y="2198322"/>
                    <a:pt x="1340501" y="2198322"/>
                  </a:cubicBezTo>
                  <a:cubicBezTo>
                    <a:pt x="1271111" y="2198322"/>
                    <a:pt x="1232726" y="2207180"/>
                    <a:pt x="1181053" y="2238184"/>
                  </a:cubicBezTo>
                  <a:cubicBezTo>
                    <a:pt x="1169241" y="2245566"/>
                    <a:pt x="1153001" y="2251472"/>
                    <a:pt x="1139714" y="2251472"/>
                  </a:cubicBezTo>
                  <a:cubicBezTo>
                    <a:pt x="1099852" y="2251472"/>
                    <a:pt x="1067372" y="2221944"/>
                    <a:pt x="1067372" y="2185034"/>
                  </a:cubicBezTo>
                  <a:cubicBezTo>
                    <a:pt x="1067372" y="2158460"/>
                    <a:pt x="1079183" y="2131885"/>
                    <a:pt x="1104281" y="2117121"/>
                  </a:cubicBezTo>
                  <a:cubicBezTo>
                    <a:pt x="1184005" y="2071354"/>
                    <a:pt x="1253395" y="2058067"/>
                    <a:pt x="1359694" y="2058067"/>
                  </a:cubicBezTo>
                  <a:close/>
                  <a:moveTo>
                    <a:pt x="6060328" y="1771650"/>
                  </a:moveTo>
                  <a:cubicBezTo>
                    <a:pt x="6222729" y="1771650"/>
                    <a:pt x="6355603" y="1900094"/>
                    <a:pt x="6355603" y="2058067"/>
                  </a:cubicBezTo>
                  <a:cubicBezTo>
                    <a:pt x="6355603" y="2146649"/>
                    <a:pt x="6315741" y="2224897"/>
                    <a:pt x="6246352" y="2275093"/>
                  </a:cubicBezTo>
                  <a:lnTo>
                    <a:pt x="6151864" y="2343007"/>
                  </a:lnTo>
                  <a:cubicBezTo>
                    <a:pt x="6135624" y="2354818"/>
                    <a:pt x="6126765" y="2375487"/>
                    <a:pt x="6126765" y="2394680"/>
                  </a:cubicBezTo>
                  <a:lnTo>
                    <a:pt x="6126765" y="2433065"/>
                  </a:lnTo>
                  <a:cubicBezTo>
                    <a:pt x="6126765" y="2474404"/>
                    <a:pt x="6092808" y="2508361"/>
                    <a:pt x="6049994" y="2508361"/>
                  </a:cubicBezTo>
                  <a:cubicBezTo>
                    <a:pt x="6008655" y="2508361"/>
                    <a:pt x="5974698" y="2474404"/>
                    <a:pt x="5974698" y="2433065"/>
                  </a:cubicBezTo>
                  <a:lnTo>
                    <a:pt x="5974698" y="2403538"/>
                  </a:lnTo>
                  <a:cubicBezTo>
                    <a:pt x="5974698" y="2337101"/>
                    <a:pt x="6007179" y="2267712"/>
                    <a:pt x="6060328" y="2229326"/>
                  </a:cubicBezTo>
                  <a:lnTo>
                    <a:pt x="6147434" y="2167318"/>
                  </a:lnTo>
                  <a:cubicBezTo>
                    <a:pt x="6191725" y="2136314"/>
                    <a:pt x="6203536" y="2090547"/>
                    <a:pt x="6203536" y="2052161"/>
                  </a:cubicBezTo>
                  <a:cubicBezTo>
                    <a:pt x="6203536" y="1965055"/>
                    <a:pt x="6131194" y="1911905"/>
                    <a:pt x="6052946" y="1911905"/>
                  </a:cubicBezTo>
                  <a:cubicBezTo>
                    <a:pt x="5996844" y="1911905"/>
                    <a:pt x="5951076" y="1925193"/>
                    <a:pt x="5903832" y="1950291"/>
                  </a:cubicBezTo>
                  <a:cubicBezTo>
                    <a:pt x="5893498" y="1956197"/>
                    <a:pt x="5877258" y="1960626"/>
                    <a:pt x="5865447" y="1960626"/>
                  </a:cubicBezTo>
                  <a:cubicBezTo>
                    <a:pt x="5827061" y="1960626"/>
                    <a:pt x="5793104" y="1929622"/>
                    <a:pt x="5793104" y="1888283"/>
                  </a:cubicBezTo>
                  <a:cubicBezTo>
                    <a:pt x="5793104" y="1858756"/>
                    <a:pt x="5809344" y="1835134"/>
                    <a:pt x="5837396" y="1821846"/>
                  </a:cubicBezTo>
                  <a:cubicBezTo>
                    <a:pt x="5906785" y="1787890"/>
                    <a:pt x="5982080" y="1771650"/>
                    <a:pt x="6060328" y="1771650"/>
                  </a:cubicBezTo>
                  <a:close/>
                  <a:moveTo>
                    <a:pt x="5378338" y="1771650"/>
                  </a:moveTo>
                  <a:cubicBezTo>
                    <a:pt x="5419676" y="1771650"/>
                    <a:pt x="5453633" y="1805606"/>
                    <a:pt x="5453633" y="1848421"/>
                  </a:cubicBezTo>
                  <a:lnTo>
                    <a:pt x="5453633" y="2072830"/>
                  </a:lnTo>
                  <a:lnTo>
                    <a:pt x="5596842" y="2072830"/>
                  </a:lnTo>
                  <a:cubicBezTo>
                    <a:pt x="5639656" y="2072830"/>
                    <a:pt x="5673613" y="2103834"/>
                    <a:pt x="5673613" y="2145173"/>
                  </a:cubicBezTo>
                  <a:cubicBezTo>
                    <a:pt x="5673613" y="2189464"/>
                    <a:pt x="5641132" y="2218991"/>
                    <a:pt x="5596842" y="2218991"/>
                  </a:cubicBezTo>
                  <a:lnTo>
                    <a:pt x="5453633" y="2218991"/>
                  </a:lnTo>
                  <a:lnTo>
                    <a:pt x="5453633" y="2604325"/>
                  </a:lnTo>
                  <a:cubicBezTo>
                    <a:pt x="5453633" y="2660427"/>
                    <a:pt x="5483161" y="2695860"/>
                    <a:pt x="5521546" y="2695860"/>
                  </a:cubicBezTo>
                  <a:cubicBezTo>
                    <a:pt x="5564361" y="2695860"/>
                    <a:pt x="5571744" y="2684050"/>
                    <a:pt x="5599794" y="2684050"/>
                  </a:cubicBezTo>
                  <a:cubicBezTo>
                    <a:pt x="5636704" y="2684050"/>
                    <a:pt x="5673613" y="2710624"/>
                    <a:pt x="5673613" y="2754916"/>
                  </a:cubicBezTo>
                  <a:cubicBezTo>
                    <a:pt x="5673613" y="2791825"/>
                    <a:pt x="5645562" y="2819876"/>
                    <a:pt x="5608652" y="2827258"/>
                  </a:cubicBezTo>
                  <a:cubicBezTo>
                    <a:pt x="5579126" y="2833163"/>
                    <a:pt x="5551074" y="2836116"/>
                    <a:pt x="5521546" y="2836116"/>
                  </a:cubicBezTo>
                  <a:cubicBezTo>
                    <a:pt x="5400484" y="2836116"/>
                    <a:pt x="5301567" y="2741628"/>
                    <a:pt x="5301567" y="2605801"/>
                  </a:cubicBezTo>
                  <a:lnTo>
                    <a:pt x="5301567" y="1848421"/>
                  </a:lnTo>
                  <a:cubicBezTo>
                    <a:pt x="5301567" y="1805606"/>
                    <a:pt x="5335524" y="1771650"/>
                    <a:pt x="5378338" y="1771650"/>
                  </a:cubicBezTo>
                  <a:close/>
                  <a:moveTo>
                    <a:pt x="5025246" y="1771650"/>
                  </a:moveTo>
                  <a:cubicBezTo>
                    <a:pt x="5072490" y="1771650"/>
                    <a:pt x="5110876" y="1810035"/>
                    <a:pt x="5110876" y="1857280"/>
                  </a:cubicBezTo>
                  <a:cubicBezTo>
                    <a:pt x="5110876" y="1904524"/>
                    <a:pt x="5072490" y="1942909"/>
                    <a:pt x="5025246" y="1942909"/>
                  </a:cubicBezTo>
                  <a:cubicBezTo>
                    <a:pt x="4978002" y="1942909"/>
                    <a:pt x="4939617" y="1904524"/>
                    <a:pt x="4939617" y="1857280"/>
                  </a:cubicBezTo>
                  <a:cubicBezTo>
                    <a:pt x="4939617" y="1810035"/>
                    <a:pt x="4978002" y="1771650"/>
                    <a:pt x="5025246" y="1771650"/>
                  </a:cubicBezTo>
                  <a:close/>
                  <a:moveTo>
                    <a:pt x="4159138" y="1771650"/>
                  </a:moveTo>
                  <a:cubicBezTo>
                    <a:pt x="4200476" y="1771650"/>
                    <a:pt x="4234433" y="1805606"/>
                    <a:pt x="4234433" y="1848421"/>
                  </a:cubicBezTo>
                  <a:lnTo>
                    <a:pt x="4234433" y="2072830"/>
                  </a:lnTo>
                  <a:lnTo>
                    <a:pt x="4377642" y="2072830"/>
                  </a:lnTo>
                  <a:cubicBezTo>
                    <a:pt x="4420456" y="2072830"/>
                    <a:pt x="4454413" y="2103834"/>
                    <a:pt x="4454413" y="2145173"/>
                  </a:cubicBezTo>
                  <a:cubicBezTo>
                    <a:pt x="4454413" y="2189464"/>
                    <a:pt x="4421932" y="2218991"/>
                    <a:pt x="4377642" y="2218991"/>
                  </a:cubicBezTo>
                  <a:lnTo>
                    <a:pt x="4234433" y="2218991"/>
                  </a:lnTo>
                  <a:lnTo>
                    <a:pt x="4234433" y="2604325"/>
                  </a:lnTo>
                  <a:cubicBezTo>
                    <a:pt x="4234433" y="2660427"/>
                    <a:pt x="4263960" y="2695860"/>
                    <a:pt x="4302346" y="2695860"/>
                  </a:cubicBezTo>
                  <a:cubicBezTo>
                    <a:pt x="4345161" y="2695860"/>
                    <a:pt x="4352543" y="2684050"/>
                    <a:pt x="4380594" y="2684050"/>
                  </a:cubicBezTo>
                  <a:cubicBezTo>
                    <a:pt x="4417504" y="2684050"/>
                    <a:pt x="4454413" y="2710624"/>
                    <a:pt x="4454413" y="2754916"/>
                  </a:cubicBezTo>
                  <a:cubicBezTo>
                    <a:pt x="4454413" y="2791825"/>
                    <a:pt x="4426362" y="2819876"/>
                    <a:pt x="4389452" y="2827258"/>
                  </a:cubicBezTo>
                  <a:cubicBezTo>
                    <a:pt x="4359925" y="2833163"/>
                    <a:pt x="4331874" y="2836116"/>
                    <a:pt x="4302346" y="2836116"/>
                  </a:cubicBezTo>
                  <a:cubicBezTo>
                    <a:pt x="4181284" y="2836116"/>
                    <a:pt x="4082366" y="2741628"/>
                    <a:pt x="4082366" y="2605801"/>
                  </a:cubicBezTo>
                  <a:lnTo>
                    <a:pt x="4082366" y="1848421"/>
                  </a:lnTo>
                  <a:cubicBezTo>
                    <a:pt x="4082366" y="1805606"/>
                    <a:pt x="4116323" y="1771650"/>
                    <a:pt x="4159138" y="1771650"/>
                  </a:cubicBezTo>
                  <a:close/>
                  <a:moveTo>
                    <a:pt x="1873138" y="1771650"/>
                  </a:moveTo>
                  <a:cubicBezTo>
                    <a:pt x="1914477" y="1771650"/>
                    <a:pt x="1948433" y="1805606"/>
                    <a:pt x="1948433" y="1848421"/>
                  </a:cubicBezTo>
                  <a:lnTo>
                    <a:pt x="1948433" y="2096452"/>
                  </a:lnTo>
                  <a:cubicBezTo>
                    <a:pt x="1994201" y="2075783"/>
                    <a:pt x="2053256" y="2058067"/>
                    <a:pt x="2101976" y="2058067"/>
                  </a:cubicBezTo>
                  <a:cubicBezTo>
                    <a:pt x="2189082" y="2058067"/>
                    <a:pt x="2254043" y="2083165"/>
                    <a:pt x="2307192" y="2137791"/>
                  </a:cubicBezTo>
                  <a:cubicBezTo>
                    <a:pt x="2360342" y="2190940"/>
                    <a:pt x="2388393" y="2267712"/>
                    <a:pt x="2388393" y="2353342"/>
                  </a:cubicBezTo>
                  <a:lnTo>
                    <a:pt x="2388393" y="2539365"/>
                  </a:lnTo>
                  <a:cubicBezTo>
                    <a:pt x="2388393" y="2626471"/>
                    <a:pt x="2358866" y="2700290"/>
                    <a:pt x="2305716" y="2753439"/>
                  </a:cubicBezTo>
                  <a:cubicBezTo>
                    <a:pt x="2252566" y="2808065"/>
                    <a:pt x="2178748" y="2836116"/>
                    <a:pt x="2091642" y="2836116"/>
                  </a:cubicBezTo>
                  <a:cubicBezTo>
                    <a:pt x="2011917" y="2836116"/>
                    <a:pt x="1935146" y="2822829"/>
                    <a:pt x="1861327" y="2797730"/>
                  </a:cubicBezTo>
                  <a:cubicBezTo>
                    <a:pt x="1822942" y="2784443"/>
                    <a:pt x="1796368" y="2749010"/>
                    <a:pt x="1796368" y="2707672"/>
                  </a:cubicBezTo>
                  <a:lnTo>
                    <a:pt x="1796368" y="1848421"/>
                  </a:lnTo>
                  <a:cubicBezTo>
                    <a:pt x="1796368" y="1805606"/>
                    <a:pt x="1830323" y="1771650"/>
                    <a:pt x="1873138" y="1771650"/>
                  </a:cubicBezTo>
                  <a:close/>
                  <a:moveTo>
                    <a:pt x="5978222" y="729329"/>
                  </a:moveTo>
                  <a:cubicBezTo>
                    <a:pt x="5849778" y="729329"/>
                    <a:pt x="5842396" y="798718"/>
                    <a:pt x="5842396" y="823817"/>
                  </a:cubicBezTo>
                  <a:cubicBezTo>
                    <a:pt x="5842396" y="850392"/>
                    <a:pt x="5849778" y="924210"/>
                    <a:pt x="5978222" y="924210"/>
                  </a:cubicBezTo>
                  <a:cubicBezTo>
                    <a:pt x="6028420" y="924210"/>
                    <a:pt x="6083045" y="916829"/>
                    <a:pt x="6130290" y="905018"/>
                  </a:cubicBezTo>
                  <a:lnTo>
                    <a:pt x="6130290" y="729329"/>
                  </a:lnTo>
                  <a:close/>
                  <a:moveTo>
                    <a:pt x="1510999" y="729329"/>
                  </a:moveTo>
                  <a:cubicBezTo>
                    <a:pt x="1382554" y="729329"/>
                    <a:pt x="1375172" y="798718"/>
                    <a:pt x="1375172" y="823817"/>
                  </a:cubicBezTo>
                  <a:cubicBezTo>
                    <a:pt x="1375172" y="850392"/>
                    <a:pt x="1382554" y="924210"/>
                    <a:pt x="1510999" y="924210"/>
                  </a:cubicBezTo>
                  <a:cubicBezTo>
                    <a:pt x="1561195" y="924210"/>
                    <a:pt x="1615821" y="916829"/>
                    <a:pt x="1663065" y="905018"/>
                  </a:cubicBezTo>
                  <a:lnTo>
                    <a:pt x="1663065" y="729329"/>
                  </a:lnTo>
                  <a:close/>
                  <a:moveTo>
                    <a:pt x="4403930" y="426672"/>
                  </a:moveTo>
                  <a:cubicBezTo>
                    <a:pt x="4303537" y="426672"/>
                    <a:pt x="4245958" y="484251"/>
                    <a:pt x="4245958" y="584644"/>
                  </a:cubicBezTo>
                  <a:lnTo>
                    <a:pt x="4245958" y="767715"/>
                  </a:lnTo>
                  <a:cubicBezTo>
                    <a:pt x="4245958" y="866632"/>
                    <a:pt x="4303537" y="924210"/>
                    <a:pt x="4403930" y="924210"/>
                  </a:cubicBezTo>
                  <a:cubicBezTo>
                    <a:pt x="4504324" y="924210"/>
                    <a:pt x="4561902" y="866632"/>
                    <a:pt x="4561902" y="767715"/>
                  </a:cubicBezTo>
                  <a:lnTo>
                    <a:pt x="4561902" y="584644"/>
                  </a:lnTo>
                  <a:cubicBezTo>
                    <a:pt x="4561902" y="491633"/>
                    <a:pt x="4501372" y="426672"/>
                    <a:pt x="4403930" y="426672"/>
                  </a:cubicBezTo>
                  <a:close/>
                  <a:moveTo>
                    <a:pt x="6026943" y="286416"/>
                  </a:moveTo>
                  <a:cubicBezTo>
                    <a:pt x="6192298" y="286416"/>
                    <a:pt x="6282356" y="406003"/>
                    <a:pt x="6282356" y="537400"/>
                  </a:cubicBezTo>
                  <a:lnTo>
                    <a:pt x="6282356" y="936021"/>
                  </a:lnTo>
                  <a:cubicBezTo>
                    <a:pt x="6282356" y="977360"/>
                    <a:pt x="6255781" y="1012793"/>
                    <a:pt x="6217395" y="1026080"/>
                  </a:cubicBezTo>
                  <a:cubicBezTo>
                    <a:pt x="6145053" y="1051179"/>
                    <a:pt x="6060900" y="1064466"/>
                    <a:pt x="5978222" y="1064466"/>
                  </a:cubicBezTo>
                  <a:cubicBezTo>
                    <a:pt x="5888164" y="1064466"/>
                    <a:pt x="5817298" y="1042320"/>
                    <a:pt x="5767101" y="999506"/>
                  </a:cubicBezTo>
                  <a:cubicBezTo>
                    <a:pt x="5716904" y="956691"/>
                    <a:pt x="5690330" y="896159"/>
                    <a:pt x="5690330" y="823817"/>
                  </a:cubicBezTo>
                  <a:cubicBezTo>
                    <a:pt x="5690330" y="751475"/>
                    <a:pt x="5716904" y="695372"/>
                    <a:pt x="5767101" y="654034"/>
                  </a:cubicBezTo>
                  <a:cubicBezTo>
                    <a:pt x="5817298" y="611219"/>
                    <a:pt x="5888164" y="589073"/>
                    <a:pt x="5978222" y="589073"/>
                  </a:cubicBezTo>
                  <a:lnTo>
                    <a:pt x="6130290" y="589073"/>
                  </a:lnTo>
                  <a:lnTo>
                    <a:pt x="6130290" y="537400"/>
                  </a:lnTo>
                  <a:cubicBezTo>
                    <a:pt x="6130290" y="475393"/>
                    <a:pt x="6084522" y="426672"/>
                    <a:pt x="6007750" y="426672"/>
                  </a:cubicBezTo>
                  <a:cubicBezTo>
                    <a:pt x="5938360" y="426672"/>
                    <a:pt x="5899975" y="435530"/>
                    <a:pt x="5848302" y="466534"/>
                  </a:cubicBezTo>
                  <a:cubicBezTo>
                    <a:pt x="5836490" y="473916"/>
                    <a:pt x="5820250" y="479821"/>
                    <a:pt x="5806963" y="479821"/>
                  </a:cubicBezTo>
                  <a:cubicBezTo>
                    <a:pt x="5767101" y="479821"/>
                    <a:pt x="5734620" y="450294"/>
                    <a:pt x="5734620" y="413385"/>
                  </a:cubicBezTo>
                  <a:cubicBezTo>
                    <a:pt x="5734620" y="386810"/>
                    <a:pt x="5746432" y="360235"/>
                    <a:pt x="5771530" y="345471"/>
                  </a:cubicBezTo>
                  <a:cubicBezTo>
                    <a:pt x="5851254" y="299704"/>
                    <a:pt x="5920644" y="286416"/>
                    <a:pt x="6026943" y="286416"/>
                  </a:cubicBezTo>
                  <a:close/>
                  <a:moveTo>
                    <a:pt x="4403930" y="286416"/>
                  </a:moveTo>
                  <a:cubicBezTo>
                    <a:pt x="4493990" y="286416"/>
                    <a:pt x="4572238" y="315944"/>
                    <a:pt x="4628340" y="372046"/>
                  </a:cubicBezTo>
                  <a:cubicBezTo>
                    <a:pt x="4684442" y="428148"/>
                    <a:pt x="4713970" y="506396"/>
                    <a:pt x="4713970" y="596455"/>
                  </a:cubicBezTo>
                  <a:lnTo>
                    <a:pt x="4713970" y="754427"/>
                  </a:lnTo>
                  <a:cubicBezTo>
                    <a:pt x="4713970" y="844486"/>
                    <a:pt x="4684442" y="922734"/>
                    <a:pt x="4628340" y="978836"/>
                  </a:cubicBezTo>
                  <a:cubicBezTo>
                    <a:pt x="4572238" y="1034939"/>
                    <a:pt x="4493990" y="1064466"/>
                    <a:pt x="4403930" y="1064466"/>
                  </a:cubicBezTo>
                  <a:cubicBezTo>
                    <a:pt x="4313872" y="1064466"/>
                    <a:pt x="4235624" y="1034939"/>
                    <a:pt x="4179522" y="978836"/>
                  </a:cubicBezTo>
                  <a:cubicBezTo>
                    <a:pt x="4123420" y="922734"/>
                    <a:pt x="4093892" y="844486"/>
                    <a:pt x="4093892" y="754427"/>
                  </a:cubicBezTo>
                  <a:lnTo>
                    <a:pt x="4093892" y="596455"/>
                  </a:lnTo>
                  <a:cubicBezTo>
                    <a:pt x="4093892" y="506396"/>
                    <a:pt x="4123420" y="428148"/>
                    <a:pt x="4179522" y="372046"/>
                  </a:cubicBezTo>
                  <a:cubicBezTo>
                    <a:pt x="4235624" y="315944"/>
                    <a:pt x="4313872" y="286416"/>
                    <a:pt x="4403930" y="286416"/>
                  </a:cubicBezTo>
                  <a:close/>
                  <a:moveTo>
                    <a:pt x="2291666" y="286416"/>
                  </a:moveTo>
                  <a:cubicBezTo>
                    <a:pt x="2378773" y="286416"/>
                    <a:pt x="2452592" y="314467"/>
                    <a:pt x="2505741" y="369093"/>
                  </a:cubicBezTo>
                  <a:cubicBezTo>
                    <a:pt x="2558890" y="422243"/>
                    <a:pt x="2588418" y="496062"/>
                    <a:pt x="2588418" y="581691"/>
                  </a:cubicBezTo>
                  <a:lnTo>
                    <a:pt x="2588418" y="987695"/>
                  </a:lnTo>
                  <a:cubicBezTo>
                    <a:pt x="2588418" y="1030509"/>
                    <a:pt x="2554462" y="1064466"/>
                    <a:pt x="2511647" y="1064466"/>
                  </a:cubicBezTo>
                  <a:cubicBezTo>
                    <a:pt x="2468832" y="1064466"/>
                    <a:pt x="2436352" y="1030509"/>
                    <a:pt x="2436352" y="987695"/>
                  </a:cubicBezTo>
                  <a:lnTo>
                    <a:pt x="2436352" y="569880"/>
                  </a:lnTo>
                  <a:cubicBezTo>
                    <a:pt x="2436352" y="479821"/>
                    <a:pt x="2383202" y="426672"/>
                    <a:pt x="2291666" y="426672"/>
                  </a:cubicBezTo>
                  <a:cubicBezTo>
                    <a:pt x="2242946" y="426672"/>
                    <a:pt x="2194226" y="434054"/>
                    <a:pt x="2148458" y="445865"/>
                  </a:cubicBezTo>
                  <a:lnTo>
                    <a:pt x="2148458" y="987695"/>
                  </a:lnTo>
                  <a:cubicBezTo>
                    <a:pt x="2148458" y="1030509"/>
                    <a:pt x="2114502" y="1064466"/>
                    <a:pt x="2073163" y="1064466"/>
                  </a:cubicBezTo>
                  <a:cubicBezTo>
                    <a:pt x="2030348" y="1064466"/>
                    <a:pt x="1996392" y="1030509"/>
                    <a:pt x="1996392" y="987695"/>
                  </a:cubicBezTo>
                  <a:lnTo>
                    <a:pt x="1996392" y="414861"/>
                  </a:lnTo>
                  <a:cubicBezTo>
                    <a:pt x="1996392" y="373523"/>
                    <a:pt x="2021490" y="338090"/>
                    <a:pt x="2061352" y="324802"/>
                  </a:cubicBezTo>
                  <a:cubicBezTo>
                    <a:pt x="2133694" y="299704"/>
                    <a:pt x="2211942" y="286416"/>
                    <a:pt x="2291666" y="286416"/>
                  </a:cubicBezTo>
                  <a:close/>
                  <a:moveTo>
                    <a:pt x="1559719" y="286416"/>
                  </a:moveTo>
                  <a:cubicBezTo>
                    <a:pt x="1725073" y="286416"/>
                    <a:pt x="1815132" y="406003"/>
                    <a:pt x="1815132" y="537400"/>
                  </a:cubicBezTo>
                  <a:lnTo>
                    <a:pt x="1815132" y="936021"/>
                  </a:lnTo>
                  <a:cubicBezTo>
                    <a:pt x="1815132" y="977360"/>
                    <a:pt x="1788557" y="1012793"/>
                    <a:pt x="1750171" y="1026080"/>
                  </a:cubicBezTo>
                  <a:cubicBezTo>
                    <a:pt x="1677829" y="1051179"/>
                    <a:pt x="1593676" y="1064466"/>
                    <a:pt x="1510999" y="1064466"/>
                  </a:cubicBezTo>
                  <a:cubicBezTo>
                    <a:pt x="1420940" y="1064466"/>
                    <a:pt x="1350074" y="1042320"/>
                    <a:pt x="1299877" y="999506"/>
                  </a:cubicBezTo>
                  <a:cubicBezTo>
                    <a:pt x="1249680" y="956691"/>
                    <a:pt x="1223105" y="896159"/>
                    <a:pt x="1223105" y="823817"/>
                  </a:cubicBezTo>
                  <a:cubicBezTo>
                    <a:pt x="1223105" y="751475"/>
                    <a:pt x="1249680" y="695372"/>
                    <a:pt x="1299877" y="654034"/>
                  </a:cubicBezTo>
                  <a:cubicBezTo>
                    <a:pt x="1350074" y="611219"/>
                    <a:pt x="1420940" y="589073"/>
                    <a:pt x="1510999" y="589073"/>
                  </a:cubicBezTo>
                  <a:lnTo>
                    <a:pt x="1663065" y="589073"/>
                  </a:lnTo>
                  <a:lnTo>
                    <a:pt x="1663065" y="537400"/>
                  </a:lnTo>
                  <a:cubicBezTo>
                    <a:pt x="1663065" y="475393"/>
                    <a:pt x="1617298" y="426672"/>
                    <a:pt x="1540526" y="426672"/>
                  </a:cubicBezTo>
                  <a:cubicBezTo>
                    <a:pt x="1471136" y="426672"/>
                    <a:pt x="1432751" y="435530"/>
                    <a:pt x="1381077" y="466534"/>
                  </a:cubicBezTo>
                  <a:cubicBezTo>
                    <a:pt x="1369266" y="473916"/>
                    <a:pt x="1353026" y="479821"/>
                    <a:pt x="1339739" y="479821"/>
                  </a:cubicBezTo>
                  <a:cubicBezTo>
                    <a:pt x="1299877" y="479821"/>
                    <a:pt x="1267397" y="450294"/>
                    <a:pt x="1267397" y="413385"/>
                  </a:cubicBezTo>
                  <a:cubicBezTo>
                    <a:pt x="1267397" y="386810"/>
                    <a:pt x="1279208" y="360235"/>
                    <a:pt x="1304306" y="345471"/>
                  </a:cubicBezTo>
                  <a:cubicBezTo>
                    <a:pt x="1384030" y="299704"/>
                    <a:pt x="1453420" y="286416"/>
                    <a:pt x="1559719" y="286416"/>
                  </a:cubicBezTo>
                  <a:close/>
                  <a:moveTo>
                    <a:pt x="6900195" y="0"/>
                  </a:moveTo>
                  <a:cubicBezTo>
                    <a:pt x="6941534" y="0"/>
                    <a:pt x="6975490" y="33956"/>
                    <a:pt x="6975490" y="76771"/>
                  </a:cubicBezTo>
                  <a:lnTo>
                    <a:pt x="6975490" y="550688"/>
                  </a:lnTo>
                  <a:lnTo>
                    <a:pt x="7238285" y="307085"/>
                  </a:lnTo>
                  <a:cubicBezTo>
                    <a:pt x="7253049" y="292322"/>
                    <a:pt x="7272242" y="286416"/>
                    <a:pt x="7291435" y="286416"/>
                  </a:cubicBezTo>
                  <a:cubicBezTo>
                    <a:pt x="7331296" y="286416"/>
                    <a:pt x="7365254" y="320373"/>
                    <a:pt x="7365254" y="363188"/>
                  </a:cubicBezTo>
                  <a:cubicBezTo>
                    <a:pt x="7365254" y="383857"/>
                    <a:pt x="7356395" y="403050"/>
                    <a:pt x="7340155" y="417814"/>
                  </a:cubicBezTo>
                  <a:lnTo>
                    <a:pt x="7087695" y="642223"/>
                  </a:lnTo>
                  <a:lnTo>
                    <a:pt x="7356395" y="937498"/>
                  </a:lnTo>
                  <a:cubicBezTo>
                    <a:pt x="7369682" y="950785"/>
                    <a:pt x="7374111" y="969978"/>
                    <a:pt x="7374111" y="987695"/>
                  </a:cubicBezTo>
                  <a:cubicBezTo>
                    <a:pt x="7374111" y="1026080"/>
                    <a:pt x="7343108" y="1064466"/>
                    <a:pt x="7300292" y="1064466"/>
                  </a:cubicBezTo>
                  <a:cubicBezTo>
                    <a:pt x="7278148" y="1064466"/>
                    <a:pt x="7256002" y="1055608"/>
                    <a:pt x="7241238" y="1037891"/>
                  </a:cubicBezTo>
                  <a:lnTo>
                    <a:pt x="6975490" y="732282"/>
                  </a:lnTo>
                  <a:lnTo>
                    <a:pt x="6975490" y="987695"/>
                  </a:lnTo>
                  <a:cubicBezTo>
                    <a:pt x="6975490" y="1030509"/>
                    <a:pt x="6941534" y="1064466"/>
                    <a:pt x="6900195" y="1064466"/>
                  </a:cubicBezTo>
                  <a:cubicBezTo>
                    <a:pt x="6857380" y="1064466"/>
                    <a:pt x="6823424" y="1030509"/>
                    <a:pt x="6823424" y="987695"/>
                  </a:cubicBezTo>
                  <a:lnTo>
                    <a:pt x="6823424" y="76771"/>
                  </a:lnTo>
                  <a:cubicBezTo>
                    <a:pt x="6823424" y="33956"/>
                    <a:pt x="6857380" y="0"/>
                    <a:pt x="6900195" y="0"/>
                  </a:cubicBezTo>
                  <a:close/>
                  <a:moveTo>
                    <a:pt x="6547770" y="0"/>
                  </a:moveTo>
                  <a:cubicBezTo>
                    <a:pt x="6589108" y="0"/>
                    <a:pt x="6623065" y="33956"/>
                    <a:pt x="6623065" y="76771"/>
                  </a:cubicBezTo>
                  <a:lnTo>
                    <a:pt x="6623065" y="987695"/>
                  </a:lnTo>
                  <a:cubicBezTo>
                    <a:pt x="6623065" y="1030509"/>
                    <a:pt x="6589108" y="1064466"/>
                    <a:pt x="6547770" y="1064466"/>
                  </a:cubicBezTo>
                  <a:cubicBezTo>
                    <a:pt x="6504955" y="1064466"/>
                    <a:pt x="6470999" y="1030509"/>
                    <a:pt x="6470999" y="987695"/>
                  </a:cubicBezTo>
                  <a:lnTo>
                    <a:pt x="6470999" y="76771"/>
                  </a:lnTo>
                  <a:cubicBezTo>
                    <a:pt x="6470999" y="33956"/>
                    <a:pt x="6504955" y="0"/>
                    <a:pt x="6547770" y="0"/>
                  </a:cubicBezTo>
                  <a:close/>
                  <a:moveTo>
                    <a:pt x="5302138" y="0"/>
                  </a:moveTo>
                  <a:cubicBezTo>
                    <a:pt x="5343476" y="0"/>
                    <a:pt x="5377433" y="33956"/>
                    <a:pt x="5377433" y="76771"/>
                  </a:cubicBezTo>
                  <a:lnTo>
                    <a:pt x="5377433" y="301180"/>
                  </a:lnTo>
                  <a:lnTo>
                    <a:pt x="5520642" y="301180"/>
                  </a:lnTo>
                  <a:cubicBezTo>
                    <a:pt x="5563456" y="301180"/>
                    <a:pt x="5597413" y="332184"/>
                    <a:pt x="5597413" y="373523"/>
                  </a:cubicBezTo>
                  <a:cubicBezTo>
                    <a:pt x="5597413" y="417814"/>
                    <a:pt x="5564932" y="447341"/>
                    <a:pt x="5520642" y="447341"/>
                  </a:cubicBezTo>
                  <a:lnTo>
                    <a:pt x="5377433" y="447341"/>
                  </a:lnTo>
                  <a:lnTo>
                    <a:pt x="5377433" y="832675"/>
                  </a:lnTo>
                  <a:cubicBezTo>
                    <a:pt x="5377433" y="888777"/>
                    <a:pt x="5406961" y="924210"/>
                    <a:pt x="5445346" y="924210"/>
                  </a:cubicBezTo>
                  <a:cubicBezTo>
                    <a:pt x="5488161" y="924210"/>
                    <a:pt x="5495544" y="912399"/>
                    <a:pt x="5523594" y="912399"/>
                  </a:cubicBezTo>
                  <a:cubicBezTo>
                    <a:pt x="5560504" y="912399"/>
                    <a:pt x="5597413" y="938974"/>
                    <a:pt x="5597413" y="983265"/>
                  </a:cubicBezTo>
                  <a:cubicBezTo>
                    <a:pt x="5597413" y="1020175"/>
                    <a:pt x="5569362" y="1048226"/>
                    <a:pt x="5532452" y="1055608"/>
                  </a:cubicBezTo>
                  <a:cubicBezTo>
                    <a:pt x="5502926" y="1061513"/>
                    <a:pt x="5474874" y="1064466"/>
                    <a:pt x="5445346" y="1064466"/>
                  </a:cubicBezTo>
                  <a:cubicBezTo>
                    <a:pt x="5324284" y="1064466"/>
                    <a:pt x="5225367" y="969978"/>
                    <a:pt x="5225367" y="834151"/>
                  </a:cubicBezTo>
                  <a:lnTo>
                    <a:pt x="5225367" y="76771"/>
                  </a:lnTo>
                  <a:cubicBezTo>
                    <a:pt x="5225367" y="33956"/>
                    <a:pt x="5259324" y="0"/>
                    <a:pt x="5302138" y="0"/>
                  </a:cubicBezTo>
                  <a:close/>
                  <a:moveTo>
                    <a:pt x="3692413" y="0"/>
                  </a:moveTo>
                  <a:cubicBezTo>
                    <a:pt x="3733752" y="0"/>
                    <a:pt x="3767708" y="33956"/>
                    <a:pt x="3767708" y="76771"/>
                  </a:cubicBezTo>
                  <a:lnTo>
                    <a:pt x="3767708" y="301180"/>
                  </a:lnTo>
                  <a:lnTo>
                    <a:pt x="3910917" y="301180"/>
                  </a:lnTo>
                  <a:cubicBezTo>
                    <a:pt x="3953732" y="301180"/>
                    <a:pt x="3987688" y="332184"/>
                    <a:pt x="3987688" y="373523"/>
                  </a:cubicBezTo>
                  <a:cubicBezTo>
                    <a:pt x="3987688" y="417814"/>
                    <a:pt x="3955208" y="447341"/>
                    <a:pt x="3910917" y="447341"/>
                  </a:cubicBezTo>
                  <a:lnTo>
                    <a:pt x="3767708" y="447341"/>
                  </a:lnTo>
                  <a:lnTo>
                    <a:pt x="3767708" y="832675"/>
                  </a:lnTo>
                  <a:cubicBezTo>
                    <a:pt x="3767708" y="888777"/>
                    <a:pt x="3797236" y="924210"/>
                    <a:pt x="3835621" y="924210"/>
                  </a:cubicBezTo>
                  <a:cubicBezTo>
                    <a:pt x="3878436" y="924210"/>
                    <a:pt x="3885818" y="912399"/>
                    <a:pt x="3913870" y="912399"/>
                  </a:cubicBezTo>
                  <a:cubicBezTo>
                    <a:pt x="3950779" y="912399"/>
                    <a:pt x="3987688" y="938974"/>
                    <a:pt x="3987688" y="983265"/>
                  </a:cubicBezTo>
                  <a:cubicBezTo>
                    <a:pt x="3987688" y="1020175"/>
                    <a:pt x="3959637" y="1048226"/>
                    <a:pt x="3922728" y="1055608"/>
                  </a:cubicBezTo>
                  <a:cubicBezTo>
                    <a:pt x="3893200" y="1061513"/>
                    <a:pt x="3865149" y="1064466"/>
                    <a:pt x="3835621" y="1064466"/>
                  </a:cubicBezTo>
                  <a:cubicBezTo>
                    <a:pt x="3714559" y="1064466"/>
                    <a:pt x="3615642" y="969978"/>
                    <a:pt x="3615642" y="834151"/>
                  </a:cubicBezTo>
                  <a:lnTo>
                    <a:pt x="3615642" y="76771"/>
                  </a:lnTo>
                  <a:cubicBezTo>
                    <a:pt x="3615642" y="33956"/>
                    <a:pt x="3649598" y="0"/>
                    <a:pt x="3692413" y="0"/>
                  </a:cubicBezTo>
                  <a:close/>
                  <a:moveTo>
                    <a:pt x="2844688" y="0"/>
                  </a:moveTo>
                  <a:cubicBezTo>
                    <a:pt x="2886027" y="0"/>
                    <a:pt x="2919983" y="33956"/>
                    <a:pt x="2919983" y="76771"/>
                  </a:cubicBezTo>
                  <a:lnTo>
                    <a:pt x="2919983" y="301180"/>
                  </a:lnTo>
                  <a:lnTo>
                    <a:pt x="3063192" y="301180"/>
                  </a:lnTo>
                  <a:cubicBezTo>
                    <a:pt x="3106006" y="301180"/>
                    <a:pt x="3139963" y="332184"/>
                    <a:pt x="3139963" y="373523"/>
                  </a:cubicBezTo>
                  <a:cubicBezTo>
                    <a:pt x="3139963" y="417814"/>
                    <a:pt x="3107483" y="447341"/>
                    <a:pt x="3063192" y="447341"/>
                  </a:cubicBezTo>
                  <a:lnTo>
                    <a:pt x="2919983" y="447341"/>
                  </a:lnTo>
                  <a:lnTo>
                    <a:pt x="2919983" y="832675"/>
                  </a:lnTo>
                  <a:cubicBezTo>
                    <a:pt x="2919983" y="888777"/>
                    <a:pt x="2949510" y="924210"/>
                    <a:pt x="2987896" y="924210"/>
                  </a:cubicBezTo>
                  <a:cubicBezTo>
                    <a:pt x="3030711" y="924210"/>
                    <a:pt x="3038093" y="912399"/>
                    <a:pt x="3066144" y="912399"/>
                  </a:cubicBezTo>
                  <a:cubicBezTo>
                    <a:pt x="3103054" y="912399"/>
                    <a:pt x="3139963" y="938974"/>
                    <a:pt x="3139963" y="983265"/>
                  </a:cubicBezTo>
                  <a:cubicBezTo>
                    <a:pt x="3139963" y="1020175"/>
                    <a:pt x="3111912" y="1048226"/>
                    <a:pt x="3075003" y="1055608"/>
                  </a:cubicBezTo>
                  <a:cubicBezTo>
                    <a:pt x="3045475" y="1061513"/>
                    <a:pt x="3017424" y="1064466"/>
                    <a:pt x="2987896" y="1064466"/>
                  </a:cubicBezTo>
                  <a:cubicBezTo>
                    <a:pt x="2866834" y="1064466"/>
                    <a:pt x="2767916" y="969978"/>
                    <a:pt x="2767916" y="834151"/>
                  </a:cubicBezTo>
                  <a:lnTo>
                    <a:pt x="2767916" y="76771"/>
                  </a:lnTo>
                  <a:cubicBezTo>
                    <a:pt x="2767916" y="33956"/>
                    <a:pt x="2801873" y="0"/>
                    <a:pt x="2844688" y="0"/>
                  </a:cubicBezTo>
                  <a:close/>
                  <a:moveTo>
                    <a:pt x="75295" y="0"/>
                  </a:moveTo>
                  <a:cubicBezTo>
                    <a:pt x="109252" y="0"/>
                    <a:pt x="141732" y="22145"/>
                    <a:pt x="150590" y="57578"/>
                  </a:cubicBezTo>
                  <a:lnTo>
                    <a:pt x="323326" y="738187"/>
                  </a:lnTo>
                  <a:lnTo>
                    <a:pt x="488680" y="64960"/>
                  </a:lnTo>
                  <a:cubicBezTo>
                    <a:pt x="497538" y="26574"/>
                    <a:pt x="535924" y="0"/>
                    <a:pt x="572834" y="0"/>
                  </a:cubicBezTo>
                  <a:cubicBezTo>
                    <a:pt x="611219" y="0"/>
                    <a:pt x="646652" y="29527"/>
                    <a:pt x="655511" y="63484"/>
                  </a:cubicBezTo>
                  <a:lnTo>
                    <a:pt x="820865" y="741140"/>
                  </a:lnTo>
                  <a:lnTo>
                    <a:pt x="995077" y="57578"/>
                  </a:lnTo>
                  <a:cubicBezTo>
                    <a:pt x="1003935" y="22145"/>
                    <a:pt x="1034939" y="0"/>
                    <a:pt x="1068896" y="0"/>
                  </a:cubicBezTo>
                  <a:cubicBezTo>
                    <a:pt x="1111710" y="0"/>
                    <a:pt x="1145667" y="36909"/>
                    <a:pt x="1145667" y="76771"/>
                  </a:cubicBezTo>
                  <a:cubicBezTo>
                    <a:pt x="1145667" y="82677"/>
                    <a:pt x="1144191" y="90059"/>
                    <a:pt x="1142714" y="95964"/>
                  </a:cubicBezTo>
                  <a:lnTo>
                    <a:pt x="903542" y="1000982"/>
                  </a:lnTo>
                  <a:cubicBezTo>
                    <a:pt x="894683" y="1037891"/>
                    <a:pt x="856298" y="1064466"/>
                    <a:pt x="820865" y="1064466"/>
                  </a:cubicBezTo>
                  <a:cubicBezTo>
                    <a:pt x="781002" y="1064466"/>
                    <a:pt x="747046" y="1034939"/>
                    <a:pt x="738188" y="1000982"/>
                  </a:cubicBezTo>
                  <a:lnTo>
                    <a:pt x="572834" y="332184"/>
                  </a:lnTo>
                  <a:lnTo>
                    <a:pt x="407480" y="999506"/>
                  </a:lnTo>
                  <a:cubicBezTo>
                    <a:pt x="398621" y="1037891"/>
                    <a:pt x="361712" y="1064466"/>
                    <a:pt x="324803" y="1064466"/>
                  </a:cubicBezTo>
                  <a:cubicBezTo>
                    <a:pt x="284940" y="1064466"/>
                    <a:pt x="250984" y="1036415"/>
                    <a:pt x="242126" y="1000982"/>
                  </a:cubicBezTo>
                  <a:lnTo>
                    <a:pt x="2953" y="95964"/>
                  </a:lnTo>
                  <a:cubicBezTo>
                    <a:pt x="1476" y="88582"/>
                    <a:pt x="0" y="82677"/>
                    <a:pt x="0" y="75295"/>
                  </a:cubicBezTo>
                  <a:cubicBezTo>
                    <a:pt x="0" y="33956"/>
                    <a:pt x="36909" y="0"/>
                    <a:pt x="75295" y="0"/>
                  </a:cubicBezTo>
                  <a:close/>
                </a:path>
              </a:pathLst>
            </a:custGeom>
            <a:solidFill>
              <a:srgbClr val="143AAA"/>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sz="11600" b="1" i="0">
                  <a:solidFill>
                    <a:schemeClr val="bg1"/>
                  </a:solidFill>
                  <a:latin typeface="NettoOT-Bold"/>
                  <a:ea typeface="+mj-ea"/>
                  <a:cs typeface="NettoOT-Bold"/>
                </a:defRPr>
              </a:lvl1pPr>
            </a:lstStyle>
            <a:p>
              <a:pPr marL="999490" marR="5080" indent="-987425">
                <a:lnSpc>
                  <a:spcPct val="100299"/>
                </a:lnSpc>
                <a:spcBef>
                  <a:spcPts val="90"/>
                </a:spcBef>
              </a:pPr>
              <a:endParaRPr lang="en-GB" spc="-25" dirty="0">
                <a:solidFill>
                  <a:srgbClr val="143AAA"/>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143AAA"/>
        </a:solidFill>
        <a:effectLst/>
      </p:bgPr>
    </p:bg>
    <p:spTree>
      <p:nvGrpSpPr>
        <p:cNvPr id="1" name=""/>
        <p:cNvGrpSpPr/>
        <p:nvPr/>
      </p:nvGrpSpPr>
      <p:grpSpPr>
        <a:xfrm>
          <a:off x="0" y="0"/>
          <a:ext cx="0" cy="0"/>
          <a:chOff x="0" y="0"/>
          <a:chExt cx="0" cy="0"/>
        </a:xfrm>
      </p:grpSpPr>
      <p:pic>
        <p:nvPicPr>
          <p:cNvPr id="8" name="object 2">
            <a:extLst>
              <a:ext uri="{FF2B5EF4-FFF2-40B4-BE49-F238E27FC236}">
                <a16:creationId xmlns:a16="http://schemas.microsoft.com/office/drawing/2014/main" id="{0DCB5E11-AC23-A2A5-2A19-5F4DA597EA8C}"/>
              </a:ext>
            </a:extLst>
          </p:cNvPr>
          <p:cNvPicPr/>
          <p:nvPr/>
        </p:nvPicPr>
        <p:blipFill>
          <a:blip r:embed="rId3" cstate="print"/>
          <a:stretch>
            <a:fillRect/>
          </a:stretch>
        </p:blipFill>
        <p:spPr>
          <a:xfrm>
            <a:off x="13725294" y="6104363"/>
            <a:ext cx="3669318" cy="5203079"/>
          </a:xfrm>
          <a:prstGeom prst="rect">
            <a:avLst/>
          </a:prstGeom>
        </p:spPr>
      </p:pic>
      <p:pic>
        <p:nvPicPr>
          <p:cNvPr id="9" name="Picture 8" descr="Icon&#10;&#10;Description automatically generated">
            <a:extLst>
              <a:ext uri="{FF2B5EF4-FFF2-40B4-BE49-F238E27FC236}">
                <a16:creationId xmlns:a16="http://schemas.microsoft.com/office/drawing/2014/main" id="{DDE57469-C370-ADDF-D36E-3C98AEDA3484}"/>
              </a:ext>
            </a:extLst>
          </p:cNvPr>
          <p:cNvPicPr>
            <a:picLocks noChangeAspect="1"/>
          </p:cNvPicPr>
          <p:nvPr/>
        </p:nvPicPr>
        <p:blipFill rotWithShape="1">
          <a:blip r:embed="rId4">
            <a:extLst>
              <a:ext uri="{28A0092B-C50C-407E-A947-70E740481C1C}">
                <a14:useLocalDpi xmlns:a14="http://schemas.microsoft.com/office/drawing/2010/main"/>
              </a:ext>
            </a:extLst>
          </a:blip>
          <a:srcRect b="15226"/>
          <a:stretch/>
        </p:blipFill>
        <p:spPr>
          <a:xfrm>
            <a:off x="2672658" y="7280313"/>
            <a:ext cx="3519276" cy="4025362"/>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A3747FBA-9499-CCC8-8014-875477D47AB7}"/>
              </a:ext>
            </a:extLst>
          </p:cNvPr>
          <p:cNvPicPr>
            <a:picLocks noChangeAspect="1"/>
          </p:cNvPicPr>
          <p:nvPr/>
        </p:nvPicPr>
        <p:blipFill rotWithShape="1">
          <a:blip r:embed="rId5">
            <a:extLst>
              <a:ext uri="{28A0092B-C50C-407E-A947-70E740481C1C}">
                <a14:useLocalDpi xmlns:a14="http://schemas.microsoft.com/office/drawing/2010/main"/>
              </a:ext>
            </a:extLst>
          </a:blip>
          <a:srcRect b="16522"/>
          <a:stretch/>
        </p:blipFill>
        <p:spPr>
          <a:xfrm>
            <a:off x="5676338" y="7173557"/>
            <a:ext cx="3457585" cy="4135793"/>
          </a:xfrm>
          <a:prstGeom prst="rect">
            <a:avLst/>
          </a:prstGeom>
        </p:spPr>
      </p:pic>
      <p:grpSp>
        <p:nvGrpSpPr>
          <p:cNvPr id="16" name="Group 15" descr="Because talking and communicating about anything can help in lots of ways!">
            <a:extLst>
              <a:ext uri="{FF2B5EF4-FFF2-40B4-BE49-F238E27FC236}">
                <a16:creationId xmlns:a16="http://schemas.microsoft.com/office/drawing/2014/main" id="{23FBA6CE-2A7B-B235-2743-D60645D3978C}"/>
              </a:ext>
            </a:extLst>
          </p:cNvPr>
          <p:cNvGrpSpPr/>
          <p:nvPr/>
        </p:nvGrpSpPr>
        <p:grpSpPr>
          <a:xfrm>
            <a:off x="10262941" y="-1"/>
            <a:ext cx="9841159" cy="6988022"/>
            <a:chOff x="10262941" y="-1"/>
            <a:chExt cx="9841159" cy="6988022"/>
          </a:xfrm>
        </p:grpSpPr>
        <p:pic>
          <p:nvPicPr>
            <p:cNvPr id="3" name="Picture 2" descr="Shape&#10;&#10;Description automatically generated with medium confidence">
              <a:extLst>
                <a:ext uri="{FF2B5EF4-FFF2-40B4-BE49-F238E27FC236}">
                  <a16:creationId xmlns:a16="http://schemas.microsoft.com/office/drawing/2014/main" id="{BF2A6052-A2E5-9D6A-6D13-217671A549F6}"/>
                </a:ext>
              </a:extLst>
            </p:cNvPr>
            <p:cNvPicPr>
              <a:picLocks noChangeAspect="1"/>
            </p:cNvPicPr>
            <p:nvPr/>
          </p:nvPicPr>
          <p:blipFill rotWithShape="1">
            <a:blip r:embed="rId6">
              <a:extLst>
                <a:ext uri="{28A0092B-C50C-407E-A947-70E740481C1C}">
                  <a14:useLocalDpi xmlns:a14="http://schemas.microsoft.com/office/drawing/2010/main"/>
                </a:ext>
              </a:extLst>
            </a:blip>
            <a:srcRect t="16302" r="12296"/>
            <a:stretch/>
          </p:blipFill>
          <p:spPr>
            <a:xfrm>
              <a:off x="10262941" y="-1"/>
              <a:ext cx="9841159" cy="6988022"/>
            </a:xfrm>
            <a:prstGeom prst="rect">
              <a:avLst/>
            </a:prstGeom>
          </p:spPr>
        </p:pic>
        <p:sp>
          <p:nvSpPr>
            <p:cNvPr id="12" name="Freeform 11">
              <a:extLst>
                <a:ext uri="{FF2B5EF4-FFF2-40B4-BE49-F238E27FC236}">
                  <a16:creationId xmlns:a16="http://schemas.microsoft.com/office/drawing/2014/main" id="{417757FB-54F9-3365-C13F-1C00CE71ACC7}"/>
                </a:ext>
              </a:extLst>
            </p:cNvPr>
            <p:cNvSpPr/>
            <p:nvPr/>
          </p:nvSpPr>
          <p:spPr>
            <a:xfrm>
              <a:off x="12479190" y="1178285"/>
              <a:ext cx="6551200" cy="3332970"/>
            </a:xfrm>
            <a:custGeom>
              <a:avLst/>
              <a:gdLst/>
              <a:ahLst/>
              <a:cxnLst/>
              <a:rect l="l" t="t" r="r" b="b"/>
              <a:pathLst>
                <a:path w="6551200" h="3332970">
                  <a:moveTo>
                    <a:pt x="6434604" y="3081404"/>
                  </a:moveTo>
                  <a:cubicBezTo>
                    <a:pt x="6460274" y="3081404"/>
                    <a:pt x="6481544" y="3102674"/>
                    <a:pt x="6481544" y="3129078"/>
                  </a:cubicBezTo>
                  <a:cubicBezTo>
                    <a:pt x="6481544" y="3155481"/>
                    <a:pt x="6460274" y="3176749"/>
                    <a:pt x="6434604" y="3176749"/>
                  </a:cubicBezTo>
                  <a:cubicBezTo>
                    <a:pt x="6408202" y="3176749"/>
                    <a:pt x="6386932" y="3155481"/>
                    <a:pt x="6386932" y="3129078"/>
                  </a:cubicBezTo>
                  <a:cubicBezTo>
                    <a:pt x="6386932" y="3102674"/>
                    <a:pt x="6408202" y="3081404"/>
                    <a:pt x="6434604" y="3081404"/>
                  </a:cubicBezTo>
                  <a:close/>
                  <a:moveTo>
                    <a:pt x="5460892" y="3010262"/>
                  </a:moveTo>
                  <a:cubicBezTo>
                    <a:pt x="5397084" y="3010262"/>
                    <a:pt x="5393418" y="3044733"/>
                    <a:pt x="5393418" y="3057201"/>
                  </a:cubicBezTo>
                  <a:cubicBezTo>
                    <a:pt x="5393418" y="3070403"/>
                    <a:pt x="5397084" y="3107074"/>
                    <a:pt x="5460892" y="3107074"/>
                  </a:cubicBezTo>
                  <a:cubicBezTo>
                    <a:pt x="5485830" y="3107074"/>
                    <a:pt x="5512966" y="3103407"/>
                    <a:pt x="5536434" y="3097540"/>
                  </a:cubicBezTo>
                  <a:lnTo>
                    <a:pt x="5536434" y="3010262"/>
                  </a:lnTo>
                  <a:close/>
                  <a:moveTo>
                    <a:pt x="4183094" y="2859910"/>
                  </a:moveTo>
                  <a:cubicBezTo>
                    <a:pt x="4133222" y="2859910"/>
                    <a:pt x="4104618" y="2888514"/>
                    <a:pt x="4104618" y="2938386"/>
                  </a:cubicBezTo>
                  <a:lnTo>
                    <a:pt x="4104618" y="3029331"/>
                  </a:lnTo>
                  <a:cubicBezTo>
                    <a:pt x="4104618" y="3078471"/>
                    <a:pt x="4133222" y="3107074"/>
                    <a:pt x="4183094" y="3107074"/>
                  </a:cubicBezTo>
                  <a:cubicBezTo>
                    <a:pt x="4232968" y="3107074"/>
                    <a:pt x="4261571" y="3078471"/>
                    <a:pt x="4261571" y="3029331"/>
                  </a:cubicBezTo>
                  <a:lnTo>
                    <a:pt x="4261571" y="2938386"/>
                  </a:lnTo>
                  <a:cubicBezTo>
                    <a:pt x="4261571" y="2892181"/>
                    <a:pt x="4231500" y="2859910"/>
                    <a:pt x="4183094" y="2859910"/>
                  </a:cubicBezTo>
                  <a:close/>
                  <a:moveTo>
                    <a:pt x="3049620" y="2859910"/>
                  </a:moveTo>
                  <a:cubicBezTo>
                    <a:pt x="2999746" y="2859910"/>
                    <a:pt x="2971143" y="2888514"/>
                    <a:pt x="2971143" y="2938386"/>
                  </a:cubicBezTo>
                  <a:lnTo>
                    <a:pt x="2971143" y="3029331"/>
                  </a:lnTo>
                  <a:cubicBezTo>
                    <a:pt x="2971143" y="3078471"/>
                    <a:pt x="2999746" y="3107074"/>
                    <a:pt x="3049620" y="3107074"/>
                  </a:cubicBezTo>
                  <a:cubicBezTo>
                    <a:pt x="3099492" y="3107074"/>
                    <a:pt x="3128096" y="3078471"/>
                    <a:pt x="3128096" y="3029331"/>
                  </a:cubicBezTo>
                  <a:lnTo>
                    <a:pt x="3128096" y="2938386"/>
                  </a:lnTo>
                  <a:cubicBezTo>
                    <a:pt x="3128096" y="2892181"/>
                    <a:pt x="3098026" y="2859910"/>
                    <a:pt x="3049620" y="2859910"/>
                  </a:cubicBezTo>
                  <a:close/>
                  <a:moveTo>
                    <a:pt x="6144482" y="2790235"/>
                  </a:moveTo>
                  <a:cubicBezTo>
                    <a:pt x="6194356" y="2790235"/>
                    <a:pt x="6220026" y="2797569"/>
                    <a:pt x="6244228" y="2808570"/>
                  </a:cubicBezTo>
                  <a:cubicBezTo>
                    <a:pt x="6258898" y="2814438"/>
                    <a:pt x="6268430" y="2827639"/>
                    <a:pt x="6268430" y="2843041"/>
                  </a:cubicBezTo>
                  <a:cubicBezTo>
                    <a:pt x="6268430" y="2862110"/>
                    <a:pt x="6253030" y="2878245"/>
                    <a:pt x="6233226" y="2878245"/>
                  </a:cubicBezTo>
                  <a:cubicBezTo>
                    <a:pt x="6228094" y="2878245"/>
                    <a:pt x="6220758" y="2876779"/>
                    <a:pt x="6215624" y="2874579"/>
                  </a:cubicBezTo>
                  <a:cubicBezTo>
                    <a:pt x="6197290" y="2865777"/>
                    <a:pt x="6167218" y="2859910"/>
                    <a:pt x="6143016" y="2859910"/>
                  </a:cubicBezTo>
                  <a:cubicBezTo>
                    <a:pt x="6112946" y="2859910"/>
                    <a:pt x="6093142" y="2874579"/>
                    <a:pt x="6093142" y="2899515"/>
                  </a:cubicBezTo>
                  <a:cubicBezTo>
                    <a:pt x="6093142" y="2918584"/>
                    <a:pt x="6107812" y="2930319"/>
                    <a:pt x="6123214" y="2935453"/>
                  </a:cubicBezTo>
                  <a:lnTo>
                    <a:pt x="6195088" y="2958922"/>
                  </a:lnTo>
                  <a:cubicBezTo>
                    <a:pt x="6243494" y="2975058"/>
                    <a:pt x="6272832" y="3008062"/>
                    <a:pt x="6272832" y="3061602"/>
                  </a:cubicBezTo>
                  <a:cubicBezTo>
                    <a:pt x="6272832" y="3126143"/>
                    <a:pt x="6220758" y="3176749"/>
                    <a:pt x="6142282" y="3176749"/>
                  </a:cubicBezTo>
                  <a:cubicBezTo>
                    <a:pt x="6099010" y="3176749"/>
                    <a:pt x="6063806" y="3168682"/>
                    <a:pt x="6036668" y="3156214"/>
                  </a:cubicBezTo>
                  <a:cubicBezTo>
                    <a:pt x="6022734" y="3149613"/>
                    <a:pt x="6013932" y="3137144"/>
                    <a:pt x="6013932" y="3122476"/>
                  </a:cubicBezTo>
                  <a:cubicBezTo>
                    <a:pt x="6013932" y="3103407"/>
                    <a:pt x="6030068" y="3085805"/>
                    <a:pt x="6050604" y="3085805"/>
                  </a:cubicBezTo>
                  <a:cubicBezTo>
                    <a:pt x="6055738" y="3085805"/>
                    <a:pt x="6062338" y="3088005"/>
                    <a:pt x="6067472" y="3090205"/>
                  </a:cubicBezTo>
                  <a:cubicBezTo>
                    <a:pt x="6087276" y="3100474"/>
                    <a:pt x="6111478" y="3107074"/>
                    <a:pt x="6143750" y="3107074"/>
                  </a:cubicBezTo>
                  <a:cubicBezTo>
                    <a:pt x="6178954" y="3107074"/>
                    <a:pt x="6197290" y="3093872"/>
                    <a:pt x="6197290" y="3068936"/>
                  </a:cubicBezTo>
                  <a:cubicBezTo>
                    <a:pt x="6197290" y="3041799"/>
                    <a:pt x="6175286" y="3032998"/>
                    <a:pt x="6148150" y="3023464"/>
                  </a:cubicBezTo>
                  <a:lnTo>
                    <a:pt x="6088008" y="3001461"/>
                  </a:lnTo>
                  <a:cubicBezTo>
                    <a:pt x="6048404" y="2986792"/>
                    <a:pt x="6017600" y="2955989"/>
                    <a:pt x="6017600" y="2900982"/>
                  </a:cubicBezTo>
                  <a:cubicBezTo>
                    <a:pt x="6017600" y="2836440"/>
                    <a:pt x="6071140" y="2790235"/>
                    <a:pt x="6144482" y="2790235"/>
                  </a:cubicBezTo>
                  <a:close/>
                  <a:moveTo>
                    <a:pt x="5706228" y="2790235"/>
                  </a:moveTo>
                  <a:cubicBezTo>
                    <a:pt x="5721630" y="2790235"/>
                    <a:pt x="5735566" y="2799769"/>
                    <a:pt x="5740698" y="2814438"/>
                  </a:cubicBezTo>
                  <a:lnTo>
                    <a:pt x="5828710" y="3055734"/>
                  </a:lnTo>
                  <a:lnTo>
                    <a:pt x="5904252" y="2815905"/>
                  </a:lnTo>
                  <a:cubicBezTo>
                    <a:pt x="5909386" y="2800503"/>
                    <a:pt x="5924054" y="2790235"/>
                    <a:pt x="5939458" y="2790235"/>
                  </a:cubicBezTo>
                  <a:cubicBezTo>
                    <a:pt x="5959260" y="2790235"/>
                    <a:pt x="5978328" y="2806370"/>
                    <a:pt x="5978328" y="2828373"/>
                  </a:cubicBezTo>
                  <a:cubicBezTo>
                    <a:pt x="5978328" y="2832040"/>
                    <a:pt x="5977594" y="2836440"/>
                    <a:pt x="5976128" y="2840108"/>
                  </a:cubicBezTo>
                  <a:lnTo>
                    <a:pt x="5844846" y="3232490"/>
                  </a:lnTo>
                  <a:cubicBezTo>
                    <a:pt x="5825042" y="3292631"/>
                    <a:pt x="5773702" y="3332970"/>
                    <a:pt x="5704026" y="3332970"/>
                  </a:cubicBezTo>
                  <a:cubicBezTo>
                    <a:pt x="5684226" y="3332970"/>
                    <a:pt x="5666622" y="3319034"/>
                    <a:pt x="5666622" y="3297031"/>
                  </a:cubicBezTo>
                  <a:cubicBezTo>
                    <a:pt x="5666622" y="3277963"/>
                    <a:pt x="5682758" y="3262560"/>
                    <a:pt x="5702560" y="3261827"/>
                  </a:cubicBezTo>
                  <a:cubicBezTo>
                    <a:pt x="5734830" y="3260360"/>
                    <a:pt x="5762702" y="3247158"/>
                    <a:pt x="5772970" y="3214888"/>
                  </a:cubicBezTo>
                  <a:lnTo>
                    <a:pt x="5791306" y="3154747"/>
                  </a:lnTo>
                  <a:lnTo>
                    <a:pt x="5670290" y="2841574"/>
                  </a:lnTo>
                  <a:cubicBezTo>
                    <a:pt x="5668822" y="2837174"/>
                    <a:pt x="5667356" y="2832040"/>
                    <a:pt x="5667356" y="2827639"/>
                  </a:cubicBezTo>
                  <a:cubicBezTo>
                    <a:pt x="5667356" y="2808570"/>
                    <a:pt x="5684958" y="2790235"/>
                    <a:pt x="5706228" y="2790235"/>
                  </a:cubicBezTo>
                  <a:close/>
                  <a:moveTo>
                    <a:pt x="5485094" y="2790235"/>
                  </a:moveTo>
                  <a:cubicBezTo>
                    <a:pt x="5567238" y="2790235"/>
                    <a:pt x="5611978" y="2849642"/>
                    <a:pt x="5611978" y="2914917"/>
                  </a:cubicBezTo>
                  <a:lnTo>
                    <a:pt x="5611978" y="3112942"/>
                  </a:lnTo>
                  <a:cubicBezTo>
                    <a:pt x="5611978" y="3133478"/>
                    <a:pt x="5598776" y="3151080"/>
                    <a:pt x="5579706" y="3157680"/>
                  </a:cubicBezTo>
                  <a:cubicBezTo>
                    <a:pt x="5543770" y="3170148"/>
                    <a:pt x="5501964" y="3176749"/>
                    <a:pt x="5460892" y="3176749"/>
                  </a:cubicBezTo>
                  <a:cubicBezTo>
                    <a:pt x="5416154" y="3176749"/>
                    <a:pt x="5380948" y="3165748"/>
                    <a:pt x="5356012" y="3144479"/>
                  </a:cubicBezTo>
                  <a:cubicBezTo>
                    <a:pt x="5331076" y="3123209"/>
                    <a:pt x="5317874" y="3093139"/>
                    <a:pt x="5317874" y="3057201"/>
                  </a:cubicBezTo>
                  <a:cubicBezTo>
                    <a:pt x="5317874" y="3021263"/>
                    <a:pt x="5331076" y="2993394"/>
                    <a:pt x="5356012" y="2972858"/>
                  </a:cubicBezTo>
                  <a:cubicBezTo>
                    <a:pt x="5380948" y="2951588"/>
                    <a:pt x="5416154" y="2940587"/>
                    <a:pt x="5460892" y="2940587"/>
                  </a:cubicBezTo>
                  <a:lnTo>
                    <a:pt x="5536434" y="2940587"/>
                  </a:lnTo>
                  <a:lnTo>
                    <a:pt x="5536434" y="2914917"/>
                  </a:lnTo>
                  <a:cubicBezTo>
                    <a:pt x="5536434" y="2884113"/>
                    <a:pt x="5513698" y="2859910"/>
                    <a:pt x="5475562" y="2859910"/>
                  </a:cubicBezTo>
                  <a:cubicBezTo>
                    <a:pt x="5441090" y="2859910"/>
                    <a:pt x="5422020" y="2864310"/>
                    <a:pt x="5396350" y="2879712"/>
                  </a:cubicBezTo>
                  <a:cubicBezTo>
                    <a:pt x="5390484" y="2883380"/>
                    <a:pt x="5382416" y="2886313"/>
                    <a:pt x="5375814" y="2886313"/>
                  </a:cubicBezTo>
                  <a:cubicBezTo>
                    <a:pt x="5356012" y="2886313"/>
                    <a:pt x="5339878" y="2871645"/>
                    <a:pt x="5339878" y="2853309"/>
                  </a:cubicBezTo>
                  <a:cubicBezTo>
                    <a:pt x="5339878" y="2840108"/>
                    <a:pt x="5345744" y="2826906"/>
                    <a:pt x="5358214" y="2819572"/>
                  </a:cubicBezTo>
                  <a:cubicBezTo>
                    <a:pt x="5397818" y="2796835"/>
                    <a:pt x="5432288" y="2790235"/>
                    <a:pt x="5485094" y="2790235"/>
                  </a:cubicBezTo>
                  <a:close/>
                  <a:moveTo>
                    <a:pt x="4831394" y="2790235"/>
                  </a:moveTo>
                  <a:cubicBezTo>
                    <a:pt x="4847530" y="2790235"/>
                    <a:pt x="4863666" y="2800503"/>
                    <a:pt x="4868066" y="2816638"/>
                  </a:cubicBezTo>
                  <a:lnTo>
                    <a:pt x="4933340" y="3039600"/>
                  </a:lnTo>
                  <a:lnTo>
                    <a:pt x="4994948" y="2821772"/>
                  </a:lnTo>
                  <a:cubicBezTo>
                    <a:pt x="5000082" y="2803436"/>
                    <a:pt x="5016950" y="2790235"/>
                    <a:pt x="5036020" y="2790235"/>
                  </a:cubicBezTo>
                  <a:cubicBezTo>
                    <a:pt x="5055090" y="2790235"/>
                    <a:pt x="5072692" y="2807103"/>
                    <a:pt x="5076358" y="2820305"/>
                  </a:cubicBezTo>
                  <a:lnTo>
                    <a:pt x="5137966" y="3039600"/>
                  </a:lnTo>
                  <a:lnTo>
                    <a:pt x="5203242" y="2816638"/>
                  </a:lnTo>
                  <a:cubicBezTo>
                    <a:pt x="5207642" y="2800503"/>
                    <a:pt x="5223778" y="2790235"/>
                    <a:pt x="5239912" y="2790235"/>
                  </a:cubicBezTo>
                  <a:cubicBezTo>
                    <a:pt x="5259714" y="2790235"/>
                    <a:pt x="5277316" y="2806370"/>
                    <a:pt x="5277316" y="2828373"/>
                  </a:cubicBezTo>
                  <a:cubicBezTo>
                    <a:pt x="5277316" y="2832040"/>
                    <a:pt x="5277316" y="2835707"/>
                    <a:pt x="5275850" y="2839374"/>
                  </a:cubicBezTo>
                  <a:lnTo>
                    <a:pt x="5178304" y="3145946"/>
                  </a:lnTo>
                  <a:cubicBezTo>
                    <a:pt x="5172438" y="3164281"/>
                    <a:pt x="5156302" y="3176749"/>
                    <a:pt x="5137966" y="3176749"/>
                  </a:cubicBezTo>
                  <a:cubicBezTo>
                    <a:pt x="5118898" y="3176749"/>
                    <a:pt x="5102028" y="3163548"/>
                    <a:pt x="5096894" y="3145946"/>
                  </a:cubicBezTo>
                  <a:lnTo>
                    <a:pt x="5036020" y="2935453"/>
                  </a:lnTo>
                  <a:lnTo>
                    <a:pt x="4975146" y="3145212"/>
                  </a:lnTo>
                  <a:cubicBezTo>
                    <a:pt x="4970012" y="3163548"/>
                    <a:pt x="4953142" y="3176749"/>
                    <a:pt x="4934074" y="3176749"/>
                  </a:cubicBezTo>
                  <a:cubicBezTo>
                    <a:pt x="4915006" y="3176749"/>
                    <a:pt x="4898870" y="3164281"/>
                    <a:pt x="4893002" y="3146679"/>
                  </a:cubicBezTo>
                  <a:lnTo>
                    <a:pt x="4795456" y="2839374"/>
                  </a:lnTo>
                  <a:cubicBezTo>
                    <a:pt x="4793990" y="2835707"/>
                    <a:pt x="4793990" y="2832040"/>
                    <a:pt x="4793990" y="2828373"/>
                  </a:cubicBezTo>
                  <a:cubicBezTo>
                    <a:pt x="4793990" y="2808570"/>
                    <a:pt x="4809392" y="2790235"/>
                    <a:pt x="4831394" y="2790235"/>
                  </a:cubicBezTo>
                  <a:close/>
                  <a:moveTo>
                    <a:pt x="4183094" y="2790235"/>
                  </a:moveTo>
                  <a:cubicBezTo>
                    <a:pt x="4227834" y="2790235"/>
                    <a:pt x="4266705" y="2804903"/>
                    <a:pt x="4294575" y="2832773"/>
                  </a:cubicBezTo>
                  <a:cubicBezTo>
                    <a:pt x="4322446" y="2860643"/>
                    <a:pt x="4337114" y="2899515"/>
                    <a:pt x="4337114" y="2944254"/>
                  </a:cubicBezTo>
                  <a:lnTo>
                    <a:pt x="4337114" y="3022730"/>
                  </a:lnTo>
                  <a:cubicBezTo>
                    <a:pt x="4337114" y="3067469"/>
                    <a:pt x="4322446" y="3106340"/>
                    <a:pt x="4294575" y="3134211"/>
                  </a:cubicBezTo>
                  <a:cubicBezTo>
                    <a:pt x="4266705" y="3162081"/>
                    <a:pt x="4227834" y="3176749"/>
                    <a:pt x="4183094" y="3176749"/>
                  </a:cubicBezTo>
                  <a:cubicBezTo>
                    <a:pt x="4138356" y="3176749"/>
                    <a:pt x="4099484" y="3162081"/>
                    <a:pt x="4071614" y="3134211"/>
                  </a:cubicBezTo>
                  <a:cubicBezTo>
                    <a:pt x="4043744" y="3106340"/>
                    <a:pt x="4029075" y="3067469"/>
                    <a:pt x="4029075" y="3022730"/>
                  </a:cubicBezTo>
                  <a:lnTo>
                    <a:pt x="4029075" y="2944254"/>
                  </a:lnTo>
                  <a:cubicBezTo>
                    <a:pt x="4029075" y="2899515"/>
                    <a:pt x="4043744" y="2860643"/>
                    <a:pt x="4071614" y="2832773"/>
                  </a:cubicBezTo>
                  <a:cubicBezTo>
                    <a:pt x="4099484" y="2804903"/>
                    <a:pt x="4138356" y="2790235"/>
                    <a:pt x="4183094" y="2790235"/>
                  </a:cubicBezTo>
                  <a:close/>
                  <a:moveTo>
                    <a:pt x="3639407" y="2790235"/>
                  </a:moveTo>
                  <a:cubicBezTo>
                    <a:pt x="3689280" y="2790235"/>
                    <a:pt x="3714950" y="2797569"/>
                    <a:pt x="3739153" y="2808570"/>
                  </a:cubicBezTo>
                  <a:cubicBezTo>
                    <a:pt x="3753822" y="2814438"/>
                    <a:pt x="3763356" y="2827639"/>
                    <a:pt x="3763356" y="2843041"/>
                  </a:cubicBezTo>
                  <a:cubicBezTo>
                    <a:pt x="3763356" y="2862110"/>
                    <a:pt x="3747954" y="2878245"/>
                    <a:pt x="3728152" y="2878245"/>
                  </a:cubicBezTo>
                  <a:cubicBezTo>
                    <a:pt x="3723018" y="2878245"/>
                    <a:pt x="3715684" y="2876779"/>
                    <a:pt x="3710550" y="2874578"/>
                  </a:cubicBezTo>
                  <a:cubicBezTo>
                    <a:pt x="3692214" y="2865777"/>
                    <a:pt x="3662144" y="2859910"/>
                    <a:pt x="3637940" y="2859910"/>
                  </a:cubicBezTo>
                  <a:cubicBezTo>
                    <a:pt x="3607870" y="2859910"/>
                    <a:pt x="3588068" y="2874578"/>
                    <a:pt x="3588068" y="2899515"/>
                  </a:cubicBezTo>
                  <a:cubicBezTo>
                    <a:pt x="3588068" y="2918584"/>
                    <a:pt x="3602736" y="2930319"/>
                    <a:pt x="3618138" y="2935453"/>
                  </a:cubicBezTo>
                  <a:lnTo>
                    <a:pt x="3690014" y="2958922"/>
                  </a:lnTo>
                  <a:cubicBezTo>
                    <a:pt x="3738420" y="2975058"/>
                    <a:pt x="3767757" y="3008062"/>
                    <a:pt x="3767757" y="3061602"/>
                  </a:cubicBezTo>
                  <a:cubicBezTo>
                    <a:pt x="3767757" y="3126143"/>
                    <a:pt x="3715684" y="3176749"/>
                    <a:pt x="3637207" y="3176749"/>
                  </a:cubicBezTo>
                  <a:cubicBezTo>
                    <a:pt x="3593935" y="3176749"/>
                    <a:pt x="3558730" y="3168682"/>
                    <a:pt x="3531594" y="3156214"/>
                  </a:cubicBezTo>
                  <a:cubicBezTo>
                    <a:pt x="3517659" y="3149613"/>
                    <a:pt x="3508858" y="3137144"/>
                    <a:pt x="3508858" y="3122476"/>
                  </a:cubicBezTo>
                  <a:cubicBezTo>
                    <a:pt x="3508858" y="3103407"/>
                    <a:pt x="3524993" y="3085805"/>
                    <a:pt x="3545529" y="3085805"/>
                  </a:cubicBezTo>
                  <a:cubicBezTo>
                    <a:pt x="3550663" y="3085805"/>
                    <a:pt x="3557264" y="3088005"/>
                    <a:pt x="3562398" y="3090205"/>
                  </a:cubicBezTo>
                  <a:cubicBezTo>
                    <a:pt x="3582200" y="3100474"/>
                    <a:pt x="3606403" y="3107074"/>
                    <a:pt x="3638674" y="3107074"/>
                  </a:cubicBezTo>
                  <a:cubicBezTo>
                    <a:pt x="3673878" y="3107074"/>
                    <a:pt x="3692214" y="3093872"/>
                    <a:pt x="3692214" y="3068936"/>
                  </a:cubicBezTo>
                  <a:cubicBezTo>
                    <a:pt x="3692214" y="3041799"/>
                    <a:pt x="3670211" y="3032998"/>
                    <a:pt x="3643074" y="3023464"/>
                  </a:cubicBezTo>
                  <a:lnTo>
                    <a:pt x="3582934" y="3001461"/>
                  </a:lnTo>
                  <a:cubicBezTo>
                    <a:pt x="3543329" y="2986792"/>
                    <a:pt x="3512525" y="2955989"/>
                    <a:pt x="3512525" y="2900982"/>
                  </a:cubicBezTo>
                  <a:cubicBezTo>
                    <a:pt x="3512525" y="2836440"/>
                    <a:pt x="3566065" y="2790235"/>
                    <a:pt x="3639407" y="2790235"/>
                  </a:cubicBezTo>
                  <a:close/>
                  <a:moveTo>
                    <a:pt x="3049620" y="2790235"/>
                  </a:moveTo>
                  <a:cubicBezTo>
                    <a:pt x="3094358" y="2790235"/>
                    <a:pt x="3133230" y="2804903"/>
                    <a:pt x="3161100" y="2832773"/>
                  </a:cubicBezTo>
                  <a:cubicBezTo>
                    <a:pt x="3188970" y="2860643"/>
                    <a:pt x="3203638" y="2899515"/>
                    <a:pt x="3203638" y="2944254"/>
                  </a:cubicBezTo>
                  <a:lnTo>
                    <a:pt x="3203638" y="3022730"/>
                  </a:lnTo>
                  <a:cubicBezTo>
                    <a:pt x="3203638" y="3067469"/>
                    <a:pt x="3188970" y="3106340"/>
                    <a:pt x="3161100" y="3134211"/>
                  </a:cubicBezTo>
                  <a:cubicBezTo>
                    <a:pt x="3133230" y="3162081"/>
                    <a:pt x="3094358" y="3176749"/>
                    <a:pt x="3049620" y="3176749"/>
                  </a:cubicBezTo>
                  <a:cubicBezTo>
                    <a:pt x="3004880" y="3176749"/>
                    <a:pt x="2966009" y="3162081"/>
                    <a:pt x="2938139" y="3134211"/>
                  </a:cubicBezTo>
                  <a:cubicBezTo>
                    <a:pt x="2910269" y="3106340"/>
                    <a:pt x="2895600" y="3067469"/>
                    <a:pt x="2895600" y="3022730"/>
                  </a:cubicBezTo>
                  <a:lnTo>
                    <a:pt x="2895600" y="2944254"/>
                  </a:lnTo>
                  <a:cubicBezTo>
                    <a:pt x="2895600" y="2899515"/>
                    <a:pt x="2910269" y="2860643"/>
                    <a:pt x="2938139" y="2832773"/>
                  </a:cubicBezTo>
                  <a:cubicBezTo>
                    <a:pt x="2966009" y="2804903"/>
                    <a:pt x="3004880" y="2790235"/>
                    <a:pt x="3049620" y="2790235"/>
                  </a:cubicBezTo>
                  <a:close/>
                  <a:moveTo>
                    <a:pt x="6434604" y="2647950"/>
                  </a:moveTo>
                  <a:cubicBezTo>
                    <a:pt x="6455140" y="2647950"/>
                    <a:pt x="6472010" y="2664819"/>
                    <a:pt x="6472010" y="2686088"/>
                  </a:cubicBezTo>
                  <a:lnTo>
                    <a:pt x="6472010" y="2976524"/>
                  </a:lnTo>
                  <a:cubicBezTo>
                    <a:pt x="6472010" y="2997060"/>
                    <a:pt x="6455140" y="3013929"/>
                    <a:pt x="6434604" y="3013929"/>
                  </a:cubicBezTo>
                  <a:cubicBezTo>
                    <a:pt x="6413334" y="3013929"/>
                    <a:pt x="6396466" y="2997060"/>
                    <a:pt x="6396466" y="2976524"/>
                  </a:cubicBezTo>
                  <a:lnTo>
                    <a:pt x="6396466" y="2686088"/>
                  </a:lnTo>
                  <a:cubicBezTo>
                    <a:pt x="6396466" y="2664819"/>
                    <a:pt x="6413334" y="2647950"/>
                    <a:pt x="6434604" y="2647950"/>
                  </a:cubicBezTo>
                  <a:close/>
                  <a:moveTo>
                    <a:pt x="4523032" y="2647950"/>
                  </a:moveTo>
                  <a:cubicBezTo>
                    <a:pt x="4537700" y="2647950"/>
                    <a:pt x="4552370" y="2649417"/>
                    <a:pt x="4567038" y="2651617"/>
                  </a:cubicBezTo>
                  <a:cubicBezTo>
                    <a:pt x="4585374" y="2654551"/>
                    <a:pt x="4598574" y="2669953"/>
                    <a:pt x="4598574" y="2688289"/>
                  </a:cubicBezTo>
                  <a:cubicBezTo>
                    <a:pt x="4598574" y="2707358"/>
                    <a:pt x="4582440" y="2722759"/>
                    <a:pt x="4561904" y="2722759"/>
                  </a:cubicBezTo>
                  <a:cubicBezTo>
                    <a:pt x="4551636" y="2722759"/>
                    <a:pt x="4550170" y="2718359"/>
                    <a:pt x="4523032" y="2718359"/>
                  </a:cubicBezTo>
                  <a:cubicBezTo>
                    <a:pt x="4504696" y="2718359"/>
                    <a:pt x="4489294" y="2733027"/>
                    <a:pt x="4489294" y="2751363"/>
                  </a:cubicBezTo>
                  <a:lnTo>
                    <a:pt x="4489294" y="2797569"/>
                  </a:lnTo>
                  <a:lnTo>
                    <a:pt x="4561170" y="2797569"/>
                  </a:lnTo>
                  <a:cubicBezTo>
                    <a:pt x="4582440" y="2797569"/>
                    <a:pt x="4598574" y="2812971"/>
                    <a:pt x="4598574" y="2833507"/>
                  </a:cubicBezTo>
                  <a:cubicBezTo>
                    <a:pt x="4598574" y="2854776"/>
                    <a:pt x="4581706" y="2869445"/>
                    <a:pt x="4561170" y="2869445"/>
                  </a:cubicBezTo>
                  <a:lnTo>
                    <a:pt x="4489294" y="2869445"/>
                  </a:lnTo>
                  <a:lnTo>
                    <a:pt x="4489294" y="3138611"/>
                  </a:lnTo>
                  <a:cubicBezTo>
                    <a:pt x="4489294" y="3159881"/>
                    <a:pt x="4472426" y="3176749"/>
                    <a:pt x="4451890" y="3176749"/>
                  </a:cubicBezTo>
                  <a:cubicBezTo>
                    <a:pt x="4430620" y="3176749"/>
                    <a:pt x="4413752" y="3159881"/>
                    <a:pt x="4413752" y="3138611"/>
                  </a:cubicBezTo>
                  <a:lnTo>
                    <a:pt x="4413752" y="2757231"/>
                  </a:lnTo>
                  <a:cubicBezTo>
                    <a:pt x="4413752" y="2697090"/>
                    <a:pt x="4462892" y="2647950"/>
                    <a:pt x="4523032" y="2647950"/>
                  </a:cubicBezTo>
                  <a:close/>
                  <a:moveTo>
                    <a:pt x="3318415" y="2647950"/>
                  </a:moveTo>
                  <a:cubicBezTo>
                    <a:pt x="3338951" y="2647950"/>
                    <a:pt x="3355820" y="2664819"/>
                    <a:pt x="3355820" y="2686088"/>
                  </a:cubicBezTo>
                  <a:lnTo>
                    <a:pt x="3355820" y="2797569"/>
                  </a:lnTo>
                  <a:lnTo>
                    <a:pt x="3426962" y="2797569"/>
                  </a:lnTo>
                  <a:cubicBezTo>
                    <a:pt x="3448231" y="2797569"/>
                    <a:pt x="3465100" y="2812971"/>
                    <a:pt x="3465100" y="2833507"/>
                  </a:cubicBezTo>
                  <a:cubicBezTo>
                    <a:pt x="3465100" y="2855509"/>
                    <a:pt x="3448964" y="2870178"/>
                    <a:pt x="3426962" y="2870178"/>
                  </a:cubicBezTo>
                  <a:lnTo>
                    <a:pt x="3355820" y="2870178"/>
                  </a:lnTo>
                  <a:lnTo>
                    <a:pt x="3355820" y="3061602"/>
                  </a:lnTo>
                  <a:cubicBezTo>
                    <a:pt x="3355820" y="3089472"/>
                    <a:pt x="3370488" y="3107074"/>
                    <a:pt x="3389557" y="3107074"/>
                  </a:cubicBezTo>
                  <a:cubicBezTo>
                    <a:pt x="3410826" y="3107074"/>
                    <a:pt x="3414494" y="3101206"/>
                    <a:pt x="3428428" y="3101206"/>
                  </a:cubicBezTo>
                  <a:cubicBezTo>
                    <a:pt x="3446764" y="3101206"/>
                    <a:pt x="3465100" y="3114408"/>
                    <a:pt x="3465100" y="3136411"/>
                  </a:cubicBezTo>
                  <a:cubicBezTo>
                    <a:pt x="3465100" y="3154747"/>
                    <a:pt x="3451165" y="3168682"/>
                    <a:pt x="3432829" y="3172349"/>
                  </a:cubicBezTo>
                  <a:cubicBezTo>
                    <a:pt x="3418161" y="3175282"/>
                    <a:pt x="3404226" y="3176749"/>
                    <a:pt x="3389557" y="3176749"/>
                  </a:cubicBezTo>
                  <a:cubicBezTo>
                    <a:pt x="3329416" y="3176749"/>
                    <a:pt x="3280277" y="3129810"/>
                    <a:pt x="3280277" y="3062335"/>
                  </a:cubicBezTo>
                  <a:lnTo>
                    <a:pt x="3280277" y="2686088"/>
                  </a:lnTo>
                  <a:cubicBezTo>
                    <a:pt x="3280277" y="2664819"/>
                    <a:pt x="3297146" y="2647950"/>
                    <a:pt x="3318415" y="2647950"/>
                  </a:cubicBezTo>
                  <a:close/>
                  <a:moveTo>
                    <a:pt x="2779157" y="2647950"/>
                  </a:moveTo>
                  <a:cubicBezTo>
                    <a:pt x="2799693" y="2647950"/>
                    <a:pt x="2816562" y="2664819"/>
                    <a:pt x="2816562" y="2686088"/>
                  </a:cubicBezTo>
                  <a:lnTo>
                    <a:pt x="2816562" y="3138611"/>
                  </a:lnTo>
                  <a:cubicBezTo>
                    <a:pt x="2816562" y="3159881"/>
                    <a:pt x="2799693" y="3176749"/>
                    <a:pt x="2779157" y="3176749"/>
                  </a:cubicBezTo>
                  <a:cubicBezTo>
                    <a:pt x="2757888" y="3176749"/>
                    <a:pt x="2741019" y="3159881"/>
                    <a:pt x="2741019" y="3138611"/>
                  </a:cubicBezTo>
                  <a:lnTo>
                    <a:pt x="2741019" y="2686088"/>
                  </a:lnTo>
                  <a:cubicBezTo>
                    <a:pt x="2741019" y="2664819"/>
                    <a:pt x="2757888" y="2647950"/>
                    <a:pt x="2779157" y="2647950"/>
                  </a:cubicBezTo>
                  <a:close/>
                  <a:moveTo>
                    <a:pt x="3755917" y="2124437"/>
                  </a:moveTo>
                  <a:cubicBezTo>
                    <a:pt x="3692109" y="2124437"/>
                    <a:pt x="3688442" y="2158908"/>
                    <a:pt x="3688442" y="2171376"/>
                  </a:cubicBezTo>
                  <a:cubicBezTo>
                    <a:pt x="3688442" y="2184578"/>
                    <a:pt x="3692109" y="2221249"/>
                    <a:pt x="3755917" y="2221249"/>
                  </a:cubicBezTo>
                  <a:cubicBezTo>
                    <a:pt x="3780854" y="2221249"/>
                    <a:pt x="3807990" y="2217582"/>
                    <a:pt x="3831460" y="2211715"/>
                  </a:cubicBezTo>
                  <a:lnTo>
                    <a:pt x="3831460" y="2124437"/>
                  </a:lnTo>
                  <a:close/>
                  <a:moveTo>
                    <a:pt x="584092" y="2124437"/>
                  </a:moveTo>
                  <a:cubicBezTo>
                    <a:pt x="520284" y="2124437"/>
                    <a:pt x="516617" y="2158908"/>
                    <a:pt x="516617" y="2171376"/>
                  </a:cubicBezTo>
                  <a:cubicBezTo>
                    <a:pt x="516617" y="2184578"/>
                    <a:pt x="520284" y="2221249"/>
                    <a:pt x="584092" y="2221249"/>
                  </a:cubicBezTo>
                  <a:cubicBezTo>
                    <a:pt x="609029" y="2221249"/>
                    <a:pt x="636166" y="2217582"/>
                    <a:pt x="659635" y="2211715"/>
                  </a:cubicBezTo>
                  <a:lnTo>
                    <a:pt x="659635" y="2124437"/>
                  </a:lnTo>
                  <a:close/>
                  <a:moveTo>
                    <a:pt x="5627236" y="1974085"/>
                  </a:moveTo>
                  <a:cubicBezTo>
                    <a:pt x="5603034" y="1974085"/>
                    <a:pt x="5579564" y="1977019"/>
                    <a:pt x="5556094" y="1982886"/>
                  </a:cubicBezTo>
                  <a:lnTo>
                    <a:pt x="5556094" y="2195579"/>
                  </a:lnTo>
                  <a:cubicBezTo>
                    <a:pt x="5576630" y="2212448"/>
                    <a:pt x="5600834" y="2221249"/>
                    <a:pt x="5627236" y="2221249"/>
                  </a:cubicBezTo>
                  <a:cubicBezTo>
                    <a:pt x="5672710" y="2221249"/>
                    <a:pt x="5699112" y="2195579"/>
                    <a:pt x="5699112" y="2150107"/>
                  </a:cubicBezTo>
                  <a:lnTo>
                    <a:pt x="5699112" y="2045227"/>
                  </a:lnTo>
                  <a:cubicBezTo>
                    <a:pt x="5699112" y="2000488"/>
                    <a:pt x="5672710" y="1974085"/>
                    <a:pt x="5627236" y="1974085"/>
                  </a:cubicBezTo>
                  <a:close/>
                  <a:moveTo>
                    <a:pt x="5080634" y="1974085"/>
                  </a:moveTo>
                  <a:cubicBezTo>
                    <a:pt x="5034430" y="1974085"/>
                    <a:pt x="5009494" y="2001955"/>
                    <a:pt x="5009494" y="2063563"/>
                  </a:cubicBezTo>
                  <a:lnTo>
                    <a:pt x="5152510" y="2063563"/>
                  </a:lnTo>
                  <a:cubicBezTo>
                    <a:pt x="5152510" y="2002688"/>
                    <a:pt x="5127574" y="1974085"/>
                    <a:pt x="5080634" y="1974085"/>
                  </a:cubicBezTo>
                  <a:close/>
                  <a:moveTo>
                    <a:pt x="2861310" y="1974085"/>
                  </a:moveTo>
                  <a:cubicBezTo>
                    <a:pt x="2816571" y="1974085"/>
                    <a:pt x="2790168" y="2000488"/>
                    <a:pt x="2790168" y="2045227"/>
                  </a:cubicBezTo>
                  <a:lnTo>
                    <a:pt x="2790168" y="2150107"/>
                  </a:lnTo>
                  <a:cubicBezTo>
                    <a:pt x="2790168" y="2195579"/>
                    <a:pt x="2816571" y="2221249"/>
                    <a:pt x="2861310" y="2221249"/>
                  </a:cubicBezTo>
                  <a:cubicBezTo>
                    <a:pt x="2887713" y="2221249"/>
                    <a:pt x="2913383" y="2211715"/>
                    <a:pt x="2933186" y="2194846"/>
                  </a:cubicBezTo>
                  <a:lnTo>
                    <a:pt x="2933186" y="1983620"/>
                  </a:lnTo>
                  <a:cubicBezTo>
                    <a:pt x="2910450" y="1977752"/>
                    <a:pt x="2886246" y="1974085"/>
                    <a:pt x="2861310" y="1974085"/>
                  </a:cubicBezTo>
                  <a:close/>
                  <a:moveTo>
                    <a:pt x="6379712" y="1904410"/>
                  </a:moveTo>
                  <a:cubicBezTo>
                    <a:pt x="6422984" y="1904410"/>
                    <a:pt x="6459654" y="1918345"/>
                    <a:pt x="6486058" y="1945481"/>
                  </a:cubicBezTo>
                  <a:cubicBezTo>
                    <a:pt x="6512462" y="1971885"/>
                    <a:pt x="6527130" y="2008556"/>
                    <a:pt x="6527130" y="2051094"/>
                  </a:cubicBezTo>
                  <a:lnTo>
                    <a:pt x="6527130" y="2252786"/>
                  </a:lnTo>
                  <a:cubicBezTo>
                    <a:pt x="6527130" y="2274056"/>
                    <a:pt x="6510262" y="2290924"/>
                    <a:pt x="6488992" y="2290924"/>
                  </a:cubicBezTo>
                  <a:cubicBezTo>
                    <a:pt x="6467722" y="2290924"/>
                    <a:pt x="6451588" y="2274056"/>
                    <a:pt x="6451588" y="2252786"/>
                  </a:cubicBezTo>
                  <a:lnTo>
                    <a:pt x="6451588" y="2045227"/>
                  </a:lnTo>
                  <a:cubicBezTo>
                    <a:pt x="6451588" y="2000488"/>
                    <a:pt x="6425184" y="1974085"/>
                    <a:pt x="6379712" y="1974085"/>
                  </a:cubicBezTo>
                  <a:cubicBezTo>
                    <a:pt x="6355510" y="1974085"/>
                    <a:pt x="6331306" y="1977752"/>
                    <a:pt x="6308570" y="1983620"/>
                  </a:cubicBezTo>
                  <a:lnTo>
                    <a:pt x="6308570" y="2252786"/>
                  </a:lnTo>
                  <a:cubicBezTo>
                    <a:pt x="6308570" y="2274056"/>
                    <a:pt x="6291700" y="2290924"/>
                    <a:pt x="6271164" y="2290924"/>
                  </a:cubicBezTo>
                  <a:cubicBezTo>
                    <a:pt x="6249896" y="2290924"/>
                    <a:pt x="6233026" y="2274056"/>
                    <a:pt x="6233026" y="2252786"/>
                  </a:cubicBezTo>
                  <a:lnTo>
                    <a:pt x="6233026" y="1968217"/>
                  </a:lnTo>
                  <a:cubicBezTo>
                    <a:pt x="6233026" y="1947682"/>
                    <a:pt x="6245494" y="1930080"/>
                    <a:pt x="6265298" y="1923479"/>
                  </a:cubicBezTo>
                  <a:cubicBezTo>
                    <a:pt x="6301236" y="1911010"/>
                    <a:pt x="6340106" y="1904410"/>
                    <a:pt x="6379712" y="1904410"/>
                  </a:cubicBezTo>
                  <a:close/>
                  <a:moveTo>
                    <a:pt x="6094590" y="1904410"/>
                  </a:moveTo>
                  <a:cubicBezTo>
                    <a:pt x="6115860" y="1904410"/>
                    <a:pt x="6131996" y="1921278"/>
                    <a:pt x="6131996" y="1942548"/>
                  </a:cubicBezTo>
                  <a:lnTo>
                    <a:pt x="6131996" y="2252786"/>
                  </a:lnTo>
                  <a:cubicBezTo>
                    <a:pt x="6131996" y="2274056"/>
                    <a:pt x="6115860" y="2290924"/>
                    <a:pt x="6094590" y="2290924"/>
                  </a:cubicBezTo>
                  <a:cubicBezTo>
                    <a:pt x="6074054" y="2290924"/>
                    <a:pt x="6056452" y="2274056"/>
                    <a:pt x="6056452" y="2252786"/>
                  </a:cubicBezTo>
                  <a:lnTo>
                    <a:pt x="6056452" y="1942548"/>
                  </a:lnTo>
                  <a:cubicBezTo>
                    <a:pt x="6056452" y="1921278"/>
                    <a:pt x="6074054" y="1904410"/>
                    <a:pt x="6094590" y="1904410"/>
                  </a:cubicBezTo>
                  <a:close/>
                  <a:moveTo>
                    <a:pt x="5627236" y="1904410"/>
                  </a:moveTo>
                  <a:cubicBezTo>
                    <a:pt x="5670508" y="1904410"/>
                    <a:pt x="5707180" y="1918345"/>
                    <a:pt x="5733582" y="1945481"/>
                  </a:cubicBezTo>
                  <a:cubicBezTo>
                    <a:pt x="5759986" y="1971885"/>
                    <a:pt x="5774654" y="2008556"/>
                    <a:pt x="5774654" y="2051094"/>
                  </a:cubicBezTo>
                  <a:lnTo>
                    <a:pt x="5774654" y="2143506"/>
                  </a:lnTo>
                  <a:cubicBezTo>
                    <a:pt x="5774654" y="2186778"/>
                    <a:pt x="5760720" y="2224916"/>
                    <a:pt x="5734316" y="2251320"/>
                  </a:cubicBezTo>
                  <a:cubicBezTo>
                    <a:pt x="5707914" y="2278456"/>
                    <a:pt x="5675642" y="2290924"/>
                    <a:pt x="5632370" y="2290924"/>
                  </a:cubicBezTo>
                  <a:cubicBezTo>
                    <a:pt x="5608168" y="2290924"/>
                    <a:pt x="5578830" y="2282124"/>
                    <a:pt x="5556094" y="2271856"/>
                  </a:cubicBezTo>
                  <a:lnTo>
                    <a:pt x="5556094" y="2409006"/>
                  </a:lnTo>
                  <a:cubicBezTo>
                    <a:pt x="5556094" y="2430275"/>
                    <a:pt x="5539226" y="2447144"/>
                    <a:pt x="5518690" y="2447144"/>
                  </a:cubicBezTo>
                  <a:cubicBezTo>
                    <a:pt x="5497420" y="2447144"/>
                    <a:pt x="5480552" y="2430275"/>
                    <a:pt x="5480552" y="2409006"/>
                  </a:cubicBezTo>
                  <a:lnTo>
                    <a:pt x="5480552" y="1968217"/>
                  </a:lnTo>
                  <a:cubicBezTo>
                    <a:pt x="5480552" y="1947682"/>
                    <a:pt x="5493754" y="1929346"/>
                    <a:pt x="5512822" y="1923479"/>
                  </a:cubicBezTo>
                  <a:cubicBezTo>
                    <a:pt x="5549494" y="1911744"/>
                    <a:pt x="5587632" y="1904410"/>
                    <a:pt x="5627236" y="1904410"/>
                  </a:cubicBezTo>
                  <a:close/>
                  <a:moveTo>
                    <a:pt x="5080634" y="1904410"/>
                  </a:moveTo>
                  <a:cubicBezTo>
                    <a:pt x="5123906" y="1904410"/>
                    <a:pt x="5160578" y="1918345"/>
                    <a:pt x="5186982" y="1945481"/>
                  </a:cubicBezTo>
                  <a:cubicBezTo>
                    <a:pt x="5213386" y="1971885"/>
                    <a:pt x="5228054" y="2008556"/>
                    <a:pt x="5228054" y="2051094"/>
                  </a:cubicBezTo>
                  <a:lnTo>
                    <a:pt x="5228054" y="2085566"/>
                  </a:lnTo>
                  <a:cubicBezTo>
                    <a:pt x="5228054" y="2111969"/>
                    <a:pt x="5206784" y="2133238"/>
                    <a:pt x="5180380" y="2133238"/>
                  </a:cubicBezTo>
                  <a:lnTo>
                    <a:pt x="5009494" y="2133238"/>
                  </a:lnTo>
                  <a:cubicBezTo>
                    <a:pt x="5009494" y="2163309"/>
                    <a:pt x="5014626" y="2183111"/>
                    <a:pt x="5024162" y="2196313"/>
                  </a:cubicBezTo>
                  <a:cubicBezTo>
                    <a:pt x="5036630" y="2212448"/>
                    <a:pt x="5055698" y="2221249"/>
                    <a:pt x="5080634" y="2221249"/>
                  </a:cubicBezTo>
                  <a:cubicBezTo>
                    <a:pt x="5108506" y="2221249"/>
                    <a:pt x="5134908" y="2213182"/>
                    <a:pt x="5159844" y="2202180"/>
                  </a:cubicBezTo>
                  <a:cubicBezTo>
                    <a:pt x="5164978" y="2199980"/>
                    <a:pt x="5170112" y="2198513"/>
                    <a:pt x="5175246" y="2198513"/>
                  </a:cubicBezTo>
                  <a:cubicBezTo>
                    <a:pt x="5193582" y="2198513"/>
                    <a:pt x="5211184" y="2213915"/>
                    <a:pt x="5211184" y="2232984"/>
                  </a:cubicBezTo>
                  <a:cubicBezTo>
                    <a:pt x="5211184" y="2246919"/>
                    <a:pt x="5205318" y="2259387"/>
                    <a:pt x="5192116" y="2265988"/>
                  </a:cubicBezTo>
                  <a:cubicBezTo>
                    <a:pt x="5156910" y="2282857"/>
                    <a:pt x="5119506" y="2290924"/>
                    <a:pt x="5080634" y="2290924"/>
                  </a:cubicBezTo>
                  <a:cubicBezTo>
                    <a:pt x="5038096" y="2290924"/>
                    <a:pt x="5001426" y="2276990"/>
                    <a:pt x="4974288" y="2249853"/>
                  </a:cubicBezTo>
                  <a:cubicBezTo>
                    <a:pt x="4947886" y="2223450"/>
                    <a:pt x="4933950" y="2186778"/>
                    <a:pt x="4933950" y="2143506"/>
                  </a:cubicBezTo>
                  <a:lnTo>
                    <a:pt x="4933950" y="2051094"/>
                  </a:lnTo>
                  <a:cubicBezTo>
                    <a:pt x="4933950" y="2008556"/>
                    <a:pt x="4947886" y="1971885"/>
                    <a:pt x="4974288" y="1945481"/>
                  </a:cubicBezTo>
                  <a:cubicBezTo>
                    <a:pt x="5001426" y="1918345"/>
                    <a:pt x="5038096" y="1904410"/>
                    <a:pt x="5080634" y="1904410"/>
                  </a:cubicBezTo>
                  <a:close/>
                  <a:moveTo>
                    <a:pt x="4141336" y="1904410"/>
                  </a:moveTo>
                  <a:cubicBezTo>
                    <a:pt x="4184608" y="1904410"/>
                    <a:pt x="4221280" y="1918345"/>
                    <a:pt x="4247684" y="1945481"/>
                  </a:cubicBezTo>
                  <a:cubicBezTo>
                    <a:pt x="4274086" y="1971885"/>
                    <a:pt x="4288755" y="2008556"/>
                    <a:pt x="4288755" y="2051094"/>
                  </a:cubicBezTo>
                  <a:lnTo>
                    <a:pt x="4288755" y="2252786"/>
                  </a:lnTo>
                  <a:cubicBezTo>
                    <a:pt x="4288755" y="2274056"/>
                    <a:pt x="4271886" y="2290924"/>
                    <a:pt x="4250617" y="2290924"/>
                  </a:cubicBezTo>
                  <a:cubicBezTo>
                    <a:pt x="4229348" y="2290924"/>
                    <a:pt x="4213212" y="2274056"/>
                    <a:pt x="4213212" y="2252786"/>
                  </a:cubicBezTo>
                  <a:lnTo>
                    <a:pt x="4213212" y="2045227"/>
                  </a:lnTo>
                  <a:cubicBezTo>
                    <a:pt x="4213212" y="2000488"/>
                    <a:pt x="4186809" y="1974085"/>
                    <a:pt x="4141336" y="1974085"/>
                  </a:cubicBezTo>
                  <a:cubicBezTo>
                    <a:pt x="4117134" y="1974085"/>
                    <a:pt x="4092930" y="1977752"/>
                    <a:pt x="4070194" y="1983620"/>
                  </a:cubicBezTo>
                  <a:lnTo>
                    <a:pt x="4070194" y="2252786"/>
                  </a:lnTo>
                  <a:cubicBezTo>
                    <a:pt x="4070194" y="2274056"/>
                    <a:pt x="4053326" y="2290924"/>
                    <a:pt x="4032790" y="2290924"/>
                  </a:cubicBezTo>
                  <a:cubicBezTo>
                    <a:pt x="4011520" y="2290924"/>
                    <a:pt x="3994652" y="2274056"/>
                    <a:pt x="3994652" y="2252786"/>
                  </a:cubicBezTo>
                  <a:lnTo>
                    <a:pt x="3994652" y="1968217"/>
                  </a:lnTo>
                  <a:cubicBezTo>
                    <a:pt x="3994652" y="1947682"/>
                    <a:pt x="4007120" y="1930080"/>
                    <a:pt x="4026922" y="1923479"/>
                  </a:cubicBezTo>
                  <a:cubicBezTo>
                    <a:pt x="4062860" y="1911010"/>
                    <a:pt x="4101732" y="1904410"/>
                    <a:pt x="4141336" y="1904410"/>
                  </a:cubicBezTo>
                  <a:close/>
                  <a:moveTo>
                    <a:pt x="3780120" y="1904410"/>
                  </a:moveTo>
                  <a:cubicBezTo>
                    <a:pt x="3862264" y="1904410"/>
                    <a:pt x="3907002" y="1963817"/>
                    <a:pt x="3907002" y="2029092"/>
                  </a:cubicBezTo>
                  <a:lnTo>
                    <a:pt x="3907002" y="2227117"/>
                  </a:lnTo>
                  <a:cubicBezTo>
                    <a:pt x="3907002" y="2247652"/>
                    <a:pt x="3893801" y="2265255"/>
                    <a:pt x="3874732" y="2271856"/>
                  </a:cubicBezTo>
                  <a:cubicBezTo>
                    <a:pt x="3838794" y="2284324"/>
                    <a:pt x="3796989" y="2290924"/>
                    <a:pt x="3755917" y="2290924"/>
                  </a:cubicBezTo>
                  <a:cubicBezTo>
                    <a:pt x="3711178" y="2290924"/>
                    <a:pt x="3675974" y="2279923"/>
                    <a:pt x="3651038" y="2258654"/>
                  </a:cubicBezTo>
                  <a:cubicBezTo>
                    <a:pt x="3626101" y="2237385"/>
                    <a:pt x="3612899" y="2207314"/>
                    <a:pt x="3612899" y="2171376"/>
                  </a:cubicBezTo>
                  <a:cubicBezTo>
                    <a:pt x="3612899" y="2135438"/>
                    <a:pt x="3626101" y="2107568"/>
                    <a:pt x="3651038" y="2087033"/>
                  </a:cubicBezTo>
                  <a:cubicBezTo>
                    <a:pt x="3675974" y="2065763"/>
                    <a:pt x="3711178" y="2054762"/>
                    <a:pt x="3755917" y="2054762"/>
                  </a:cubicBezTo>
                  <a:lnTo>
                    <a:pt x="3831460" y="2054762"/>
                  </a:lnTo>
                  <a:lnTo>
                    <a:pt x="3831460" y="2029092"/>
                  </a:lnTo>
                  <a:cubicBezTo>
                    <a:pt x="3831460" y="1998288"/>
                    <a:pt x="3808724" y="1974085"/>
                    <a:pt x="3770586" y="1974085"/>
                  </a:cubicBezTo>
                  <a:cubicBezTo>
                    <a:pt x="3736115" y="1974085"/>
                    <a:pt x="3717046" y="1978486"/>
                    <a:pt x="3691376" y="1993888"/>
                  </a:cubicBezTo>
                  <a:cubicBezTo>
                    <a:pt x="3685508" y="1997555"/>
                    <a:pt x="3677441" y="2000488"/>
                    <a:pt x="3670840" y="2000488"/>
                  </a:cubicBezTo>
                  <a:cubicBezTo>
                    <a:pt x="3651038" y="2000488"/>
                    <a:pt x="3634902" y="1985820"/>
                    <a:pt x="3634902" y="1967484"/>
                  </a:cubicBezTo>
                  <a:cubicBezTo>
                    <a:pt x="3634902" y="1954283"/>
                    <a:pt x="3640770" y="1941081"/>
                    <a:pt x="3653238" y="1933747"/>
                  </a:cubicBezTo>
                  <a:cubicBezTo>
                    <a:pt x="3692843" y="1911010"/>
                    <a:pt x="3727314" y="1904410"/>
                    <a:pt x="3780120" y="1904410"/>
                  </a:cubicBezTo>
                  <a:close/>
                  <a:moveTo>
                    <a:pt x="3442335" y="1904410"/>
                  </a:moveTo>
                  <a:cubicBezTo>
                    <a:pt x="3478273" y="1904410"/>
                    <a:pt x="3512744" y="1912477"/>
                    <a:pt x="3544281" y="1927879"/>
                  </a:cubicBezTo>
                  <a:cubicBezTo>
                    <a:pt x="3558216" y="1934480"/>
                    <a:pt x="3565550" y="1947682"/>
                    <a:pt x="3565550" y="1961617"/>
                  </a:cubicBezTo>
                  <a:cubicBezTo>
                    <a:pt x="3565550" y="1979952"/>
                    <a:pt x="3550148" y="1996088"/>
                    <a:pt x="3529612" y="1996088"/>
                  </a:cubicBezTo>
                  <a:cubicBezTo>
                    <a:pt x="3523012" y="1996088"/>
                    <a:pt x="3517144" y="1993888"/>
                    <a:pt x="3512010" y="1991687"/>
                  </a:cubicBezTo>
                  <a:cubicBezTo>
                    <a:pt x="3490741" y="1982153"/>
                    <a:pt x="3466538" y="1974085"/>
                    <a:pt x="3442335" y="1974085"/>
                  </a:cubicBezTo>
                  <a:cubicBezTo>
                    <a:pt x="3397596" y="1974085"/>
                    <a:pt x="3371193" y="2000488"/>
                    <a:pt x="3371193" y="2045227"/>
                  </a:cubicBezTo>
                  <a:lnTo>
                    <a:pt x="3371193" y="2149374"/>
                  </a:lnTo>
                  <a:cubicBezTo>
                    <a:pt x="3371193" y="2194846"/>
                    <a:pt x="3397596" y="2220516"/>
                    <a:pt x="3442335" y="2220516"/>
                  </a:cubicBezTo>
                  <a:cubicBezTo>
                    <a:pt x="3466538" y="2220516"/>
                    <a:pt x="3492941" y="2212448"/>
                    <a:pt x="3514210" y="2202180"/>
                  </a:cubicBezTo>
                  <a:cubicBezTo>
                    <a:pt x="3519344" y="2199247"/>
                    <a:pt x="3524478" y="2198513"/>
                    <a:pt x="3530346" y="2198513"/>
                  </a:cubicBezTo>
                  <a:cubicBezTo>
                    <a:pt x="3548682" y="2198513"/>
                    <a:pt x="3565550" y="2213182"/>
                    <a:pt x="3565550" y="2233718"/>
                  </a:cubicBezTo>
                  <a:cubicBezTo>
                    <a:pt x="3565550" y="2247652"/>
                    <a:pt x="3557483" y="2260854"/>
                    <a:pt x="3543548" y="2267455"/>
                  </a:cubicBezTo>
                  <a:cubicBezTo>
                    <a:pt x="3512010" y="2282857"/>
                    <a:pt x="3478273" y="2290924"/>
                    <a:pt x="3442335" y="2290924"/>
                  </a:cubicBezTo>
                  <a:cubicBezTo>
                    <a:pt x="3399796" y="2290924"/>
                    <a:pt x="3363125" y="2276990"/>
                    <a:pt x="3335988" y="2249853"/>
                  </a:cubicBezTo>
                  <a:cubicBezTo>
                    <a:pt x="3309585" y="2223450"/>
                    <a:pt x="3295650" y="2186778"/>
                    <a:pt x="3295650" y="2143506"/>
                  </a:cubicBezTo>
                  <a:lnTo>
                    <a:pt x="3295650" y="2051094"/>
                  </a:lnTo>
                  <a:cubicBezTo>
                    <a:pt x="3295650" y="2008556"/>
                    <a:pt x="3309585" y="1971885"/>
                    <a:pt x="3335988" y="1945481"/>
                  </a:cubicBezTo>
                  <a:cubicBezTo>
                    <a:pt x="3363125" y="1918345"/>
                    <a:pt x="3399796" y="1904410"/>
                    <a:pt x="3442335" y="1904410"/>
                  </a:cubicBezTo>
                  <a:close/>
                  <a:moveTo>
                    <a:pt x="2861310" y="1904410"/>
                  </a:moveTo>
                  <a:cubicBezTo>
                    <a:pt x="2901648" y="1904410"/>
                    <a:pt x="2939786" y="1911010"/>
                    <a:pt x="2976458" y="1923479"/>
                  </a:cubicBezTo>
                  <a:cubicBezTo>
                    <a:pt x="2995527" y="1930080"/>
                    <a:pt x="3008728" y="1947682"/>
                    <a:pt x="3008728" y="1968217"/>
                  </a:cubicBezTo>
                  <a:lnTo>
                    <a:pt x="3008728" y="2300459"/>
                  </a:lnTo>
                  <a:cubicBezTo>
                    <a:pt x="3008728" y="2342998"/>
                    <a:pt x="2994060" y="2379669"/>
                    <a:pt x="2967657" y="2406072"/>
                  </a:cubicBezTo>
                  <a:cubicBezTo>
                    <a:pt x="2941254" y="2433209"/>
                    <a:pt x="2904582" y="2447144"/>
                    <a:pt x="2861310" y="2447144"/>
                  </a:cubicBezTo>
                  <a:cubicBezTo>
                    <a:pt x="2824639" y="2447144"/>
                    <a:pt x="2788701" y="2439810"/>
                    <a:pt x="2754963" y="2424408"/>
                  </a:cubicBezTo>
                  <a:cubicBezTo>
                    <a:pt x="2741028" y="2417807"/>
                    <a:pt x="2732227" y="2405339"/>
                    <a:pt x="2732227" y="2390670"/>
                  </a:cubicBezTo>
                  <a:cubicBezTo>
                    <a:pt x="2732227" y="2371601"/>
                    <a:pt x="2748362" y="2355466"/>
                    <a:pt x="2768898" y="2355466"/>
                  </a:cubicBezTo>
                  <a:cubicBezTo>
                    <a:pt x="2774032" y="2355466"/>
                    <a:pt x="2780634" y="2357666"/>
                    <a:pt x="2785768" y="2359866"/>
                  </a:cubicBezTo>
                  <a:cubicBezTo>
                    <a:pt x="2809970" y="2370134"/>
                    <a:pt x="2834907" y="2377469"/>
                    <a:pt x="2861310" y="2377469"/>
                  </a:cubicBezTo>
                  <a:cubicBezTo>
                    <a:pt x="2906782" y="2377469"/>
                    <a:pt x="2933186" y="2345198"/>
                    <a:pt x="2933186" y="2300459"/>
                  </a:cubicBezTo>
                  <a:lnTo>
                    <a:pt x="2933186" y="2271856"/>
                  </a:lnTo>
                  <a:cubicBezTo>
                    <a:pt x="2911183" y="2282857"/>
                    <a:pt x="2886246" y="2290924"/>
                    <a:pt x="2861310" y="2290924"/>
                  </a:cubicBezTo>
                  <a:cubicBezTo>
                    <a:pt x="2818771" y="2290924"/>
                    <a:pt x="2782100" y="2276990"/>
                    <a:pt x="2754963" y="2249853"/>
                  </a:cubicBezTo>
                  <a:cubicBezTo>
                    <a:pt x="2728560" y="2223450"/>
                    <a:pt x="2714625" y="2186778"/>
                    <a:pt x="2714625" y="2143506"/>
                  </a:cubicBezTo>
                  <a:lnTo>
                    <a:pt x="2714625" y="2051094"/>
                  </a:lnTo>
                  <a:cubicBezTo>
                    <a:pt x="2714625" y="2008556"/>
                    <a:pt x="2728560" y="1971885"/>
                    <a:pt x="2754963" y="1945481"/>
                  </a:cubicBezTo>
                  <a:cubicBezTo>
                    <a:pt x="2782100" y="1918345"/>
                    <a:pt x="2818771" y="1904410"/>
                    <a:pt x="2861310" y="1904410"/>
                  </a:cubicBezTo>
                  <a:close/>
                  <a:moveTo>
                    <a:pt x="2493512" y="1904410"/>
                  </a:moveTo>
                  <a:cubicBezTo>
                    <a:pt x="2536784" y="1904410"/>
                    <a:pt x="2573455" y="1918345"/>
                    <a:pt x="2599858" y="1945481"/>
                  </a:cubicBezTo>
                  <a:cubicBezTo>
                    <a:pt x="2626262" y="1971885"/>
                    <a:pt x="2640930" y="2008556"/>
                    <a:pt x="2640930" y="2051094"/>
                  </a:cubicBezTo>
                  <a:lnTo>
                    <a:pt x="2640930" y="2252786"/>
                  </a:lnTo>
                  <a:cubicBezTo>
                    <a:pt x="2640930" y="2274056"/>
                    <a:pt x="2624062" y="2290924"/>
                    <a:pt x="2602792" y="2290924"/>
                  </a:cubicBezTo>
                  <a:cubicBezTo>
                    <a:pt x="2581523" y="2290924"/>
                    <a:pt x="2565388" y="2274056"/>
                    <a:pt x="2565388" y="2252786"/>
                  </a:cubicBezTo>
                  <a:lnTo>
                    <a:pt x="2565388" y="2045227"/>
                  </a:lnTo>
                  <a:cubicBezTo>
                    <a:pt x="2565388" y="2000488"/>
                    <a:pt x="2538984" y="1974085"/>
                    <a:pt x="2493512" y="1974085"/>
                  </a:cubicBezTo>
                  <a:cubicBezTo>
                    <a:pt x="2469309" y="1974085"/>
                    <a:pt x="2445106" y="1977752"/>
                    <a:pt x="2422370" y="1983620"/>
                  </a:cubicBezTo>
                  <a:lnTo>
                    <a:pt x="2422370" y="2252786"/>
                  </a:lnTo>
                  <a:cubicBezTo>
                    <a:pt x="2422370" y="2274056"/>
                    <a:pt x="2405501" y="2290924"/>
                    <a:pt x="2384965" y="2290924"/>
                  </a:cubicBezTo>
                  <a:cubicBezTo>
                    <a:pt x="2363696" y="2290924"/>
                    <a:pt x="2346827" y="2274056"/>
                    <a:pt x="2346827" y="2252786"/>
                  </a:cubicBezTo>
                  <a:lnTo>
                    <a:pt x="2346827" y="1968217"/>
                  </a:lnTo>
                  <a:cubicBezTo>
                    <a:pt x="2346827" y="1947682"/>
                    <a:pt x="2359295" y="1930080"/>
                    <a:pt x="2379098" y="1923479"/>
                  </a:cubicBezTo>
                  <a:cubicBezTo>
                    <a:pt x="2415035" y="1911010"/>
                    <a:pt x="2453907" y="1904410"/>
                    <a:pt x="2493512" y="1904410"/>
                  </a:cubicBezTo>
                  <a:close/>
                  <a:moveTo>
                    <a:pt x="2208390" y="1904410"/>
                  </a:moveTo>
                  <a:cubicBezTo>
                    <a:pt x="2229660" y="1904410"/>
                    <a:pt x="2245795" y="1921278"/>
                    <a:pt x="2245795" y="1942548"/>
                  </a:cubicBezTo>
                  <a:lnTo>
                    <a:pt x="2245795" y="2252786"/>
                  </a:lnTo>
                  <a:cubicBezTo>
                    <a:pt x="2245795" y="2274056"/>
                    <a:pt x="2229660" y="2290924"/>
                    <a:pt x="2208390" y="2290924"/>
                  </a:cubicBezTo>
                  <a:cubicBezTo>
                    <a:pt x="2187854" y="2290924"/>
                    <a:pt x="2170252" y="2274056"/>
                    <a:pt x="2170252" y="2252786"/>
                  </a:cubicBezTo>
                  <a:lnTo>
                    <a:pt x="2170252" y="1942548"/>
                  </a:lnTo>
                  <a:cubicBezTo>
                    <a:pt x="2170252" y="1921278"/>
                    <a:pt x="2187854" y="1904410"/>
                    <a:pt x="2208390" y="1904410"/>
                  </a:cubicBezTo>
                  <a:close/>
                  <a:moveTo>
                    <a:pt x="1210428" y="1904410"/>
                  </a:moveTo>
                  <a:cubicBezTo>
                    <a:pt x="1225830" y="1904410"/>
                    <a:pt x="1239765" y="1913944"/>
                    <a:pt x="1244899" y="1928613"/>
                  </a:cubicBezTo>
                  <a:lnTo>
                    <a:pt x="1332910" y="2169909"/>
                  </a:lnTo>
                  <a:lnTo>
                    <a:pt x="1408452" y="1930080"/>
                  </a:lnTo>
                  <a:cubicBezTo>
                    <a:pt x="1413586" y="1914677"/>
                    <a:pt x="1428255" y="1904410"/>
                    <a:pt x="1443657" y="1904410"/>
                  </a:cubicBezTo>
                  <a:cubicBezTo>
                    <a:pt x="1463459" y="1904410"/>
                    <a:pt x="1482528" y="1920545"/>
                    <a:pt x="1482528" y="1942548"/>
                  </a:cubicBezTo>
                  <a:cubicBezTo>
                    <a:pt x="1482528" y="1946215"/>
                    <a:pt x="1481795" y="1950615"/>
                    <a:pt x="1480328" y="1954283"/>
                  </a:cubicBezTo>
                  <a:lnTo>
                    <a:pt x="1349045" y="2346665"/>
                  </a:lnTo>
                  <a:cubicBezTo>
                    <a:pt x="1329242" y="2406806"/>
                    <a:pt x="1277903" y="2447144"/>
                    <a:pt x="1208228" y="2447144"/>
                  </a:cubicBezTo>
                  <a:cubicBezTo>
                    <a:pt x="1188425" y="2447144"/>
                    <a:pt x="1170823" y="2433209"/>
                    <a:pt x="1170823" y="2411206"/>
                  </a:cubicBezTo>
                  <a:cubicBezTo>
                    <a:pt x="1170823" y="2392137"/>
                    <a:pt x="1186958" y="2376735"/>
                    <a:pt x="1206761" y="2376002"/>
                  </a:cubicBezTo>
                  <a:cubicBezTo>
                    <a:pt x="1239031" y="2374535"/>
                    <a:pt x="1266901" y="2361334"/>
                    <a:pt x="1277169" y="2329063"/>
                  </a:cubicBezTo>
                  <a:lnTo>
                    <a:pt x="1295505" y="2268922"/>
                  </a:lnTo>
                  <a:lnTo>
                    <a:pt x="1174490" y="1955749"/>
                  </a:lnTo>
                  <a:cubicBezTo>
                    <a:pt x="1173023" y="1951349"/>
                    <a:pt x="1171556" y="1946215"/>
                    <a:pt x="1171556" y="1941814"/>
                  </a:cubicBezTo>
                  <a:cubicBezTo>
                    <a:pt x="1171556" y="1922745"/>
                    <a:pt x="1189158" y="1904410"/>
                    <a:pt x="1210428" y="1904410"/>
                  </a:cubicBezTo>
                  <a:close/>
                  <a:moveTo>
                    <a:pt x="969512" y="1904410"/>
                  </a:moveTo>
                  <a:cubicBezTo>
                    <a:pt x="1012784" y="1904410"/>
                    <a:pt x="1049455" y="1918345"/>
                    <a:pt x="1075858" y="1945481"/>
                  </a:cubicBezTo>
                  <a:cubicBezTo>
                    <a:pt x="1102262" y="1971885"/>
                    <a:pt x="1116930" y="2008556"/>
                    <a:pt x="1116930" y="2051094"/>
                  </a:cubicBezTo>
                  <a:lnTo>
                    <a:pt x="1116930" y="2252786"/>
                  </a:lnTo>
                  <a:cubicBezTo>
                    <a:pt x="1116930" y="2274056"/>
                    <a:pt x="1100062" y="2290924"/>
                    <a:pt x="1078792" y="2290924"/>
                  </a:cubicBezTo>
                  <a:cubicBezTo>
                    <a:pt x="1057523" y="2290924"/>
                    <a:pt x="1041388" y="2274056"/>
                    <a:pt x="1041388" y="2252786"/>
                  </a:cubicBezTo>
                  <a:lnTo>
                    <a:pt x="1041388" y="2045227"/>
                  </a:lnTo>
                  <a:cubicBezTo>
                    <a:pt x="1041388" y="2000488"/>
                    <a:pt x="1014984" y="1974085"/>
                    <a:pt x="969512" y="1974085"/>
                  </a:cubicBezTo>
                  <a:cubicBezTo>
                    <a:pt x="945309" y="1974085"/>
                    <a:pt x="921106" y="1977752"/>
                    <a:pt x="898370" y="1983620"/>
                  </a:cubicBezTo>
                  <a:lnTo>
                    <a:pt x="898370" y="2252786"/>
                  </a:lnTo>
                  <a:cubicBezTo>
                    <a:pt x="898370" y="2274056"/>
                    <a:pt x="881501" y="2290924"/>
                    <a:pt x="860965" y="2290924"/>
                  </a:cubicBezTo>
                  <a:cubicBezTo>
                    <a:pt x="839696" y="2290924"/>
                    <a:pt x="822827" y="2274056"/>
                    <a:pt x="822827" y="2252786"/>
                  </a:cubicBezTo>
                  <a:lnTo>
                    <a:pt x="822827" y="1968217"/>
                  </a:lnTo>
                  <a:cubicBezTo>
                    <a:pt x="822827" y="1947682"/>
                    <a:pt x="835295" y="1930080"/>
                    <a:pt x="855097" y="1923479"/>
                  </a:cubicBezTo>
                  <a:cubicBezTo>
                    <a:pt x="891035" y="1911010"/>
                    <a:pt x="929907" y="1904410"/>
                    <a:pt x="969512" y="1904410"/>
                  </a:cubicBezTo>
                  <a:close/>
                  <a:moveTo>
                    <a:pt x="608295" y="1904410"/>
                  </a:moveTo>
                  <a:cubicBezTo>
                    <a:pt x="690439" y="1904410"/>
                    <a:pt x="735178" y="1963817"/>
                    <a:pt x="735178" y="2029092"/>
                  </a:cubicBezTo>
                  <a:lnTo>
                    <a:pt x="735178" y="2227117"/>
                  </a:lnTo>
                  <a:cubicBezTo>
                    <a:pt x="735178" y="2247652"/>
                    <a:pt x="721976" y="2265255"/>
                    <a:pt x="702907" y="2271856"/>
                  </a:cubicBezTo>
                  <a:cubicBezTo>
                    <a:pt x="666969" y="2284324"/>
                    <a:pt x="625164" y="2290924"/>
                    <a:pt x="584092" y="2290924"/>
                  </a:cubicBezTo>
                  <a:cubicBezTo>
                    <a:pt x="539353" y="2290924"/>
                    <a:pt x="504149" y="2279923"/>
                    <a:pt x="479212" y="2258654"/>
                  </a:cubicBezTo>
                  <a:cubicBezTo>
                    <a:pt x="454276" y="2237385"/>
                    <a:pt x="441074" y="2207314"/>
                    <a:pt x="441074" y="2171376"/>
                  </a:cubicBezTo>
                  <a:cubicBezTo>
                    <a:pt x="441074" y="2135438"/>
                    <a:pt x="454276" y="2107568"/>
                    <a:pt x="479212" y="2087033"/>
                  </a:cubicBezTo>
                  <a:cubicBezTo>
                    <a:pt x="504149" y="2065763"/>
                    <a:pt x="539353" y="2054762"/>
                    <a:pt x="584092" y="2054762"/>
                  </a:cubicBezTo>
                  <a:lnTo>
                    <a:pt x="659635" y="2054762"/>
                  </a:lnTo>
                  <a:lnTo>
                    <a:pt x="659635" y="2029092"/>
                  </a:lnTo>
                  <a:cubicBezTo>
                    <a:pt x="659635" y="1998288"/>
                    <a:pt x="636899" y="1974085"/>
                    <a:pt x="598761" y="1974085"/>
                  </a:cubicBezTo>
                  <a:cubicBezTo>
                    <a:pt x="564290" y="1974085"/>
                    <a:pt x="545221" y="1978486"/>
                    <a:pt x="519551" y="1993888"/>
                  </a:cubicBezTo>
                  <a:cubicBezTo>
                    <a:pt x="513683" y="1997555"/>
                    <a:pt x="505616" y="2000488"/>
                    <a:pt x="499015" y="2000488"/>
                  </a:cubicBezTo>
                  <a:cubicBezTo>
                    <a:pt x="479212" y="2000488"/>
                    <a:pt x="463077" y="1985820"/>
                    <a:pt x="463077" y="1967484"/>
                  </a:cubicBezTo>
                  <a:cubicBezTo>
                    <a:pt x="463077" y="1954283"/>
                    <a:pt x="468944" y="1941081"/>
                    <a:pt x="481413" y="1933747"/>
                  </a:cubicBezTo>
                  <a:cubicBezTo>
                    <a:pt x="521018" y="1911010"/>
                    <a:pt x="555489" y="1904410"/>
                    <a:pt x="608295" y="1904410"/>
                  </a:cubicBezTo>
                  <a:close/>
                  <a:moveTo>
                    <a:pt x="6094590" y="1762125"/>
                  </a:moveTo>
                  <a:cubicBezTo>
                    <a:pt x="6118060" y="1762125"/>
                    <a:pt x="6137130" y="1781194"/>
                    <a:pt x="6137130" y="1804664"/>
                  </a:cubicBezTo>
                  <a:cubicBezTo>
                    <a:pt x="6137130" y="1828133"/>
                    <a:pt x="6118060" y="1847203"/>
                    <a:pt x="6094590" y="1847203"/>
                  </a:cubicBezTo>
                  <a:cubicBezTo>
                    <a:pt x="6071122" y="1847203"/>
                    <a:pt x="6052052" y="1828133"/>
                    <a:pt x="6052052" y="1804664"/>
                  </a:cubicBezTo>
                  <a:cubicBezTo>
                    <a:pt x="6052052" y="1781194"/>
                    <a:pt x="6071122" y="1762125"/>
                    <a:pt x="6094590" y="1762125"/>
                  </a:cubicBezTo>
                  <a:close/>
                  <a:moveTo>
                    <a:pt x="5350906" y="1762125"/>
                  </a:moveTo>
                  <a:cubicBezTo>
                    <a:pt x="5371442" y="1762125"/>
                    <a:pt x="5388312" y="1778994"/>
                    <a:pt x="5388312" y="1800263"/>
                  </a:cubicBezTo>
                  <a:lnTo>
                    <a:pt x="5388312" y="2252786"/>
                  </a:lnTo>
                  <a:cubicBezTo>
                    <a:pt x="5388312" y="2274056"/>
                    <a:pt x="5371442" y="2290924"/>
                    <a:pt x="5350906" y="2290924"/>
                  </a:cubicBezTo>
                  <a:cubicBezTo>
                    <a:pt x="5329638" y="2290924"/>
                    <a:pt x="5312768" y="2274056"/>
                    <a:pt x="5312768" y="2252786"/>
                  </a:cubicBezTo>
                  <a:lnTo>
                    <a:pt x="5312768" y="1800263"/>
                  </a:lnTo>
                  <a:cubicBezTo>
                    <a:pt x="5312768" y="1778994"/>
                    <a:pt x="5329638" y="1762125"/>
                    <a:pt x="5350906" y="1762125"/>
                  </a:cubicBezTo>
                  <a:close/>
                  <a:moveTo>
                    <a:pt x="4604290" y="1762125"/>
                  </a:moveTo>
                  <a:cubicBezTo>
                    <a:pt x="4624826" y="1762125"/>
                    <a:pt x="4641694" y="1778994"/>
                    <a:pt x="4641694" y="1800263"/>
                  </a:cubicBezTo>
                  <a:lnTo>
                    <a:pt x="4641694" y="1923479"/>
                  </a:lnTo>
                  <a:cubicBezTo>
                    <a:pt x="4664430" y="1913211"/>
                    <a:pt x="4693768" y="1904410"/>
                    <a:pt x="4717970" y="1904410"/>
                  </a:cubicBezTo>
                  <a:cubicBezTo>
                    <a:pt x="4761242" y="1904410"/>
                    <a:pt x="4792780" y="1916878"/>
                    <a:pt x="4819916" y="1944015"/>
                  </a:cubicBezTo>
                  <a:cubicBezTo>
                    <a:pt x="4846320" y="1970418"/>
                    <a:pt x="4860254" y="2008556"/>
                    <a:pt x="4860254" y="2051094"/>
                  </a:cubicBezTo>
                  <a:lnTo>
                    <a:pt x="4860254" y="2252786"/>
                  </a:lnTo>
                  <a:cubicBezTo>
                    <a:pt x="4860254" y="2274056"/>
                    <a:pt x="4843386" y="2290924"/>
                    <a:pt x="4822118" y="2290924"/>
                  </a:cubicBezTo>
                  <a:cubicBezTo>
                    <a:pt x="4800848" y="2290924"/>
                    <a:pt x="4784712" y="2274056"/>
                    <a:pt x="4784712" y="2252786"/>
                  </a:cubicBezTo>
                  <a:lnTo>
                    <a:pt x="4784712" y="2045227"/>
                  </a:lnTo>
                  <a:cubicBezTo>
                    <a:pt x="4784712" y="2000488"/>
                    <a:pt x="4758310" y="1974085"/>
                    <a:pt x="4712836" y="1974085"/>
                  </a:cubicBezTo>
                  <a:cubicBezTo>
                    <a:pt x="4687166" y="1974085"/>
                    <a:pt x="4662230" y="1983620"/>
                    <a:pt x="4641694" y="2000488"/>
                  </a:cubicBezTo>
                  <a:lnTo>
                    <a:pt x="4641694" y="2252786"/>
                  </a:lnTo>
                  <a:cubicBezTo>
                    <a:pt x="4641694" y="2274056"/>
                    <a:pt x="4624826" y="2290924"/>
                    <a:pt x="4604290" y="2290924"/>
                  </a:cubicBezTo>
                  <a:cubicBezTo>
                    <a:pt x="4583020" y="2290924"/>
                    <a:pt x="4566152" y="2274056"/>
                    <a:pt x="4566152" y="2252786"/>
                  </a:cubicBezTo>
                  <a:lnTo>
                    <a:pt x="4566152" y="1800263"/>
                  </a:lnTo>
                  <a:cubicBezTo>
                    <a:pt x="4566152" y="1778994"/>
                    <a:pt x="4583020" y="1762125"/>
                    <a:pt x="4604290" y="1762125"/>
                  </a:cubicBezTo>
                  <a:close/>
                  <a:moveTo>
                    <a:pt x="2208390" y="1762125"/>
                  </a:moveTo>
                  <a:cubicBezTo>
                    <a:pt x="2231860" y="1762125"/>
                    <a:pt x="2250929" y="1781194"/>
                    <a:pt x="2250929" y="1804664"/>
                  </a:cubicBezTo>
                  <a:cubicBezTo>
                    <a:pt x="2250929" y="1828133"/>
                    <a:pt x="2231860" y="1847203"/>
                    <a:pt x="2208390" y="1847203"/>
                  </a:cubicBezTo>
                  <a:cubicBezTo>
                    <a:pt x="2184921" y="1847203"/>
                    <a:pt x="2165852" y="1828133"/>
                    <a:pt x="2165852" y="1804664"/>
                  </a:cubicBezTo>
                  <a:cubicBezTo>
                    <a:pt x="2165852" y="1781194"/>
                    <a:pt x="2184921" y="1762125"/>
                    <a:pt x="2208390" y="1762125"/>
                  </a:cubicBezTo>
                  <a:close/>
                  <a:moveTo>
                    <a:pt x="1822990" y="1762125"/>
                  </a:moveTo>
                  <a:cubicBezTo>
                    <a:pt x="1843526" y="1762125"/>
                    <a:pt x="1860395" y="1778994"/>
                    <a:pt x="1860395" y="1800263"/>
                  </a:cubicBezTo>
                  <a:lnTo>
                    <a:pt x="1860395" y="1923479"/>
                  </a:lnTo>
                  <a:cubicBezTo>
                    <a:pt x="1883131" y="1913211"/>
                    <a:pt x="1912468" y="1904410"/>
                    <a:pt x="1936671" y="1904410"/>
                  </a:cubicBezTo>
                  <a:cubicBezTo>
                    <a:pt x="1979943" y="1904410"/>
                    <a:pt x="2011480" y="1916878"/>
                    <a:pt x="2038617" y="1944015"/>
                  </a:cubicBezTo>
                  <a:cubicBezTo>
                    <a:pt x="2065020" y="1970418"/>
                    <a:pt x="2078955" y="2008556"/>
                    <a:pt x="2078955" y="2051094"/>
                  </a:cubicBezTo>
                  <a:lnTo>
                    <a:pt x="2078955" y="2252786"/>
                  </a:lnTo>
                  <a:cubicBezTo>
                    <a:pt x="2078955" y="2274056"/>
                    <a:pt x="2062086" y="2290924"/>
                    <a:pt x="2040817" y="2290924"/>
                  </a:cubicBezTo>
                  <a:cubicBezTo>
                    <a:pt x="2019548" y="2290924"/>
                    <a:pt x="2003412" y="2274056"/>
                    <a:pt x="2003412" y="2252786"/>
                  </a:cubicBezTo>
                  <a:lnTo>
                    <a:pt x="2003412" y="2045227"/>
                  </a:lnTo>
                  <a:cubicBezTo>
                    <a:pt x="2003412" y="2000488"/>
                    <a:pt x="1977009" y="1974085"/>
                    <a:pt x="1931537" y="1974085"/>
                  </a:cubicBezTo>
                  <a:cubicBezTo>
                    <a:pt x="1905867" y="1974085"/>
                    <a:pt x="1880931" y="1983620"/>
                    <a:pt x="1860395" y="2000488"/>
                  </a:cubicBezTo>
                  <a:lnTo>
                    <a:pt x="1860395" y="2252786"/>
                  </a:lnTo>
                  <a:cubicBezTo>
                    <a:pt x="1860395" y="2274056"/>
                    <a:pt x="1843526" y="2290924"/>
                    <a:pt x="1822990" y="2290924"/>
                  </a:cubicBezTo>
                  <a:cubicBezTo>
                    <a:pt x="1801721" y="2290924"/>
                    <a:pt x="1784852" y="2274056"/>
                    <a:pt x="1784852" y="2252786"/>
                  </a:cubicBezTo>
                  <a:lnTo>
                    <a:pt x="1784852" y="1800263"/>
                  </a:lnTo>
                  <a:cubicBezTo>
                    <a:pt x="1784852" y="1778994"/>
                    <a:pt x="1801721" y="1762125"/>
                    <a:pt x="1822990" y="1762125"/>
                  </a:cubicBezTo>
                  <a:close/>
                  <a:moveTo>
                    <a:pt x="1575340" y="1762125"/>
                  </a:moveTo>
                  <a:cubicBezTo>
                    <a:pt x="1595876" y="1762125"/>
                    <a:pt x="1612745" y="1778994"/>
                    <a:pt x="1612745" y="1800263"/>
                  </a:cubicBezTo>
                  <a:lnTo>
                    <a:pt x="1612745" y="1911744"/>
                  </a:lnTo>
                  <a:lnTo>
                    <a:pt x="1683887" y="1911744"/>
                  </a:lnTo>
                  <a:cubicBezTo>
                    <a:pt x="1705156" y="1911744"/>
                    <a:pt x="1722025" y="1927146"/>
                    <a:pt x="1722025" y="1947682"/>
                  </a:cubicBezTo>
                  <a:cubicBezTo>
                    <a:pt x="1722025" y="1969684"/>
                    <a:pt x="1705890" y="1984353"/>
                    <a:pt x="1683887" y="1984353"/>
                  </a:cubicBezTo>
                  <a:lnTo>
                    <a:pt x="1612745" y="1984353"/>
                  </a:lnTo>
                  <a:lnTo>
                    <a:pt x="1612745" y="2175777"/>
                  </a:lnTo>
                  <a:cubicBezTo>
                    <a:pt x="1612745" y="2203647"/>
                    <a:pt x="1627413" y="2221249"/>
                    <a:pt x="1646482" y="2221249"/>
                  </a:cubicBezTo>
                  <a:cubicBezTo>
                    <a:pt x="1667752" y="2221249"/>
                    <a:pt x="1671419" y="2215382"/>
                    <a:pt x="1685354" y="2215382"/>
                  </a:cubicBezTo>
                  <a:cubicBezTo>
                    <a:pt x="1703689" y="2215382"/>
                    <a:pt x="1722025" y="2228583"/>
                    <a:pt x="1722025" y="2250586"/>
                  </a:cubicBezTo>
                  <a:cubicBezTo>
                    <a:pt x="1722025" y="2268922"/>
                    <a:pt x="1708090" y="2282857"/>
                    <a:pt x="1689754" y="2286524"/>
                  </a:cubicBezTo>
                  <a:cubicBezTo>
                    <a:pt x="1675086" y="2289457"/>
                    <a:pt x="1661151" y="2290924"/>
                    <a:pt x="1646482" y="2290924"/>
                  </a:cubicBezTo>
                  <a:cubicBezTo>
                    <a:pt x="1586341" y="2290924"/>
                    <a:pt x="1537202" y="2243985"/>
                    <a:pt x="1537202" y="2176510"/>
                  </a:cubicBezTo>
                  <a:lnTo>
                    <a:pt x="1537202" y="1800263"/>
                  </a:lnTo>
                  <a:cubicBezTo>
                    <a:pt x="1537202" y="1778994"/>
                    <a:pt x="1554071" y="1762125"/>
                    <a:pt x="1575340" y="1762125"/>
                  </a:cubicBezTo>
                  <a:close/>
                  <a:moveTo>
                    <a:pt x="4994166" y="1238612"/>
                  </a:moveTo>
                  <a:cubicBezTo>
                    <a:pt x="4930360" y="1238612"/>
                    <a:pt x="4926692" y="1273083"/>
                    <a:pt x="4926692" y="1285551"/>
                  </a:cubicBezTo>
                  <a:cubicBezTo>
                    <a:pt x="4926692" y="1298753"/>
                    <a:pt x="4930360" y="1335424"/>
                    <a:pt x="4994166" y="1335424"/>
                  </a:cubicBezTo>
                  <a:cubicBezTo>
                    <a:pt x="5019104" y="1335424"/>
                    <a:pt x="5046240" y="1331757"/>
                    <a:pt x="5069710" y="1325890"/>
                  </a:cubicBezTo>
                  <a:lnTo>
                    <a:pt x="5069710" y="1238612"/>
                  </a:lnTo>
                  <a:close/>
                  <a:moveTo>
                    <a:pt x="3241567" y="1238612"/>
                  </a:moveTo>
                  <a:cubicBezTo>
                    <a:pt x="3177759" y="1238612"/>
                    <a:pt x="3174092" y="1273083"/>
                    <a:pt x="3174092" y="1285551"/>
                  </a:cubicBezTo>
                  <a:cubicBezTo>
                    <a:pt x="3174092" y="1298753"/>
                    <a:pt x="3177759" y="1335424"/>
                    <a:pt x="3241567" y="1335424"/>
                  </a:cubicBezTo>
                  <a:cubicBezTo>
                    <a:pt x="3266504" y="1335424"/>
                    <a:pt x="3293640" y="1331757"/>
                    <a:pt x="3317110" y="1325890"/>
                  </a:cubicBezTo>
                  <a:lnTo>
                    <a:pt x="3317110" y="1238612"/>
                  </a:lnTo>
                  <a:close/>
                  <a:moveTo>
                    <a:pt x="5754720" y="1088260"/>
                  </a:moveTo>
                  <a:cubicBezTo>
                    <a:pt x="5704846" y="1088260"/>
                    <a:pt x="5676242" y="1116864"/>
                    <a:pt x="5676242" y="1166736"/>
                  </a:cubicBezTo>
                  <a:lnTo>
                    <a:pt x="5676242" y="1257681"/>
                  </a:lnTo>
                  <a:cubicBezTo>
                    <a:pt x="5676242" y="1306821"/>
                    <a:pt x="5704846" y="1335424"/>
                    <a:pt x="5754720" y="1335424"/>
                  </a:cubicBezTo>
                  <a:cubicBezTo>
                    <a:pt x="5804592" y="1335424"/>
                    <a:pt x="5833196" y="1306821"/>
                    <a:pt x="5833196" y="1257681"/>
                  </a:cubicBezTo>
                  <a:lnTo>
                    <a:pt x="5833196" y="1166736"/>
                  </a:lnTo>
                  <a:cubicBezTo>
                    <a:pt x="5833196" y="1120531"/>
                    <a:pt x="5803126" y="1088260"/>
                    <a:pt x="5754720" y="1088260"/>
                  </a:cubicBezTo>
                  <a:close/>
                  <a:moveTo>
                    <a:pt x="5379586" y="1088260"/>
                  </a:moveTo>
                  <a:cubicBezTo>
                    <a:pt x="5353184" y="1088260"/>
                    <a:pt x="5328980" y="1097794"/>
                    <a:pt x="5308444" y="1114663"/>
                  </a:cubicBezTo>
                  <a:lnTo>
                    <a:pt x="5308444" y="1326623"/>
                  </a:lnTo>
                  <a:cubicBezTo>
                    <a:pt x="5331914" y="1332490"/>
                    <a:pt x="5355384" y="1335424"/>
                    <a:pt x="5379586" y="1335424"/>
                  </a:cubicBezTo>
                  <a:cubicBezTo>
                    <a:pt x="5425060" y="1335424"/>
                    <a:pt x="5451462" y="1309754"/>
                    <a:pt x="5451462" y="1264282"/>
                  </a:cubicBezTo>
                  <a:lnTo>
                    <a:pt x="5451462" y="1159402"/>
                  </a:lnTo>
                  <a:cubicBezTo>
                    <a:pt x="5451462" y="1114663"/>
                    <a:pt x="5425060" y="1088260"/>
                    <a:pt x="5379586" y="1088260"/>
                  </a:cubicBezTo>
                  <a:close/>
                  <a:moveTo>
                    <a:pt x="4423410" y="1088260"/>
                  </a:moveTo>
                  <a:cubicBezTo>
                    <a:pt x="4378670" y="1088260"/>
                    <a:pt x="4352268" y="1114663"/>
                    <a:pt x="4352268" y="1159402"/>
                  </a:cubicBezTo>
                  <a:lnTo>
                    <a:pt x="4352268" y="1264282"/>
                  </a:lnTo>
                  <a:cubicBezTo>
                    <a:pt x="4352268" y="1309754"/>
                    <a:pt x="4378670" y="1335424"/>
                    <a:pt x="4423410" y="1335424"/>
                  </a:cubicBezTo>
                  <a:cubicBezTo>
                    <a:pt x="4449814" y="1335424"/>
                    <a:pt x="4475482" y="1325890"/>
                    <a:pt x="4495286" y="1309021"/>
                  </a:cubicBezTo>
                  <a:lnTo>
                    <a:pt x="4495286" y="1097794"/>
                  </a:lnTo>
                  <a:cubicBezTo>
                    <a:pt x="4472550" y="1091927"/>
                    <a:pt x="4448346" y="1088260"/>
                    <a:pt x="4423410" y="1088260"/>
                  </a:cubicBezTo>
                  <a:close/>
                  <a:moveTo>
                    <a:pt x="477869" y="1088260"/>
                  </a:moveTo>
                  <a:cubicBezTo>
                    <a:pt x="427997" y="1088260"/>
                    <a:pt x="399393" y="1116864"/>
                    <a:pt x="399393" y="1166736"/>
                  </a:cubicBezTo>
                  <a:lnTo>
                    <a:pt x="399393" y="1257681"/>
                  </a:lnTo>
                  <a:cubicBezTo>
                    <a:pt x="399393" y="1306821"/>
                    <a:pt x="427997" y="1335424"/>
                    <a:pt x="477869" y="1335424"/>
                  </a:cubicBezTo>
                  <a:cubicBezTo>
                    <a:pt x="527742" y="1335424"/>
                    <a:pt x="556346" y="1306821"/>
                    <a:pt x="556346" y="1257681"/>
                  </a:cubicBezTo>
                  <a:lnTo>
                    <a:pt x="556346" y="1166736"/>
                  </a:lnTo>
                  <a:cubicBezTo>
                    <a:pt x="556346" y="1120531"/>
                    <a:pt x="526276" y="1088260"/>
                    <a:pt x="477869" y="1088260"/>
                  </a:cubicBezTo>
                  <a:close/>
                  <a:moveTo>
                    <a:pt x="6020582" y="1018585"/>
                  </a:moveTo>
                  <a:cubicBezTo>
                    <a:pt x="6041118" y="1018585"/>
                    <a:pt x="6057986" y="1035453"/>
                    <a:pt x="6057986" y="1056723"/>
                  </a:cubicBezTo>
                  <a:lnTo>
                    <a:pt x="6057986" y="1263549"/>
                  </a:lnTo>
                  <a:cubicBezTo>
                    <a:pt x="6057986" y="1309021"/>
                    <a:pt x="6084390" y="1334691"/>
                    <a:pt x="6129128" y="1334691"/>
                  </a:cubicBezTo>
                  <a:cubicBezTo>
                    <a:pt x="6154066" y="1334691"/>
                    <a:pt x="6178268" y="1331757"/>
                    <a:pt x="6201004" y="1325890"/>
                  </a:cubicBezTo>
                  <a:lnTo>
                    <a:pt x="6201004" y="1056723"/>
                  </a:lnTo>
                  <a:cubicBezTo>
                    <a:pt x="6201004" y="1035453"/>
                    <a:pt x="6217138" y="1018585"/>
                    <a:pt x="6238408" y="1018585"/>
                  </a:cubicBezTo>
                  <a:cubicBezTo>
                    <a:pt x="6259678" y="1018585"/>
                    <a:pt x="6276546" y="1035453"/>
                    <a:pt x="6276546" y="1056723"/>
                  </a:cubicBezTo>
                  <a:lnTo>
                    <a:pt x="6276546" y="1341292"/>
                  </a:lnTo>
                  <a:cubicBezTo>
                    <a:pt x="6276546" y="1361827"/>
                    <a:pt x="6263346" y="1379430"/>
                    <a:pt x="6244276" y="1386031"/>
                  </a:cubicBezTo>
                  <a:cubicBezTo>
                    <a:pt x="6208338" y="1398499"/>
                    <a:pt x="6169466" y="1405100"/>
                    <a:pt x="6129128" y="1405100"/>
                  </a:cubicBezTo>
                  <a:cubicBezTo>
                    <a:pt x="6086590" y="1405100"/>
                    <a:pt x="6048452" y="1392631"/>
                    <a:pt x="6021314" y="1365495"/>
                  </a:cubicBezTo>
                  <a:cubicBezTo>
                    <a:pt x="5994910" y="1339091"/>
                    <a:pt x="5982444" y="1300953"/>
                    <a:pt x="5982444" y="1257681"/>
                  </a:cubicBezTo>
                  <a:lnTo>
                    <a:pt x="5982444" y="1056723"/>
                  </a:lnTo>
                  <a:cubicBezTo>
                    <a:pt x="5982444" y="1035453"/>
                    <a:pt x="5999312" y="1018585"/>
                    <a:pt x="6020582" y="1018585"/>
                  </a:cubicBezTo>
                  <a:close/>
                  <a:moveTo>
                    <a:pt x="5754720" y="1018585"/>
                  </a:moveTo>
                  <a:cubicBezTo>
                    <a:pt x="5799458" y="1018585"/>
                    <a:pt x="5838330" y="1033253"/>
                    <a:pt x="5866200" y="1061123"/>
                  </a:cubicBezTo>
                  <a:cubicBezTo>
                    <a:pt x="5894070" y="1088993"/>
                    <a:pt x="5908738" y="1127865"/>
                    <a:pt x="5908738" y="1172604"/>
                  </a:cubicBezTo>
                  <a:lnTo>
                    <a:pt x="5908738" y="1251080"/>
                  </a:lnTo>
                  <a:cubicBezTo>
                    <a:pt x="5908738" y="1295819"/>
                    <a:pt x="5894070" y="1334691"/>
                    <a:pt x="5866200" y="1362561"/>
                  </a:cubicBezTo>
                  <a:cubicBezTo>
                    <a:pt x="5838330" y="1390431"/>
                    <a:pt x="5799458" y="1405100"/>
                    <a:pt x="5754720" y="1405100"/>
                  </a:cubicBezTo>
                  <a:cubicBezTo>
                    <a:pt x="5709980" y="1405100"/>
                    <a:pt x="5671110" y="1390431"/>
                    <a:pt x="5643238" y="1362561"/>
                  </a:cubicBezTo>
                  <a:cubicBezTo>
                    <a:pt x="5615368" y="1334691"/>
                    <a:pt x="5600700" y="1295819"/>
                    <a:pt x="5600700" y="1251080"/>
                  </a:cubicBezTo>
                  <a:lnTo>
                    <a:pt x="5600700" y="1172604"/>
                  </a:lnTo>
                  <a:cubicBezTo>
                    <a:pt x="5600700" y="1127865"/>
                    <a:pt x="5615368" y="1088993"/>
                    <a:pt x="5643238" y="1061123"/>
                  </a:cubicBezTo>
                  <a:cubicBezTo>
                    <a:pt x="5671110" y="1033253"/>
                    <a:pt x="5709980" y="1018585"/>
                    <a:pt x="5754720" y="1018585"/>
                  </a:cubicBezTo>
                  <a:close/>
                  <a:moveTo>
                    <a:pt x="5018370" y="1018585"/>
                  </a:moveTo>
                  <a:cubicBezTo>
                    <a:pt x="5100514" y="1018585"/>
                    <a:pt x="5145252" y="1077992"/>
                    <a:pt x="5145252" y="1143267"/>
                  </a:cubicBezTo>
                  <a:lnTo>
                    <a:pt x="5145252" y="1341292"/>
                  </a:lnTo>
                  <a:cubicBezTo>
                    <a:pt x="5145252" y="1361827"/>
                    <a:pt x="5132050" y="1379430"/>
                    <a:pt x="5112982" y="1386031"/>
                  </a:cubicBezTo>
                  <a:cubicBezTo>
                    <a:pt x="5077044" y="1398499"/>
                    <a:pt x="5035238" y="1405100"/>
                    <a:pt x="4994166" y="1405100"/>
                  </a:cubicBezTo>
                  <a:cubicBezTo>
                    <a:pt x="4949428" y="1405100"/>
                    <a:pt x="4914224" y="1394098"/>
                    <a:pt x="4889288" y="1372829"/>
                  </a:cubicBezTo>
                  <a:cubicBezTo>
                    <a:pt x="4864350" y="1351560"/>
                    <a:pt x="4851150" y="1321489"/>
                    <a:pt x="4851150" y="1285551"/>
                  </a:cubicBezTo>
                  <a:cubicBezTo>
                    <a:pt x="4851150" y="1249613"/>
                    <a:pt x="4864350" y="1221743"/>
                    <a:pt x="4889288" y="1201207"/>
                  </a:cubicBezTo>
                  <a:cubicBezTo>
                    <a:pt x="4914224" y="1179938"/>
                    <a:pt x="4949428" y="1168937"/>
                    <a:pt x="4994166" y="1168937"/>
                  </a:cubicBezTo>
                  <a:lnTo>
                    <a:pt x="5069710" y="1168937"/>
                  </a:lnTo>
                  <a:lnTo>
                    <a:pt x="5069710" y="1143267"/>
                  </a:lnTo>
                  <a:cubicBezTo>
                    <a:pt x="5069710" y="1112463"/>
                    <a:pt x="5046974" y="1088260"/>
                    <a:pt x="5008836" y="1088260"/>
                  </a:cubicBezTo>
                  <a:cubicBezTo>
                    <a:pt x="4974366" y="1088260"/>
                    <a:pt x="4955296" y="1092660"/>
                    <a:pt x="4929626" y="1108062"/>
                  </a:cubicBezTo>
                  <a:cubicBezTo>
                    <a:pt x="4923758" y="1111730"/>
                    <a:pt x="4915690" y="1114663"/>
                    <a:pt x="4909090" y="1114663"/>
                  </a:cubicBezTo>
                  <a:cubicBezTo>
                    <a:pt x="4889288" y="1114663"/>
                    <a:pt x="4873152" y="1099995"/>
                    <a:pt x="4873152" y="1081659"/>
                  </a:cubicBezTo>
                  <a:cubicBezTo>
                    <a:pt x="4873152" y="1068457"/>
                    <a:pt x="4879020" y="1055256"/>
                    <a:pt x="4891488" y="1047922"/>
                  </a:cubicBezTo>
                  <a:cubicBezTo>
                    <a:pt x="4931092" y="1025185"/>
                    <a:pt x="4965564" y="1018585"/>
                    <a:pt x="5018370" y="1018585"/>
                  </a:cubicBezTo>
                  <a:close/>
                  <a:moveTo>
                    <a:pt x="4423410" y="1018585"/>
                  </a:moveTo>
                  <a:cubicBezTo>
                    <a:pt x="4463748" y="1018585"/>
                    <a:pt x="4501886" y="1025185"/>
                    <a:pt x="4538558" y="1037654"/>
                  </a:cubicBezTo>
                  <a:cubicBezTo>
                    <a:pt x="4557626" y="1044254"/>
                    <a:pt x="4570828" y="1061857"/>
                    <a:pt x="4570828" y="1082393"/>
                  </a:cubicBezTo>
                  <a:lnTo>
                    <a:pt x="4570828" y="1414634"/>
                  </a:lnTo>
                  <a:cubicBezTo>
                    <a:pt x="4570828" y="1457173"/>
                    <a:pt x="4556160" y="1493844"/>
                    <a:pt x="4529756" y="1520247"/>
                  </a:cubicBezTo>
                  <a:cubicBezTo>
                    <a:pt x="4503354" y="1547384"/>
                    <a:pt x="4466682" y="1561319"/>
                    <a:pt x="4423410" y="1561319"/>
                  </a:cubicBezTo>
                  <a:cubicBezTo>
                    <a:pt x="4386738" y="1561319"/>
                    <a:pt x="4350802" y="1553985"/>
                    <a:pt x="4317064" y="1538583"/>
                  </a:cubicBezTo>
                  <a:cubicBezTo>
                    <a:pt x="4303128" y="1531982"/>
                    <a:pt x="4294327" y="1519514"/>
                    <a:pt x="4294327" y="1504845"/>
                  </a:cubicBezTo>
                  <a:cubicBezTo>
                    <a:pt x="4294327" y="1485776"/>
                    <a:pt x="4310462" y="1469641"/>
                    <a:pt x="4330998" y="1469641"/>
                  </a:cubicBezTo>
                  <a:cubicBezTo>
                    <a:pt x="4336132" y="1469641"/>
                    <a:pt x="4342734" y="1471841"/>
                    <a:pt x="4347866" y="1474042"/>
                  </a:cubicBezTo>
                  <a:cubicBezTo>
                    <a:pt x="4372070" y="1484309"/>
                    <a:pt x="4397006" y="1491644"/>
                    <a:pt x="4423410" y="1491644"/>
                  </a:cubicBezTo>
                  <a:cubicBezTo>
                    <a:pt x="4468882" y="1491644"/>
                    <a:pt x="4495286" y="1459373"/>
                    <a:pt x="4495286" y="1414634"/>
                  </a:cubicBezTo>
                  <a:lnTo>
                    <a:pt x="4495286" y="1386031"/>
                  </a:lnTo>
                  <a:cubicBezTo>
                    <a:pt x="4473282" y="1397032"/>
                    <a:pt x="4448346" y="1405100"/>
                    <a:pt x="4423410" y="1405100"/>
                  </a:cubicBezTo>
                  <a:cubicBezTo>
                    <a:pt x="4380870" y="1405100"/>
                    <a:pt x="4344200" y="1391165"/>
                    <a:pt x="4317064" y="1364028"/>
                  </a:cubicBezTo>
                  <a:cubicBezTo>
                    <a:pt x="4290660" y="1337624"/>
                    <a:pt x="4276725" y="1300953"/>
                    <a:pt x="4276725" y="1257681"/>
                  </a:cubicBezTo>
                  <a:lnTo>
                    <a:pt x="4276725" y="1165270"/>
                  </a:lnTo>
                  <a:cubicBezTo>
                    <a:pt x="4276725" y="1122731"/>
                    <a:pt x="4290660" y="1086060"/>
                    <a:pt x="4317064" y="1059656"/>
                  </a:cubicBezTo>
                  <a:cubicBezTo>
                    <a:pt x="4344200" y="1032520"/>
                    <a:pt x="4380870" y="1018585"/>
                    <a:pt x="4423410" y="1018585"/>
                  </a:cubicBezTo>
                  <a:close/>
                  <a:moveTo>
                    <a:pt x="4055612" y="1018585"/>
                  </a:moveTo>
                  <a:cubicBezTo>
                    <a:pt x="4098884" y="1018585"/>
                    <a:pt x="4135555" y="1032520"/>
                    <a:pt x="4161958" y="1059656"/>
                  </a:cubicBezTo>
                  <a:cubicBezTo>
                    <a:pt x="4188362" y="1086060"/>
                    <a:pt x="4203030" y="1122731"/>
                    <a:pt x="4203030" y="1165270"/>
                  </a:cubicBezTo>
                  <a:lnTo>
                    <a:pt x="4203030" y="1366961"/>
                  </a:lnTo>
                  <a:cubicBezTo>
                    <a:pt x="4203030" y="1388231"/>
                    <a:pt x="4186161" y="1405100"/>
                    <a:pt x="4164892" y="1405100"/>
                  </a:cubicBezTo>
                  <a:cubicBezTo>
                    <a:pt x="4143622" y="1405100"/>
                    <a:pt x="4127487" y="1388231"/>
                    <a:pt x="4127487" y="1366961"/>
                  </a:cubicBezTo>
                  <a:lnTo>
                    <a:pt x="4127487" y="1159402"/>
                  </a:lnTo>
                  <a:cubicBezTo>
                    <a:pt x="4127487" y="1114663"/>
                    <a:pt x="4101084" y="1088260"/>
                    <a:pt x="4055612" y="1088260"/>
                  </a:cubicBezTo>
                  <a:cubicBezTo>
                    <a:pt x="4031408" y="1088260"/>
                    <a:pt x="4007206" y="1091927"/>
                    <a:pt x="3984470" y="1097794"/>
                  </a:cubicBezTo>
                  <a:lnTo>
                    <a:pt x="3984470" y="1366961"/>
                  </a:lnTo>
                  <a:cubicBezTo>
                    <a:pt x="3984470" y="1388231"/>
                    <a:pt x="3967601" y="1405100"/>
                    <a:pt x="3947065" y="1405100"/>
                  </a:cubicBezTo>
                  <a:cubicBezTo>
                    <a:pt x="3925795" y="1405100"/>
                    <a:pt x="3908926" y="1388231"/>
                    <a:pt x="3908926" y="1366961"/>
                  </a:cubicBezTo>
                  <a:lnTo>
                    <a:pt x="3908926" y="1082393"/>
                  </a:lnTo>
                  <a:cubicBezTo>
                    <a:pt x="3908926" y="1061857"/>
                    <a:pt x="3921395" y="1044254"/>
                    <a:pt x="3941197" y="1037654"/>
                  </a:cubicBezTo>
                  <a:cubicBezTo>
                    <a:pt x="3977135" y="1025185"/>
                    <a:pt x="4016007" y="1018585"/>
                    <a:pt x="4055612" y="1018585"/>
                  </a:cubicBezTo>
                  <a:close/>
                  <a:moveTo>
                    <a:pt x="3770490" y="1018585"/>
                  </a:moveTo>
                  <a:cubicBezTo>
                    <a:pt x="3791759" y="1018585"/>
                    <a:pt x="3807895" y="1035453"/>
                    <a:pt x="3807895" y="1056723"/>
                  </a:cubicBezTo>
                  <a:lnTo>
                    <a:pt x="3807895" y="1366961"/>
                  </a:lnTo>
                  <a:cubicBezTo>
                    <a:pt x="3807895" y="1388231"/>
                    <a:pt x="3791759" y="1405100"/>
                    <a:pt x="3770490" y="1405100"/>
                  </a:cubicBezTo>
                  <a:cubicBezTo>
                    <a:pt x="3749954" y="1405100"/>
                    <a:pt x="3732352" y="1388231"/>
                    <a:pt x="3732352" y="1366961"/>
                  </a:cubicBezTo>
                  <a:lnTo>
                    <a:pt x="3732352" y="1056723"/>
                  </a:lnTo>
                  <a:cubicBezTo>
                    <a:pt x="3732352" y="1035453"/>
                    <a:pt x="3749954" y="1018585"/>
                    <a:pt x="3770490" y="1018585"/>
                  </a:cubicBezTo>
                  <a:close/>
                  <a:moveTo>
                    <a:pt x="3265770" y="1018585"/>
                  </a:moveTo>
                  <a:cubicBezTo>
                    <a:pt x="3347914" y="1018585"/>
                    <a:pt x="3392652" y="1077992"/>
                    <a:pt x="3392652" y="1143267"/>
                  </a:cubicBezTo>
                  <a:lnTo>
                    <a:pt x="3392652" y="1341292"/>
                  </a:lnTo>
                  <a:cubicBezTo>
                    <a:pt x="3392652" y="1361827"/>
                    <a:pt x="3379451" y="1379430"/>
                    <a:pt x="3360382" y="1386031"/>
                  </a:cubicBezTo>
                  <a:cubicBezTo>
                    <a:pt x="3324444" y="1398499"/>
                    <a:pt x="3282639" y="1405100"/>
                    <a:pt x="3241567" y="1405100"/>
                  </a:cubicBezTo>
                  <a:cubicBezTo>
                    <a:pt x="3196828" y="1405100"/>
                    <a:pt x="3161624" y="1394098"/>
                    <a:pt x="3136688" y="1372829"/>
                  </a:cubicBezTo>
                  <a:cubicBezTo>
                    <a:pt x="3111751" y="1351560"/>
                    <a:pt x="3098549" y="1321489"/>
                    <a:pt x="3098549" y="1285551"/>
                  </a:cubicBezTo>
                  <a:cubicBezTo>
                    <a:pt x="3098549" y="1249613"/>
                    <a:pt x="3111751" y="1221743"/>
                    <a:pt x="3136688" y="1201208"/>
                  </a:cubicBezTo>
                  <a:cubicBezTo>
                    <a:pt x="3161624" y="1179938"/>
                    <a:pt x="3196828" y="1168937"/>
                    <a:pt x="3241567" y="1168937"/>
                  </a:cubicBezTo>
                  <a:lnTo>
                    <a:pt x="3317110" y="1168937"/>
                  </a:lnTo>
                  <a:lnTo>
                    <a:pt x="3317110" y="1143267"/>
                  </a:lnTo>
                  <a:cubicBezTo>
                    <a:pt x="3317110" y="1112463"/>
                    <a:pt x="3294374" y="1088260"/>
                    <a:pt x="3256236" y="1088260"/>
                  </a:cubicBezTo>
                  <a:cubicBezTo>
                    <a:pt x="3221764" y="1088260"/>
                    <a:pt x="3202696" y="1092660"/>
                    <a:pt x="3177026" y="1108062"/>
                  </a:cubicBezTo>
                  <a:cubicBezTo>
                    <a:pt x="3171158" y="1111730"/>
                    <a:pt x="3163091" y="1114663"/>
                    <a:pt x="3156490" y="1114663"/>
                  </a:cubicBezTo>
                  <a:cubicBezTo>
                    <a:pt x="3136688" y="1114663"/>
                    <a:pt x="3120552" y="1099995"/>
                    <a:pt x="3120552" y="1081659"/>
                  </a:cubicBezTo>
                  <a:cubicBezTo>
                    <a:pt x="3120552" y="1068457"/>
                    <a:pt x="3126420" y="1055256"/>
                    <a:pt x="3138888" y="1047922"/>
                  </a:cubicBezTo>
                  <a:cubicBezTo>
                    <a:pt x="3178492" y="1025185"/>
                    <a:pt x="3212964" y="1018585"/>
                    <a:pt x="3265770" y="1018585"/>
                  </a:cubicBezTo>
                  <a:close/>
                  <a:moveTo>
                    <a:pt x="2927985" y="1018585"/>
                  </a:moveTo>
                  <a:cubicBezTo>
                    <a:pt x="2963923" y="1018585"/>
                    <a:pt x="2998394" y="1026652"/>
                    <a:pt x="3029931" y="1042054"/>
                  </a:cubicBezTo>
                  <a:cubicBezTo>
                    <a:pt x="3043866" y="1048655"/>
                    <a:pt x="3051200" y="1061857"/>
                    <a:pt x="3051200" y="1075792"/>
                  </a:cubicBezTo>
                  <a:cubicBezTo>
                    <a:pt x="3051200" y="1094127"/>
                    <a:pt x="3035798" y="1110263"/>
                    <a:pt x="3015262" y="1110263"/>
                  </a:cubicBezTo>
                  <a:cubicBezTo>
                    <a:pt x="3008662" y="1110263"/>
                    <a:pt x="3002794" y="1108062"/>
                    <a:pt x="2997660" y="1105862"/>
                  </a:cubicBezTo>
                  <a:cubicBezTo>
                    <a:pt x="2976391" y="1096328"/>
                    <a:pt x="2952188" y="1088260"/>
                    <a:pt x="2927985" y="1088260"/>
                  </a:cubicBezTo>
                  <a:cubicBezTo>
                    <a:pt x="2883246" y="1088260"/>
                    <a:pt x="2856842" y="1114663"/>
                    <a:pt x="2856842" y="1159402"/>
                  </a:cubicBezTo>
                  <a:lnTo>
                    <a:pt x="2856842" y="1263549"/>
                  </a:lnTo>
                  <a:cubicBezTo>
                    <a:pt x="2856842" y="1309021"/>
                    <a:pt x="2883246" y="1334691"/>
                    <a:pt x="2927985" y="1334691"/>
                  </a:cubicBezTo>
                  <a:cubicBezTo>
                    <a:pt x="2952188" y="1334691"/>
                    <a:pt x="2978591" y="1326623"/>
                    <a:pt x="2999860" y="1316355"/>
                  </a:cubicBezTo>
                  <a:cubicBezTo>
                    <a:pt x="3004994" y="1313421"/>
                    <a:pt x="3010128" y="1312688"/>
                    <a:pt x="3015996" y="1312688"/>
                  </a:cubicBezTo>
                  <a:cubicBezTo>
                    <a:pt x="3034332" y="1312688"/>
                    <a:pt x="3051200" y="1327356"/>
                    <a:pt x="3051200" y="1347892"/>
                  </a:cubicBezTo>
                  <a:cubicBezTo>
                    <a:pt x="3051200" y="1361827"/>
                    <a:pt x="3043133" y="1375029"/>
                    <a:pt x="3029198" y="1381630"/>
                  </a:cubicBezTo>
                  <a:cubicBezTo>
                    <a:pt x="2997660" y="1397032"/>
                    <a:pt x="2963923" y="1405100"/>
                    <a:pt x="2927985" y="1405100"/>
                  </a:cubicBezTo>
                  <a:cubicBezTo>
                    <a:pt x="2885446" y="1405100"/>
                    <a:pt x="2848775" y="1391165"/>
                    <a:pt x="2821638" y="1364028"/>
                  </a:cubicBezTo>
                  <a:cubicBezTo>
                    <a:pt x="2795235" y="1337624"/>
                    <a:pt x="2781300" y="1300953"/>
                    <a:pt x="2781300" y="1257681"/>
                  </a:cubicBezTo>
                  <a:lnTo>
                    <a:pt x="2781300" y="1165270"/>
                  </a:lnTo>
                  <a:cubicBezTo>
                    <a:pt x="2781300" y="1122731"/>
                    <a:pt x="2795235" y="1086060"/>
                    <a:pt x="2821638" y="1059656"/>
                  </a:cubicBezTo>
                  <a:cubicBezTo>
                    <a:pt x="2848775" y="1032520"/>
                    <a:pt x="2885446" y="1018585"/>
                    <a:pt x="2927985" y="1018585"/>
                  </a:cubicBezTo>
                  <a:close/>
                  <a:moveTo>
                    <a:pt x="2656065" y="1018585"/>
                  </a:moveTo>
                  <a:cubicBezTo>
                    <a:pt x="2677335" y="1018585"/>
                    <a:pt x="2693470" y="1035453"/>
                    <a:pt x="2693470" y="1056723"/>
                  </a:cubicBezTo>
                  <a:lnTo>
                    <a:pt x="2693470" y="1366961"/>
                  </a:lnTo>
                  <a:cubicBezTo>
                    <a:pt x="2693470" y="1388231"/>
                    <a:pt x="2677335" y="1405100"/>
                    <a:pt x="2656065" y="1405100"/>
                  </a:cubicBezTo>
                  <a:cubicBezTo>
                    <a:pt x="2635529" y="1405100"/>
                    <a:pt x="2617927" y="1388231"/>
                    <a:pt x="2617927" y="1366961"/>
                  </a:cubicBezTo>
                  <a:lnTo>
                    <a:pt x="2617927" y="1056723"/>
                  </a:lnTo>
                  <a:cubicBezTo>
                    <a:pt x="2617927" y="1035453"/>
                    <a:pt x="2635529" y="1018585"/>
                    <a:pt x="2656065" y="1018585"/>
                  </a:cubicBezTo>
                  <a:close/>
                  <a:moveTo>
                    <a:pt x="2379212" y="1018585"/>
                  </a:moveTo>
                  <a:cubicBezTo>
                    <a:pt x="2422484" y="1018585"/>
                    <a:pt x="2459155" y="1032520"/>
                    <a:pt x="2485558" y="1059656"/>
                  </a:cubicBezTo>
                  <a:cubicBezTo>
                    <a:pt x="2511962" y="1086060"/>
                    <a:pt x="2526630" y="1122731"/>
                    <a:pt x="2526630" y="1165270"/>
                  </a:cubicBezTo>
                  <a:lnTo>
                    <a:pt x="2526630" y="1366961"/>
                  </a:lnTo>
                  <a:cubicBezTo>
                    <a:pt x="2526630" y="1388231"/>
                    <a:pt x="2509762" y="1405100"/>
                    <a:pt x="2488492" y="1405100"/>
                  </a:cubicBezTo>
                  <a:cubicBezTo>
                    <a:pt x="2467223" y="1405100"/>
                    <a:pt x="2451088" y="1388231"/>
                    <a:pt x="2451088" y="1366961"/>
                  </a:cubicBezTo>
                  <a:lnTo>
                    <a:pt x="2451088" y="1159402"/>
                  </a:lnTo>
                  <a:cubicBezTo>
                    <a:pt x="2451088" y="1114663"/>
                    <a:pt x="2424684" y="1088260"/>
                    <a:pt x="2379212" y="1088260"/>
                  </a:cubicBezTo>
                  <a:cubicBezTo>
                    <a:pt x="2355009" y="1088260"/>
                    <a:pt x="2330806" y="1091927"/>
                    <a:pt x="2308070" y="1097794"/>
                  </a:cubicBezTo>
                  <a:lnTo>
                    <a:pt x="2308070" y="1366961"/>
                  </a:lnTo>
                  <a:cubicBezTo>
                    <a:pt x="2308070" y="1388231"/>
                    <a:pt x="2291201" y="1405100"/>
                    <a:pt x="2270665" y="1405100"/>
                  </a:cubicBezTo>
                  <a:cubicBezTo>
                    <a:pt x="2249396" y="1405100"/>
                    <a:pt x="2232526" y="1388231"/>
                    <a:pt x="2232526" y="1366961"/>
                  </a:cubicBezTo>
                  <a:lnTo>
                    <a:pt x="2232526" y="1082393"/>
                  </a:lnTo>
                  <a:cubicBezTo>
                    <a:pt x="2232526" y="1061857"/>
                    <a:pt x="2244995" y="1044254"/>
                    <a:pt x="2264798" y="1037654"/>
                  </a:cubicBezTo>
                  <a:cubicBezTo>
                    <a:pt x="2300735" y="1025185"/>
                    <a:pt x="2339607" y="1018585"/>
                    <a:pt x="2379212" y="1018585"/>
                  </a:cubicBezTo>
                  <a:close/>
                  <a:moveTo>
                    <a:pt x="1886731" y="1018585"/>
                  </a:moveTo>
                  <a:cubicBezTo>
                    <a:pt x="1907267" y="1018585"/>
                    <a:pt x="1924136" y="1035453"/>
                    <a:pt x="1924136" y="1056723"/>
                  </a:cubicBezTo>
                  <a:lnTo>
                    <a:pt x="1924136" y="1263549"/>
                  </a:lnTo>
                  <a:cubicBezTo>
                    <a:pt x="1924136" y="1309021"/>
                    <a:pt x="1950539" y="1334691"/>
                    <a:pt x="1995278" y="1334691"/>
                  </a:cubicBezTo>
                  <a:cubicBezTo>
                    <a:pt x="2020214" y="1334691"/>
                    <a:pt x="2044418" y="1331757"/>
                    <a:pt x="2067154" y="1325890"/>
                  </a:cubicBezTo>
                  <a:lnTo>
                    <a:pt x="2067154" y="1056723"/>
                  </a:lnTo>
                  <a:cubicBezTo>
                    <a:pt x="2067154" y="1035453"/>
                    <a:pt x="2083289" y="1018585"/>
                    <a:pt x="2104558" y="1018585"/>
                  </a:cubicBezTo>
                  <a:cubicBezTo>
                    <a:pt x="2125828" y="1018585"/>
                    <a:pt x="2142696" y="1035453"/>
                    <a:pt x="2142696" y="1056723"/>
                  </a:cubicBezTo>
                  <a:lnTo>
                    <a:pt x="2142696" y="1341292"/>
                  </a:lnTo>
                  <a:cubicBezTo>
                    <a:pt x="2142696" y="1361827"/>
                    <a:pt x="2129495" y="1379430"/>
                    <a:pt x="2110426" y="1386031"/>
                  </a:cubicBezTo>
                  <a:cubicBezTo>
                    <a:pt x="2074488" y="1398499"/>
                    <a:pt x="2035616" y="1405100"/>
                    <a:pt x="1995278" y="1405100"/>
                  </a:cubicBezTo>
                  <a:cubicBezTo>
                    <a:pt x="1952740" y="1405100"/>
                    <a:pt x="1914601" y="1392631"/>
                    <a:pt x="1887465" y="1365495"/>
                  </a:cubicBezTo>
                  <a:cubicBezTo>
                    <a:pt x="1861061" y="1339091"/>
                    <a:pt x="1848593" y="1300953"/>
                    <a:pt x="1848593" y="1257681"/>
                  </a:cubicBezTo>
                  <a:lnTo>
                    <a:pt x="1848593" y="1056723"/>
                  </a:lnTo>
                  <a:cubicBezTo>
                    <a:pt x="1848593" y="1035453"/>
                    <a:pt x="1865462" y="1018585"/>
                    <a:pt x="1886731" y="1018585"/>
                  </a:cubicBezTo>
                  <a:close/>
                  <a:moveTo>
                    <a:pt x="1428912" y="1018585"/>
                  </a:moveTo>
                  <a:cubicBezTo>
                    <a:pt x="1464116" y="1018585"/>
                    <a:pt x="1494920" y="1029586"/>
                    <a:pt x="1517656" y="1048655"/>
                  </a:cubicBezTo>
                  <a:cubicBezTo>
                    <a:pt x="1547727" y="1028853"/>
                    <a:pt x="1583665" y="1018585"/>
                    <a:pt x="1620336" y="1018585"/>
                  </a:cubicBezTo>
                  <a:cubicBezTo>
                    <a:pt x="1699546" y="1018585"/>
                    <a:pt x="1758953" y="1077992"/>
                    <a:pt x="1758953" y="1157202"/>
                  </a:cubicBezTo>
                  <a:lnTo>
                    <a:pt x="1758953" y="1366961"/>
                  </a:lnTo>
                  <a:cubicBezTo>
                    <a:pt x="1758953" y="1388231"/>
                    <a:pt x="1742085" y="1405100"/>
                    <a:pt x="1720815" y="1405100"/>
                  </a:cubicBezTo>
                  <a:cubicBezTo>
                    <a:pt x="1699546" y="1405100"/>
                    <a:pt x="1683411" y="1388231"/>
                    <a:pt x="1683411" y="1366961"/>
                  </a:cubicBezTo>
                  <a:lnTo>
                    <a:pt x="1683411" y="1151335"/>
                  </a:lnTo>
                  <a:cubicBezTo>
                    <a:pt x="1683411" y="1116864"/>
                    <a:pt x="1654807" y="1088260"/>
                    <a:pt x="1620336" y="1088260"/>
                  </a:cubicBezTo>
                  <a:cubicBezTo>
                    <a:pt x="1597600" y="1088260"/>
                    <a:pt x="1575597" y="1095594"/>
                    <a:pt x="1557261" y="1107329"/>
                  </a:cubicBezTo>
                  <a:lnTo>
                    <a:pt x="1557261" y="1366961"/>
                  </a:lnTo>
                  <a:cubicBezTo>
                    <a:pt x="1557261" y="1388231"/>
                    <a:pt x="1540393" y="1405100"/>
                    <a:pt x="1519124" y="1405100"/>
                  </a:cubicBezTo>
                  <a:cubicBezTo>
                    <a:pt x="1498588" y="1405100"/>
                    <a:pt x="1481719" y="1388231"/>
                    <a:pt x="1481719" y="1366961"/>
                  </a:cubicBezTo>
                  <a:lnTo>
                    <a:pt x="1481719" y="1141800"/>
                  </a:lnTo>
                  <a:cubicBezTo>
                    <a:pt x="1481719" y="1099261"/>
                    <a:pt x="1453848" y="1088260"/>
                    <a:pt x="1421578" y="1088260"/>
                  </a:cubicBezTo>
                  <a:cubicBezTo>
                    <a:pt x="1395175" y="1088260"/>
                    <a:pt x="1379039" y="1091927"/>
                    <a:pt x="1355570" y="1098528"/>
                  </a:cubicBezTo>
                  <a:lnTo>
                    <a:pt x="1355570" y="1366961"/>
                  </a:lnTo>
                  <a:cubicBezTo>
                    <a:pt x="1355570" y="1388231"/>
                    <a:pt x="1338701" y="1405100"/>
                    <a:pt x="1318165" y="1405100"/>
                  </a:cubicBezTo>
                  <a:cubicBezTo>
                    <a:pt x="1296896" y="1405100"/>
                    <a:pt x="1280027" y="1388231"/>
                    <a:pt x="1280027" y="1366961"/>
                  </a:cubicBezTo>
                  <a:lnTo>
                    <a:pt x="1280027" y="1084593"/>
                  </a:lnTo>
                  <a:cubicBezTo>
                    <a:pt x="1280027" y="1064790"/>
                    <a:pt x="1292495" y="1047188"/>
                    <a:pt x="1310830" y="1039854"/>
                  </a:cubicBezTo>
                  <a:cubicBezTo>
                    <a:pt x="1348969" y="1025185"/>
                    <a:pt x="1386374" y="1018585"/>
                    <a:pt x="1428912" y="1018585"/>
                  </a:cubicBezTo>
                  <a:close/>
                  <a:moveTo>
                    <a:pt x="857412" y="1018585"/>
                  </a:moveTo>
                  <a:cubicBezTo>
                    <a:pt x="892617" y="1018585"/>
                    <a:pt x="923420" y="1029586"/>
                    <a:pt x="946157" y="1048655"/>
                  </a:cubicBezTo>
                  <a:cubicBezTo>
                    <a:pt x="976227" y="1028853"/>
                    <a:pt x="1012165" y="1018585"/>
                    <a:pt x="1048836" y="1018585"/>
                  </a:cubicBezTo>
                  <a:cubicBezTo>
                    <a:pt x="1128046" y="1018585"/>
                    <a:pt x="1187453" y="1077992"/>
                    <a:pt x="1187453" y="1157202"/>
                  </a:cubicBezTo>
                  <a:lnTo>
                    <a:pt x="1187453" y="1366961"/>
                  </a:lnTo>
                  <a:cubicBezTo>
                    <a:pt x="1187453" y="1388231"/>
                    <a:pt x="1170585" y="1405100"/>
                    <a:pt x="1149315" y="1405100"/>
                  </a:cubicBezTo>
                  <a:cubicBezTo>
                    <a:pt x="1128046" y="1405100"/>
                    <a:pt x="1111911" y="1388231"/>
                    <a:pt x="1111911" y="1366961"/>
                  </a:cubicBezTo>
                  <a:lnTo>
                    <a:pt x="1111911" y="1151335"/>
                  </a:lnTo>
                  <a:cubicBezTo>
                    <a:pt x="1111911" y="1116864"/>
                    <a:pt x="1083307" y="1088260"/>
                    <a:pt x="1048836" y="1088260"/>
                  </a:cubicBezTo>
                  <a:cubicBezTo>
                    <a:pt x="1026100" y="1088260"/>
                    <a:pt x="1004097" y="1095594"/>
                    <a:pt x="985762" y="1107329"/>
                  </a:cubicBezTo>
                  <a:lnTo>
                    <a:pt x="985762" y="1366961"/>
                  </a:lnTo>
                  <a:cubicBezTo>
                    <a:pt x="985762" y="1388231"/>
                    <a:pt x="968893" y="1405100"/>
                    <a:pt x="947623" y="1405100"/>
                  </a:cubicBezTo>
                  <a:cubicBezTo>
                    <a:pt x="927088" y="1405100"/>
                    <a:pt x="910219" y="1388231"/>
                    <a:pt x="910219" y="1366961"/>
                  </a:cubicBezTo>
                  <a:lnTo>
                    <a:pt x="910219" y="1141800"/>
                  </a:lnTo>
                  <a:cubicBezTo>
                    <a:pt x="910219" y="1099261"/>
                    <a:pt x="882349" y="1088260"/>
                    <a:pt x="850078" y="1088260"/>
                  </a:cubicBezTo>
                  <a:cubicBezTo>
                    <a:pt x="823675" y="1088260"/>
                    <a:pt x="807539" y="1091927"/>
                    <a:pt x="784070" y="1098528"/>
                  </a:cubicBezTo>
                  <a:lnTo>
                    <a:pt x="784070" y="1366961"/>
                  </a:lnTo>
                  <a:cubicBezTo>
                    <a:pt x="784070" y="1388231"/>
                    <a:pt x="767201" y="1405100"/>
                    <a:pt x="746665" y="1405100"/>
                  </a:cubicBezTo>
                  <a:cubicBezTo>
                    <a:pt x="725396" y="1405100"/>
                    <a:pt x="708527" y="1388231"/>
                    <a:pt x="708527" y="1366961"/>
                  </a:cubicBezTo>
                  <a:lnTo>
                    <a:pt x="708527" y="1084593"/>
                  </a:lnTo>
                  <a:cubicBezTo>
                    <a:pt x="708527" y="1064790"/>
                    <a:pt x="720995" y="1047188"/>
                    <a:pt x="739331" y="1039854"/>
                  </a:cubicBezTo>
                  <a:cubicBezTo>
                    <a:pt x="777469" y="1025185"/>
                    <a:pt x="814874" y="1018585"/>
                    <a:pt x="857412" y="1018585"/>
                  </a:cubicBezTo>
                  <a:close/>
                  <a:moveTo>
                    <a:pt x="477869" y="1018585"/>
                  </a:moveTo>
                  <a:cubicBezTo>
                    <a:pt x="522608" y="1018585"/>
                    <a:pt x="561480" y="1033253"/>
                    <a:pt x="589350" y="1061123"/>
                  </a:cubicBezTo>
                  <a:cubicBezTo>
                    <a:pt x="617220" y="1088993"/>
                    <a:pt x="631889" y="1127865"/>
                    <a:pt x="631889" y="1172604"/>
                  </a:cubicBezTo>
                  <a:lnTo>
                    <a:pt x="631889" y="1251080"/>
                  </a:lnTo>
                  <a:cubicBezTo>
                    <a:pt x="631889" y="1295819"/>
                    <a:pt x="617220" y="1334691"/>
                    <a:pt x="589350" y="1362561"/>
                  </a:cubicBezTo>
                  <a:cubicBezTo>
                    <a:pt x="561480" y="1390431"/>
                    <a:pt x="522608" y="1405100"/>
                    <a:pt x="477869" y="1405100"/>
                  </a:cubicBezTo>
                  <a:cubicBezTo>
                    <a:pt x="433131" y="1405100"/>
                    <a:pt x="394259" y="1390431"/>
                    <a:pt x="366389" y="1362561"/>
                  </a:cubicBezTo>
                  <a:cubicBezTo>
                    <a:pt x="338519" y="1334691"/>
                    <a:pt x="323850" y="1295819"/>
                    <a:pt x="323850" y="1251080"/>
                  </a:cubicBezTo>
                  <a:lnTo>
                    <a:pt x="323850" y="1172604"/>
                  </a:lnTo>
                  <a:cubicBezTo>
                    <a:pt x="323850" y="1127865"/>
                    <a:pt x="338519" y="1088993"/>
                    <a:pt x="366389" y="1061123"/>
                  </a:cubicBezTo>
                  <a:cubicBezTo>
                    <a:pt x="394259" y="1033253"/>
                    <a:pt x="433131" y="1018585"/>
                    <a:pt x="477869" y="1018585"/>
                  </a:cubicBezTo>
                  <a:close/>
                  <a:moveTo>
                    <a:pt x="146685" y="1018585"/>
                  </a:moveTo>
                  <a:cubicBezTo>
                    <a:pt x="182623" y="1018585"/>
                    <a:pt x="217094" y="1026652"/>
                    <a:pt x="248631" y="1042054"/>
                  </a:cubicBezTo>
                  <a:cubicBezTo>
                    <a:pt x="262566" y="1048655"/>
                    <a:pt x="269901" y="1061857"/>
                    <a:pt x="269901" y="1075792"/>
                  </a:cubicBezTo>
                  <a:cubicBezTo>
                    <a:pt x="269901" y="1094127"/>
                    <a:pt x="254499" y="1110263"/>
                    <a:pt x="233963" y="1110263"/>
                  </a:cubicBezTo>
                  <a:cubicBezTo>
                    <a:pt x="227362" y="1110263"/>
                    <a:pt x="221495" y="1108062"/>
                    <a:pt x="216361" y="1105862"/>
                  </a:cubicBezTo>
                  <a:cubicBezTo>
                    <a:pt x="195091" y="1096328"/>
                    <a:pt x="170888" y="1088260"/>
                    <a:pt x="146685" y="1088260"/>
                  </a:cubicBezTo>
                  <a:cubicBezTo>
                    <a:pt x="101946" y="1088260"/>
                    <a:pt x="75543" y="1114663"/>
                    <a:pt x="75543" y="1159402"/>
                  </a:cubicBezTo>
                  <a:lnTo>
                    <a:pt x="75543" y="1263549"/>
                  </a:lnTo>
                  <a:cubicBezTo>
                    <a:pt x="75543" y="1309021"/>
                    <a:pt x="101946" y="1334691"/>
                    <a:pt x="146685" y="1334691"/>
                  </a:cubicBezTo>
                  <a:cubicBezTo>
                    <a:pt x="170888" y="1334691"/>
                    <a:pt x="197292" y="1326623"/>
                    <a:pt x="218561" y="1316355"/>
                  </a:cubicBezTo>
                  <a:cubicBezTo>
                    <a:pt x="223695" y="1313421"/>
                    <a:pt x="228829" y="1312688"/>
                    <a:pt x="234696" y="1312688"/>
                  </a:cubicBezTo>
                  <a:cubicBezTo>
                    <a:pt x="253032" y="1312688"/>
                    <a:pt x="269901" y="1327356"/>
                    <a:pt x="269901" y="1347892"/>
                  </a:cubicBezTo>
                  <a:cubicBezTo>
                    <a:pt x="269901" y="1361827"/>
                    <a:pt x="261833" y="1375029"/>
                    <a:pt x="247898" y="1381630"/>
                  </a:cubicBezTo>
                  <a:cubicBezTo>
                    <a:pt x="216361" y="1397032"/>
                    <a:pt x="182623" y="1405100"/>
                    <a:pt x="146685" y="1405100"/>
                  </a:cubicBezTo>
                  <a:cubicBezTo>
                    <a:pt x="104147" y="1405100"/>
                    <a:pt x="67475" y="1391165"/>
                    <a:pt x="40339" y="1364028"/>
                  </a:cubicBezTo>
                  <a:cubicBezTo>
                    <a:pt x="13935" y="1337624"/>
                    <a:pt x="0" y="1300953"/>
                    <a:pt x="0" y="1257681"/>
                  </a:cubicBezTo>
                  <a:lnTo>
                    <a:pt x="0" y="1165270"/>
                  </a:lnTo>
                  <a:cubicBezTo>
                    <a:pt x="0" y="1122731"/>
                    <a:pt x="13935" y="1086060"/>
                    <a:pt x="40339" y="1059656"/>
                  </a:cubicBezTo>
                  <a:cubicBezTo>
                    <a:pt x="67475" y="1032520"/>
                    <a:pt x="104147" y="1018585"/>
                    <a:pt x="146685" y="1018585"/>
                  </a:cubicBezTo>
                  <a:close/>
                  <a:moveTo>
                    <a:pt x="6404514" y="876300"/>
                  </a:moveTo>
                  <a:cubicBezTo>
                    <a:pt x="6425050" y="876300"/>
                    <a:pt x="6441920" y="893169"/>
                    <a:pt x="6441920" y="914438"/>
                  </a:cubicBezTo>
                  <a:lnTo>
                    <a:pt x="6441920" y="1025919"/>
                  </a:lnTo>
                  <a:lnTo>
                    <a:pt x="6513062" y="1025919"/>
                  </a:lnTo>
                  <a:cubicBezTo>
                    <a:pt x="6534330" y="1025919"/>
                    <a:pt x="6551200" y="1041321"/>
                    <a:pt x="6551200" y="1061857"/>
                  </a:cubicBezTo>
                  <a:cubicBezTo>
                    <a:pt x="6551200" y="1083859"/>
                    <a:pt x="6535066" y="1098528"/>
                    <a:pt x="6513062" y="1098528"/>
                  </a:cubicBezTo>
                  <a:lnTo>
                    <a:pt x="6441920" y="1098528"/>
                  </a:lnTo>
                  <a:lnTo>
                    <a:pt x="6441920" y="1289952"/>
                  </a:lnTo>
                  <a:cubicBezTo>
                    <a:pt x="6441920" y="1317822"/>
                    <a:pt x="6456588" y="1335424"/>
                    <a:pt x="6475658" y="1335424"/>
                  </a:cubicBezTo>
                  <a:cubicBezTo>
                    <a:pt x="6496926" y="1335424"/>
                    <a:pt x="6500594" y="1329557"/>
                    <a:pt x="6514530" y="1329557"/>
                  </a:cubicBezTo>
                  <a:cubicBezTo>
                    <a:pt x="6532864" y="1329557"/>
                    <a:pt x="6551200" y="1342758"/>
                    <a:pt x="6551200" y="1364761"/>
                  </a:cubicBezTo>
                  <a:cubicBezTo>
                    <a:pt x="6551200" y="1383097"/>
                    <a:pt x="6537264" y="1397032"/>
                    <a:pt x="6518930" y="1400699"/>
                  </a:cubicBezTo>
                  <a:cubicBezTo>
                    <a:pt x="6504262" y="1403633"/>
                    <a:pt x="6490326" y="1405100"/>
                    <a:pt x="6475658" y="1405100"/>
                  </a:cubicBezTo>
                  <a:cubicBezTo>
                    <a:pt x="6415516" y="1405100"/>
                    <a:pt x="6366378" y="1358160"/>
                    <a:pt x="6366378" y="1290685"/>
                  </a:cubicBezTo>
                  <a:lnTo>
                    <a:pt x="6366378" y="914438"/>
                  </a:lnTo>
                  <a:cubicBezTo>
                    <a:pt x="6366378" y="893169"/>
                    <a:pt x="6383246" y="876300"/>
                    <a:pt x="6404514" y="876300"/>
                  </a:cubicBezTo>
                  <a:close/>
                  <a:moveTo>
                    <a:pt x="5271040" y="876300"/>
                  </a:moveTo>
                  <a:cubicBezTo>
                    <a:pt x="5291576" y="876300"/>
                    <a:pt x="5308444" y="893169"/>
                    <a:pt x="5308444" y="914438"/>
                  </a:cubicBezTo>
                  <a:lnTo>
                    <a:pt x="5308444" y="1037654"/>
                  </a:lnTo>
                  <a:cubicBezTo>
                    <a:pt x="5331182" y="1027386"/>
                    <a:pt x="5360518" y="1018585"/>
                    <a:pt x="5384720" y="1018585"/>
                  </a:cubicBezTo>
                  <a:cubicBezTo>
                    <a:pt x="5427994" y="1018585"/>
                    <a:pt x="5460264" y="1031053"/>
                    <a:pt x="5486666" y="1058189"/>
                  </a:cubicBezTo>
                  <a:cubicBezTo>
                    <a:pt x="5513070" y="1084593"/>
                    <a:pt x="5527006" y="1122731"/>
                    <a:pt x="5527006" y="1165270"/>
                  </a:cubicBezTo>
                  <a:lnTo>
                    <a:pt x="5527006" y="1257681"/>
                  </a:lnTo>
                  <a:cubicBezTo>
                    <a:pt x="5527006" y="1300953"/>
                    <a:pt x="5512336" y="1337624"/>
                    <a:pt x="5485934" y="1364028"/>
                  </a:cubicBezTo>
                  <a:cubicBezTo>
                    <a:pt x="5459530" y="1391165"/>
                    <a:pt x="5422858" y="1405100"/>
                    <a:pt x="5379586" y="1405100"/>
                  </a:cubicBezTo>
                  <a:cubicBezTo>
                    <a:pt x="5339982" y="1405100"/>
                    <a:pt x="5301844" y="1398499"/>
                    <a:pt x="5265172" y="1386031"/>
                  </a:cubicBezTo>
                  <a:cubicBezTo>
                    <a:pt x="5246104" y="1379430"/>
                    <a:pt x="5232902" y="1361827"/>
                    <a:pt x="5232902" y="1341292"/>
                  </a:cubicBezTo>
                  <a:lnTo>
                    <a:pt x="5232902" y="914438"/>
                  </a:lnTo>
                  <a:cubicBezTo>
                    <a:pt x="5232902" y="893169"/>
                    <a:pt x="5249770" y="876300"/>
                    <a:pt x="5271040" y="876300"/>
                  </a:cubicBezTo>
                  <a:close/>
                  <a:moveTo>
                    <a:pt x="3770490" y="876300"/>
                  </a:moveTo>
                  <a:cubicBezTo>
                    <a:pt x="3793960" y="876300"/>
                    <a:pt x="3813029" y="895369"/>
                    <a:pt x="3813029" y="918839"/>
                  </a:cubicBezTo>
                  <a:cubicBezTo>
                    <a:pt x="3813029" y="942308"/>
                    <a:pt x="3793960" y="961377"/>
                    <a:pt x="3770490" y="961377"/>
                  </a:cubicBezTo>
                  <a:cubicBezTo>
                    <a:pt x="3747020" y="961377"/>
                    <a:pt x="3727951" y="942308"/>
                    <a:pt x="3727951" y="918839"/>
                  </a:cubicBezTo>
                  <a:cubicBezTo>
                    <a:pt x="3727951" y="895369"/>
                    <a:pt x="3747020" y="876300"/>
                    <a:pt x="3770490" y="876300"/>
                  </a:cubicBezTo>
                  <a:close/>
                  <a:moveTo>
                    <a:pt x="3518440" y="876300"/>
                  </a:moveTo>
                  <a:cubicBezTo>
                    <a:pt x="3538976" y="876300"/>
                    <a:pt x="3555844" y="893169"/>
                    <a:pt x="3555844" y="914438"/>
                  </a:cubicBezTo>
                  <a:lnTo>
                    <a:pt x="3555844" y="1025919"/>
                  </a:lnTo>
                  <a:lnTo>
                    <a:pt x="3626986" y="1025919"/>
                  </a:lnTo>
                  <a:cubicBezTo>
                    <a:pt x="3648256" y="1025919"/>
                    <a:pt x="3665125" y="1041321"/>
                    <a:pt x="3665125" y="1061857"/>
                  </a:cubicBezTo>
                  <a:cubicBezTo>
                    <a:pt x="3665125" y="1083859"/>
                    <a:pt x="3648989" y="1098528"/>
                    <a:pt x="3626986" y="1098528"/>
                  </a:cubicBezTo>
                  <a:lnTo>
                    <a:pt x="3555844" y="1098528"/>
                  </a:lnTo>
                  <a:lnTo>
                    <a:pt x="3555844" y="1289952"/>
                  </a:lnTo>
                  <a:cubicBezTo>
                    <a:pt x="3555844" y="1317822"/>
                    <a:pt x="3570513" y="1335424"/>
                    <a:pt x="3589582" y="1335424"/>
                  </a:cubicBezTo>
                  <a:cubicBezTo>
                    <a:pt x="3610851" y="1335424"/>
                    <a:pt x="3614518" y="1329557"/>
                    <a:pt x="3628453" y="1329557"/>
                  </a:cubicBezTo>
                  <a:cubicBezTo>
                    <a:pt x="3646789" y="1329557"/>
                    <a:pt x="3665125" y="1342758"/>
                    <a:pt x="3665125" y="1364761"/>
                  </a:cubicBezTo>
                  <a:cubicBezTo>
                    <a:pt x="3665125" y="1383097"/>
                    <a:pt x="3651190" y="1397032"/>
                    <a:pt x="3632854" y="1400699"/>
                  </a:cubicBezTo>
                  <a:cubicBezTo>
                    <a:pt x="3618185" y="1403633"/>
                    <a:pt x="3604250" y="1405100"/>
                    <a:pt x="3589582" y="1405100"/>
                  </a:cubicBezTo>
                  <a:cubicBezTo>
                    <a:pt x="3529441" y="1405100"/>
                    <a:pt x="3480302" y="1358160"/>
                    <a:pt x="3480302" y="1290685"/>
                  </a:cubicBezTo>
                  <a:lnTo>
                    <a:pt x="3480302" y="914438"/>
                  </a:lnTo>
                  <a:cubicBezTo>
                    <a:pt x="3480302" y="893169"/>
                    <a:pt x="3497170" y="876300"/>
                    <a:pt x="3518440" y="876300"/>
                  </a:cubicBezTo>
                  <a:close/>
                  <a:moveTo>
                    <a:pt x="2656065" y="876300"/>
                  </a:moveTo>
                  <a:cubicBezTo>
                    <a:pt x="2679535" y="876300"/>
                    <a:pt x="2698604" y="895369"/>
                    <a:pt x="2698604" y="918839"/>
                  </a:cubicBezTo>
                  <a:cubicBezTo>
                    <a:pt x="2698604" y="942308"/>
                    <a:pt x="2679535" y="961377"/>
                    <a:pt x="2656065" y="961377"/>
                  </a:cubicBezTo>
                  <a:cubicBezTo>
                    <a:pt x="2632596" y="961377"/>
                    <a:pt x="2613526" y="942308"/>
                    <a:pt x="2613526" y="918839"/>
                  </a:cubicBezTo>
                  <a:cubicBezTo>
                    <a:pt x="2613526" y="895369"/>
                    <a:pt x="2632596" y="876300"/>
                    <a:pt x="2656065" y="876300"/>
                  </a:cubicBezTo>
                  <a:close/>
                  <a:moveTo>
                    <a:pt x="5622818" y="362312"/>
                  </a:moveTo>
                  <a:cubicBezTo>
                    <a:pt x="5559010" y="362312"/>
                    <a:pt x="5555342" y="396783"/>
                    <a:pt x="5555342" y="409251"/>
                  </a:cubicBezTo>
                  <a:cubicBezTo>
                    <a:pt x="5555342" y="422453"/>
                    <a:pt x="5559010" y="459124"/>
                    <a:pt x="5622818" y="459124"/>
                  </a:cubicBezTo>
                  <a:cubicBezTo>
                    <a:pt x="5647754" y="459124"/>
                    <a:pt x="5674890" y="455457"/>
                    <a:pt x="5698360" y="449590"/>
                  </a:cubicBezTo>
                  <a:lnTo>
                    <a:pt x="5698360" y="362312"/>
                  </a:lnTo>
                  <a:close/>
                  <a:moveTo>
                    <a:pt x="3613042" y="362312"/>
                  </a:moveTo>
                  <a:cubicBezTo>
                    <a:pt x="3549234" y="362312"/>
                    <a:pt x="3545567" y="396783"/>
                    <a:pt x="3545567" y="409251"/>
                  </a:cubicBezTo>
                  <a:cubicBezTo>
                    <a:pt x="3545567" y="422453"/>
                    <a:pt x="3549234" y="459124"/>
                    <a:pt x="3613042" y="459124"/>
                  </a:cubicBezTo>
                  <a:cubicBezTo>
                    <a:pt x="3637978" y="459124"/>
                    <a:pt x="3665115" y="455457"/>
                    <a:pt x="3688585" y="449590"/>
                  </a:cubicBezTo>
                  <a:lnTo>
                    <a:pt x="3688585" y="362312"/>
                  </a:lnTo>
                  <a:close/>
                  <a:moveTo>
                    <a:pt x="1755667" y="362312"/>
                  </a:moveTo>
                  <a:cubicBezTo>
                    <a:pt x="1691859" y="362312"/>
                    <a:pt x="1688192" y="396783"/>
                    <a:pt x="1688192" y="409251"/>
                  </a:cubicBezTo>
                  <a:cubicBezTo>
                    <a:pt x="1688192" y="422453"/>
                    <a:pt x="1691859" y="459124"/>
                    <a:pt x="1755667" y="459124"/>
                  </a:cubicBezTo>
                  <a:cubicBezTo>
                    <a:pt x="1780604" y="459124"/>
                    <a:pt x="1807740" y="455457"/>
                    <a:pt x="1831210" y="449590"/>
                  </a:cubicBezTo>
                  <a:lnTo>
                    <a:pt x="1831210" y="362312"/>
                  </a:lnTo>
                  <a:close/>
                  <a:moveTo>
                    <a:pt x="618487" y="291903"/>
                  </a:moveTo>
                  <a:lnTo>
                    <a:pt x="618487" y="447389"/>
                  </a:lnTo>
                  <a:lnTo>
                    <a:pt x="713099" y="447389"/>
                  </a:lnTo>
                  <a:cubicBezTo>
                    <a:pt x="762972" y="447389"/>
                    <a:pt x="788642" y="418786"/>
                    <a:pt x="788642" y="368913"/>
                  </a:cubicBezTo>
                  <a:cubicBezTo>
                    <a:pt x="788642" y="326374"/>
                    <a:pt x="751970" y="291903"/>
                    <a:pt x="701364" y="291903"/>
                  </a:cubicBezTo>
                  <a:cubicBezTo>
                    <a:pt x="702098" y="291903"/>
                    <a:pt x="694030" y="291903"/>
                    <a:pt x="618487" y="291903"/>
                  </a:cubicBezTo>
                  <a:close/>
                  <a:moveTo>
                    <a:pt x="6376034" y="211960"/>
                  </a:moveTo>
                  <a:cubicBezTo>
                    <a:pt x="6331296" y="211960"/>
                    <a:pt x="6304894" y="238363"/>
                    <a:pt x="6304894" y="283102"/>
                  </a:cubicBezTo>
                  <a:lnTo>
                    <a:pt x="6304894" y="387982"/>
                  </a:lnTo>
                  <a:cubicBezTo>
                    <a:pt x="6304894" y="433454"/>
                    <a:pt x="6331296" y="459124"/>
                    <a:pt x="6376034" y="459124"/>
                  </a:cubicBezTo>
                  <a:cubicBezTo>
                    <a:pt x="6400972" y="459124"/>
                    <a:pt x="6425174" y="456191"/>
                    <a:pt x="6447910" y="449590"/>
                  </a:cubicBezTo>
                  <a:lnTo>
                    <a:pt x="6447910" y="238363"/>
                  </a:lnTo>
                  <a:cubicBezTo>
                    <a:pt x="6428108" y="221494"/>
                    <a:pt x="6402438" y="211960"/>
                    <a:pt x="6376034" y="211960"/>
                  </a:cubicBezTo>
                  <a:close/>
                  <a:moveTo>
                    <a:pt x="5052060" y="211960"/>
                  </a:moveTo>
                  <a:cubicBezTo>
                    <a:pt x="5007322" y="211960"/>
                    <a:pt x="4980918" y="238363"/>
                    <a:pt x="4980918" y="283102"/>
                  </a:cubicBezTo>
                  <a:lnTo>
                    <a:pt x="4980918" y="387982"/>
                  </a:lnTo>
                  <a:cubicBezTo>
                    <a:pt x="4980918" y="433454"/>
                    <a:pt x="5007322" y="459124"/>
                    <a:pt x="5052060" y="459124"/>
                  </a:cubicBezTo>
                  <a:cubicBezTo>
                    <a:pt x="5078462" y="459124"/>
                    <a:pt x="5104134" y="449590"/>
                    <a:pt x="5123936" y="432721"/>
                  </a:cubicBezTo>
                  <a:lnTo>
                    <a:pt x="5123936" y="221494"/>
                  </a:lnTo>
                  <a:cubicBezTo>
                    <a:pt x="5101200" y="215627"/>
                    <a:pt x="5076998" y="211960"/>
                    <a:pt x="5052060" y="211960"/>
                  </a:cubicBezTo>
                  <a:close/>
                  <a:moveTo>
                    <a:pt x="2823210" y="211960"/>
                  </a:moveTo>
                  <a:cubicBezTo>
                    <a:pt x="2777004" y="211960"/>
                    <a:pt x="2752068" y="239830"/>
                    <a:pt x="2752068" y="301438"/>
                  </a:cubicBezTo>
                  <a:lnTo>
                    <a:pt x="2895086" y="301438"/>
                  </a:lnTo>
                  <a:cubicBezTo>
                    <a:pt x="2895086" y="240564"/>
                    <a:pt x="2870149" y="211960"/>
                    <a:pt x="2823210" y="211960"/>
                  </a:cubicBezTo>
                  <a:close/>
                  <a:moveTo>
                    <a:pt x="1080135" y="211960"/>
                  </a:moveTo>
                  <a:cubicBezTo>
                    <a:pt x="1033929" y="211960"/>
                    <a:pt x="1008993" y="239830"/>
                    <a:pt x="1008993" y="301438"/>
                  </a:cubicBezTo>
                  <a:lnTo>
                    <a:pt x="1152011" y="301438"/>
                  </a:lnTo>
                  <a:cubicBezTo>
                    <a:pt x="1152011" y="240564"/>
                    <a:pt x="1127074" y="211960"/>
                    <a:pt x="1080135" y="211960"/>
                  </a:cubicBezTo>
                  <a:close/>
                  <a:moveTo>
                    <a:pt x="6008236" y="142285"/>
                  </a:moveTo>
                  <a:cubicBezTo>
                    <a:pt x="6051510" y="142285"/>
                    <a:pt x="6088180" y="156220"/>
                    <a:pt x="6114584" y="183356"/>
                  </a:cubicBezTo>
                  <a:cubicBezTo>
                    <a:pt x="6140986" y="209760"/>
                    <a:pt x="6155656" y="246431"/>
                    <a:pt x="6155656" y="288970"/>
                  </a:cubicBezTo>
                  <a:lnTo>
                    <a:pt x="6155656" y="490662"/>
                  </a:lnTo>
                  <a:cubicBezTo>
                    <a:pt x="6155656" y="511931"/>
                    <a:pt x="6138786" y="528800"/>
                    <a:pt x="6117518" y="528800"/>
                  </a:cubicBezTo>
                  <a:cubicBezTo>
                    <a:pt x="6096248" y="528800"/>
                    <a:pt x="6080112" y="511931"/>
                    <a:pt x="6080112" y="490662"/>
                  </a:cubicBezTo>
                  <a:lnTo>
                    <a:pt x="6080112" y="283102"/>
                  </a:lnTo>
                  <a:cubicBezTo>
                    <a:pt x="6080112" y="238363"/>
                    <a:pt x="6053710" y="211960"/>
                    <a:pt x="6008236" y="211960"/>
                  </a:cubicBezTo>
                  <a:cubicBezTo>
                    <a:pt x="5984034" y="211960"/>
                    <a:pt x="5959830" y="215627"/>
                    <a:pt x="5937094" y="221494"/>
                  </a:cubicBezTo>
                  <a:lnTo>
                    <a:pt x="5937094" y="490662"/>
                  </a:lnTo>
                  <a:cubicBezTo>
                    <a:pt x="5937094" y="511931"/>
                    <a:pt x="5920226" y="528800"/>
                    <a:pt x="5899690" y="528800"/>
                  </a:cubicBezTo>
                  <a:cubicBezTo>
                    <a:pt x="5878420" y="528800"/>
                    <a:pt x="5861552" y="511931"/>
                    <a:pt x="5861552" y="490662"/>
                  </a:cubicBezTo>
                  <a:lnTo>
                    <a:pt x="5861552" y="206092"/>
                  </a:lnTo>
                  <a:cubicBezTo>
                    <a:pt x="5861552" y="185557"/>
                    <a:pt x="5874020" y="167954"/>
                    <a:pt x="5893822" y="161354"/>
                  </a:cubicBezTo>
                  <a:cubicBezTo>
                    <a:pt x="5929760" y="148886"/>
                    <a:pt x="5968632" y="142285"/>
                    <a:pt x="6008236" y="142285"/>
                  </a:cubicBezTo>
                  <a:close/>
                  <a:moveTo>
                    <a:pt x="5647020" y="142285"/>
                  </a:moveTo>
                  <a:cubicBezTo>
                    <a:pt x="5729164" y="142285"/>
                    <a:pt x="5773902" y="201692"/>
                    <a:pt x="5773902" y="266967"/>
                  </a:cubicBezTo>
                  <a:lnTo>
                    <a:pt x="5773902" y="464992"/>
                  </a:lnTo>
                  <a:cubicBezTo>
                    <a:pt x="5773902" y="485528"/>
                    <a:pt x="5760702" y="503130"/>
                    <a:pt x="5741632" y="509730"/>
                  </a:cubicBezTo>
                  <a:cubicBezTo>
                    <a:pt x="5705694" y="522199"/>
                    <a:pt x="5663890" y="528800"/>
                    <a:pt x="5622818" y="528800"/>
                  </a:cubicBezTo>
                  <a:cubicBezTo>
                    <a:pt x="5578078" y="528800"/>
                    <a:pt x="5542874" y="517798"/>
                    <a:pt x="5517938" y="496529"/>
                  </a:cubicBezTo>
                  <a:cubicBezTo>
                    <a:pt x="5493002" y="475260"/>
                    <a:pt x="5479798" y="445189"/>
                    <a:pt x="5479798" y="409251"/>
                  </a:cubicBezTo>
                  <a:cubicBezTo>
                    <a:pt x="5479798" y="373313"/>
                    <a:pt x="5493002" y="345443"/>
                    <a:pt x="5517938" y="324907"/>
                  </a:cubicBezTo>
                  <a:cubicBezTo>
                    <a:pt x="5542874" y="303638"/>
                    <a:pt x="5578078" y="292637"/>
                    <a:pt x="5622818" y="292637"/>
                  </a:cubicBezTo>
                  <a:lnTo>
                    <a:pt x="5698360" y="292637"/>
                  </a:lnTo>
                  <a:lnTo>
                    <a:pt x="5698360" y="266967"/>
                  </a:lnTo>
                  <a:cubicBezTo>
                    <a:pt x="5698360" y="236163"/>
                    <a:pt x="5675624" y="211960"/>
                    <a:pt x="5637486" y="211960"/>
                  </a:cubicBezTo>
                  <a:cubicBezTo>
                    <a:pt x="5603014" y="211960"/>
                    <a:pt x="5583946" y="216361"/>
                    <a:pt x="5558276" y="231762"/>
                  </a:cubicBezTo>
                  <a:cubicBezTo>
                    <a:pt x="5552408" y="235429"/>
                    <a:pt x="5544340" y="238363"/>
                    <a:pt x="5537740" y="238363"/>
                  </a:cubicBezTo>
                  <a:cubicBezTo>
                    <a:pt x="5517938" y="238363"/>
                    <a:pt x="5501802" y="223695"/>
                    <a:pt x="5501802" y="205359"/>
                  </a:cubicBezTo>
                  <a:cubicBezTo>
                    <a:pt x="5501802" y="192158"/>
                    <a:pt x="5507670" y="178956"/>
                    <a:pt x="5520138" y="171622"/>
                  </a:cubicBezTo>
                  <a:cubicBezTo>
                    <a:pt x="5559742" y="148886"/>
                    <a:pt x="5594214" y="142285"/>
                    <a:pt x="5647020" y="142285"/>
                  </a:cubicBezTo>
                  <a:close/>
                  <a:moveTo>
                    <a:pt x="5052060" y="142285"/>
                  </a:moveTo>
                  <a:cubicBezTo>
                    <a:pt x="5092398" y="142285"/>
                    <a:pt x="5130536" y="148886"/>
                    <a:pt x="5167208" y="161354"/>
                  </a:cubicBezTo>
                  <a:cubicBezTo>
                    <a:pt x="5186278" y="167954"/>
                    <a:pt x="5199478" y="185557"/>
                    <a:pt x="5199478" y="206092"/>
                  </a:cubicBezTo>
                  <a:lnTo>
                    <a:pt x="5199478" y="538334"/>
                  </a:lnTo>
                  <a:cubicBezTo>
                    <a:pt x="5199478" y="580873"/>
                    <a:pt x="5184810" y="617544"/>
                    <a:pt x="5158406" y="643947"/>
                  </a:cubicBezTo>
                  <a:cubicBezTo>
                    <a:pt x="5132004" y="671084"/>
                    <a:pt x="5095332" y="685019"/>
                    <a:pt x="5052060" y="685019"/>
                  </a:cubicBezTo>
                  <a:cubicBezTo>
                    <a:pt x="5015390" y="685019"/>
                    <a:pt x="4979450" y="677685"/>
                    <a:pt x="4945714" y="662283"/>
                  </a:cubicBezTo>
                  <a:cubicBezTo>
                    <a:pt x="4931778" y="655682"/>
                    <a:pt x="4922978" y="643214"/>
                    <a:pt x="4922978" y="628545"/>
                  </a:cubicBezTo>
                  <a:cubicBezTo>
                    <a:pt x="4922978" y="609476"/>
                    <a:pt x="4939112" y="593341"/>
                    <a:pt x="4959648" y="593341"/>
                  </a:cubicBezTo>
                  <a:cubicBezTo>
                    <a:pt x="4964782" y="593341"/>
                    <a:pt x="4971384" y="595541"/>
                    <a:pt x="4976518" y="597741"/>
                  </a:cubicBezTo>
                  <a:cubicBezTo>
                    <a:pt x="5000720" y="608010"/>
                    <a:pt x="5025658" y="615344"/>
                    <a:pt x="5052060" y="615344"/>
                  </a:cubicBezTo>
                  <a:cubicBezTo>
                    <a:pt x="5097532" y="615344"/>
                    <a:pt x="5123936" y="583073"/>
                    <a:pt x="5123936" y="538334"/>
                  </a:cubicBezTo>
                  <a:lnTo>
                    <a:pt x="5123936" y="509730"/>
                  </a:lnTo>
                  <a:cubicBezTo>
                    <a:pt x="5101932" y="520732"/>
                    <a:pt x="5076998" y="528800"/>
                    <a:pt x="5052060" y="528800"/>
                  </a:cubicBezTo>
                  <a:cubicBezTo>
                    <a:pt x="5009522" y="528800"/>
                    <a:pt x="4972850" y="514865"/>
                    <a:pt x="4945714" y="487728"/>
                  </a:cubicBezTo>
                  <a:cubicBezTo>
                    <a:pt x="4919310" y="461324"/>
                    <a:pt x="4905374" y="424653"/>
                    <a:pt x="4905374" y="381381"/>
                  </a:cubicBezTo>
                  <a:lnTo>
                    <a:pt x="4905374" y="288970"/>
                  </a:lnTo>
                  <a:cubicBezTo>
                    <a:pt x="4905374" y="246431"/>
                    <a:pt x="4919310" y="209760"/>
                    <a:pt x="4945714" y="183356"/>
                  </a:cubicBezTo>
                  <a:cubicBezTo>
                    <a:pt x="4972850" y="156220"/>
                    <a:pt x="5009522" y="142285"/>
                    <a:pt x="5052060" y="142285"/>
                  </a:cubicBezTo>
                  <a:close/>
                  <a:moveTo>
                    <a:pt x="4684262" y="142285"/>
                  </a:moveTo>
                  <a:cubicBezTo>
                    <a:pt x="4727534" y="142285"/>
                    <a:pt x="4764206" y="156220"/>
                    <a:pt x="4790608" y="183356"/>
                  </a:cubicBezTo>
                  <a:cubicBezTo>
                    <a:pt x="4817012" y="209760"/>
                    <a:pt x="4831680" y="246431"/>
                    <a:pt x="4831680" y="288970"/>
                  </a:cubicBezTo>
                  <a:lnTo>
                    <a:pt x="4831680" y="490662"/>
                  </a:lnTo>
                  <a:cubicBezTo>
                    <a:pt x="4831680" y="511931"/>
                    <a:pt x="4814812" y="528800"/>
                    <a:pt x="4793542" y="528800"/>
                  </a:cubicBezTo>
                  <a:cubicBezTo>
                    <a:pt x="4772272" y="528800"/>
                    <a:pt x="4756138" y="511931"/>
                    <a:pt x="4756138" y="490662"/>
                  </a:cubicBezTo>
                  <a:lnTo>
                    <a:pt x="4756138" y="283102"/>
                  </a:lnTo>
                  <a:cubicBezTo>
                    <a:pt x="4756138" y="238363"/>
                    <a:pt x="4729734" y="211960"/>
                    <a:pt x="4684262" y="211960"/>
                  </a:cubicBezTo>
                  <a:cubicBezTo>
                    <a:pt x="4660058" y="211960"/>
                    <a:pt x="4635856" y="215627"/>
                    <a:pt x="4613120" y="221494"/>
                  </a:cubicBezTo>
                  <a:lnTo>
                    <a:pt x="4613120" y="490662"/>
                  </a:lnTo>
                  <a:cubicBezTo>
                    <a:pt x="4613120" y="511931"/>
                    <a:pt x="4596250" y="528800"/>
                    <a:pt x="4575714" y="528800"/>
                  </a:cubicBezTo>
                  <a:cubicBezTo>
                    <a:pt x="4554446" y="528800"/>
                    <a:pt x="4537576" y="511931"/>
                    <a:pt x="4537576" y="490662"/>
                  </a:cubicBezTo>
                  <a:lnTo>
                    <a:pt x="4537576" y="206092"/>
                  </a:lnTo>
                  <a:cubicBezTo>
                    <a:pt x="4537576" y="185557"/>
                    <a:pt x="4550046" y="167954"/>
                    <a:pt x="4569848" y="161354"/>
                  </a:cubicBezTo>
                  <a:cubicBezTo>
                    <a:pt x="4605786" y="148886"/>
                    <a:pt x="4644656" y="142285"/>
                    <a:pt x="4684262" y="142285"/>
                  </a:cubicBezTo>
                  <a:close/>
                  <a:moveTo>
                    <a:pt x="4399140" y="142285"/>
                  </a:moveTo>
                  <a:cubicBezTo>
                    <a:pt x="4420410" y="142285"/>
                    <a:pt x="4436546" y="159153"/>
                    <a:pt x="4436546" y="180423"/>
                  </a:cubicBezTo>
                  <a:lnTo>
                    <a:pt x="4436546" y="490662"/>
                  </a:lnTo>
                  <a:cubicBezTo>
                    <a:pt x="4436546" y="511931"/>
                    <a:pt x="4420410" y="528800"/>
                    <a:pt x="4399140" y="528800"/>
                  </a:cubicBezTo>
                  <a:cubicBezTo>
                    <a:pt x="4378604" y="528800"/>
                    <a:pt x="4361002" y="511931"/>
                    <a:pt x="4361002" y="490662"/>
                  </a:cubicBezTo>
                  <a:lnTo>
                    <a:pt x="4361002" y="180423"/>
                  </a:lnTo>
                  <a:cubicBezTo>
                    <a:pt x="4361002" y="159153"/>
                    <a:pt x="4378604" y="142285"/>
                    <a:pt x="4399140" y="142285"/>
                  </a:cubicBezTo>
                  <a:close/>
                  <a:moveTo>
                    <a:pt x="3637245" y="142285"/>
                  </a:moveTo>
                  <a:cubicBezTo>
                    <a:pt x="3719389" y="142285"/>
                    <a:pt x="3764128" y="201692"/>
                    <a:pt x="3764128" y="266967"/>
                  </a:cubicBezTo>
                  <a:lnTo>
                    <a:pt x="3764128" y="464992"/>
                  </a:lnTo>
                  <a:cubicBezTo>
                    <a:pt x="3764128" y="485528"/>
                    <a:pt x="3750926" y="503130"/>
                    <a:pt x="3731857" y="509730"/>
                  </a:cubicBezTo>
                  <a:cubicBezTo>
                    <a:pt x="3695919" y="522199"/>
                    <a:pt x="3654114" y="528800"/>
                    <a:pt x="3613042" y="528800"/>
                  </a:cubicBezTo>
                  <a:cubicBezTo>
                    <a:pt x="3568303" y="528800"/>
                    <a:pt x="3533099" y="517798"/>
                    <a:pt x="3508162" y="496529"/>
                  </a:cubicBezTo>
                  <a:cubicBezTo>
                    <a:pt x="3483226" y="475260"/>
                    <a:pt x="3470024" y="445189"/>
                    <a:pt x="3470024" y="409251"/>
                  </a:cubicBezTo>
                  <a:cubicBezTo>
                    <a:pt x="3470024" y="373313"/>
                    <a:pt x="3483226" y="345443"/>
                    <a:pt x="3508162" y="324907"/>
                  </a:cubicBezTo>
                  <a:cubicBezTo>
                    <a:pt x="3533099" y="303638"/>
                    <a:pt x="3568303" y="292637"/>
                    <a:pt x="3613042" y="292637"/>
                  </a:cubicBezTo>
                  <a:lnTo>
                    <a:pt x="3688585" y="292637"/>
                  </a:lnTo>
                  <a:lnTo>
                    <a:pt x="3688585" y="266967"/>
                  </a:lnTo>
                  <a:cubicBezTo>
                    <a:pt x="3688585" y="236163"/>
                    <a:pt x="3665849" y="211960"/>
                    <a:pt x="3627711" y="211960"/>
                  </a:cubicBezTo>
                  <a:cubicBezTo>
                    <a:pt x="3593240" y="211960"/>
                    <a:pt x="3574170" y="216361"/>
                    <a:pt x="3548501" y="231762"/>
                  </a:cubicBezTo>
                  <a:cubicBezTo>
                    <a:pt x="3542634" y="235429"/>
                    <a:pt x="3534566" y="238363"/>
                    <a:pt x="3527965" y="238363"/>
                  </a:cubicBezTo>
                  <a:cubicBezTo>
                    <a:pt x="3508162" y="238363"/>
                    <a:pt x="3492027" y="223695"/>
                    <a:pt x="3492027" y="205359"/>
                  </a:cubicBezTo>
                  <a:cubicBezTo>
                    <a:pt x="3492027" y="192158"/>
                    <a:pt x="3497894" y="178956"/>
                    <a:pt x="3510363" y="171622"/>
                  </a:cubicBezTo>
                  <a:cubicBezTo>
                    <a:pt x="3549968" y="148886"/>
                    <a:pt x="3584438" y="142285"/>
                    <a:pt x="3637245" y="142285"/>
                  </a:cubicBezTo>
                  <a:close/>
                  <a:moveTo>
                    <a:pt x="2823210" y="142285"/>
                  </a:moveTo>
                  <a:cubicBezTo>
                    <a:pt x="2866482" y="142285"/>
                    <a:pt x="2903154" y="156220"/>
                    <a:pt x="2929557" y="183356"/>
                  </a:cubicBezTo>
                  <a:cubicBezTo>
                    <a:pt x="2955960" y="209760"/>
                    <a:pt x="2970629" y="246431"/>
                    <a:pt x="2970629" y="288970"/>
                  </a:cubicBezTo>
                  <a:lnTo>
                    <a:pt x="2970629" y="323440"/>
                  </a:lnTo>
                  <a:cubicBezTo>
                    <a:pt x="2970629" y="349844"/>
                    <a:pt x="2949359" y="371113"/>
                    <a:pt x="2922956" y="371113"/>
                  </a:cubicBezTo>
                  <a:lnTo>
                    <a:pt x="2752068" y="371113"/>
                  </a:lnTo>
                  <a:cubicBezTo>
                    <a:pt x="2752068" y="401184"/>
                    <a:pt x="2757202" y="420986"/>
                    <a:pt x="2766736" y="434188"/>
                  </a:cubicBezTo>
                  <a:cubicBezTo>
                    <a:pt x="2779204" y="450323"/>
                    <a:pt x="2798274" y="459124"/>
                    <a:pt x="2823210" y="459124"/>
                  </a:cubicBezTo>
                  <a:cubicBezTo>
                    <a:pt x="2851080" y="459124"/>
                    <a:pt x="2877484" y="451057"/>
                    <a:pt x="2902420" y="440055"/>
                  </a:cubicBezTo>
                  <a:cubicBezTo>
                    <a:pt x="2907554" y="437855"/>
                    <a:pt x="2912688" y="436388"/>
                    <a:pt x="2917822" y="436388"/>
                  </a:cubicBezTo>
                  <a:cubicBezTo>
                    <a:pt x="2936158" y="436388"/>
                    <a:pt x="2953760" y="451790"/>
                    <a:pt x="2953760" y="470859"/>
                  </a:cubicBezTo>
                  <a:cubicBezTo>
                    <a:pt x="2953760" y="484794"/>
                    <a:pt x="2947892" y="497262"/>
                    <a:pt x="2934691" y="503863"/>
                  </a:cubicBezTo>
                  <a:cubicBezTo>
                    <a:pt x="2899486" y="520732"/>
                    <a:pt x="2862082" y="528800"/>
                    <a:pt x="2823210" y="528800"/>
                  </a:cubicBezTo>
                  <a:cubicBezTo>
                    <a:pt x="2780672" y="528800"/>
                    <a:pt x="2744000" y="514865"/>
                    <a:pt x="2716864" y="487728"/>
                  </a:cubicBezTo>
                  <a:cubicBezTo>
                    <a:pt x="2690460" y="461324"/>
                    <a:pt x="2676526" y="424653"/>
                    <a:pt x="2676526" y="381381"/>
                  </a:cubicBezTo>
                  <a:lnTo>
                    <a:pt x="2676526" y="288970"/>
                  </a:lnTo>
                  <a:cubicBezTo>
                    <a:pt x="2676526" y="246431"/>
                    <a:pt x="2690460" y="209760"/>
                    <a:pt x="2716864" y="183356"/>
                  </a:cubicBezTo>
                  <a:cubicBezTo>
                    <a:pt x="2744000" y="156220"/>
                    <a:pt x="2780672" y="142285"/>
                    <a:pt x="2823210" y="142285"/>
                  </a:cubicBezTo>
                  <a:close/>
                  <a:moveTo>
                    <a:pt x="2486882" y="142285"/>
                  </a:moveTo>
                  <a:cubicBezTo>
                    <a:pt x="2536756" y="142285"/>
                    <a:pt x="2562425" y="149619"/>
                    <a:pt x="2586628" y="160620"/>
                  </a:cubicBezTo>
                  <a:cubicBezTo>
                    <a:pt x="2601297" y="166487"/>
                    <a:pt x="2610831" y="179689"/>
                    <a:pt x="2610831" y="195091"/>
                  </a:cubicBezTo>
                  <a:cubicBezTo>
                    <a:pt x="2610831" y="214160"/>
                    <a:pt x="2595429" y="230296"/>
                    <a:pt x="2575627" y="230296"/>
                  </a:cubicBezTo>
                  <a:cubicBezTo>
                    <a:pt x="2570493" y="230296"/>
                    <a:pt x="2563158" y="228829"/>
                    <a:pt x="2558024" y="226628"/>
                  </a:cubicBezTo>
                  <a:cubicBezTo>
                    <a:pt x="2539689" y="217827"/>
                    <a:pt x="2509618" y="211960"/>
                    <a:pt x="2485416" y="211960"/>
                  </a:cubicBezTo>
                  <a:cubicBezTo>
                    <a:pt x="2455345" y="211960"/>
                    <a:pt x="2435543" y="226628"/>
                    <a:pt x="2435543" y="251565"/>
                  </a:cubicBezTo>
                  <a:cubicBezTo>
                    <a:pt x="2435543" y="270634"/>
                    <a:pt x="2450211" y="282369"/>
                    <a:pt x="2465613" y="287503"/>
                  </a:cubicBezTo>
                  <a:lnTo>
                    <a:pt x="2537488" y="310972"/>
                  </a:lnTo>
                  <a:cubicBezTo>
                    <a:pt x="2585895" y="327108"/>
                    <a:pt x="2615232" y="360112"/>
                    <a:pt x="2615232" y="413652"/>
                  </a:cubicBezTo>
                  <a:cubicBezTo>
                    <a:pt x="2615232" y="478193"/>
                    <a:pt x="2563158" y="528800"/>
                    <a:pt x="2484682" y="528800"/>
                  </a:cubicBezTo>
                  <a:cubicBezTo>
                    <a:pt x="2441410" y="528800"/>
                    <a:pt x="2406206" y="520732"/>
                    <a:pt x="2379069" y="508264"/>
                  </a:cubicBezTo>
                  <a:cubicBezTo>
                    <a:pt x="2365134" y="501663"/>
                    <a:pt x="2356332" y="489194"/>
                    <a:pt x="2356332" y="474526"/>
                  </a:cubicBezTo>
                  <a:cubicBezTo>
                    <a:pt x="2356332" y="455457"/>
                    <a:pt x="2372468" y="437855"/>
                    <a:pt x="2393004" y="437855"/>
                  </a:cubicBezTo>
                  <a:cubicBezTo>
                    <a:pt x="2398138" y="437855"/>
                    <a:pt x="2404739" y="440055"/>
                    <a:pt x="2409872" y="442255"/>
                  </a:cubicBezTo>
                  <a:cubicBezTo>
                    <a:pt x="2429675" y="452523"/>
                    <a:pt x="2453878" y="459124"/>
                    <a:pt x="2486149" y="459124"/>
                  </a:cubicBezTo>
                  <a:cubicBezTo>
                    <a:pt x="2521354" y="459124"/>
                    <a:pt x="2539689" y="445922"/>
                    <a:pt x="2539689" y="420986"/>
                  </a:cubicBezTo>
                  <a:cubicBezTo>
                    <a:pt x="2539689" y="393849"/>
                    <a:pt x="2517686" y="385048"/>
                    <a:pt x="2490550" y="375514"/>
                  </a:cubicBezTo>
                  <a:lnTo>
                    <a:pt x="2430408" y="353511"/>
                  </a:lnTo>
                  <a:cubicBezTo>
                    <a:pt x="2390804" y="338843"/>
                    <a:pt x="2360000" y="308039"/>
                    <a:pt x="2360000" y="253032"/>
                  </a:cubicBezTo>
                  <a:cubicBezTo>
                    <a:pt x="2360000" y="188490"/>
                    <a:pt x="2413540" y="142285"/>
                    <a:pt x="2486882" y="142285"/>
                  </a:cubicBezTo>
                  <a:close/>
                  <a:moveTo>
                    <a:pt x="2029606" y="142285"/>
                  </a:moveTo>
                  <a:cubicBezTo>
                    <a:pt x="2050142" y="142285"/>
                    <a:pt x="2067011" y="159153"/>
                    <a:pt x="2067011" y="180423"/>
                  </a:cubicBezTo>
                  <a:lnTo>
                    <a:pt x="2067011" y="387249"/>
                  </a:lnTo>
                  <a:cubicBezTo>
                    <a:pt x="2067011" y="432721"/>
                    <a:pt x="2093414" y="458391"/>
                    <a:pt x="2138153" y="458391"/>
                  </a:cubicBezTo>
                  <a:cubicBezTo>
                    <a:pt x="2163090" y="458391"/>
                    <a:pt x="2187292" y="455457"/>
                    <a:pt x="2210029" y="449590"/>
                  </a:cubicBezTo>
                  <a:lnTo>
                    <a:pt x="2210029" y="180423"/>
                  </a:lnTo>
                  <a:cubicBezTo>
                    <a:pt x="2210029" y="159153"/>
                    <a:pt x="2226164" y="142285"/>
                    <a:pt x="2247434" y="142285"/>
                  </a:cubicBezTo>
                  <a:cubicBezTo>
                    <a:pt x="2268703" y="142285"/>
                    <a:pt x="2285572" y="159153"/>
                    <a:pt x="2285572" y="180423"/>
                  </a:cubicBezTo>
                  <a:lnTo>
                    <a:pt x="2285572" y="464992"/>
                  </a:lnTo>
                  <a:cubicBezTo>
                    <a:pt x="2285572" y="485528"/>
                    <a:pt x="2272370" y="503130"/>
                    <a:pt x="2253301" y="509730"/>
                  </a:cubicBezTo>
                  <a:cubicBezTo>
                    <a:pt x="2217363" y="522199"/>
                    <a:pt x="2178492" y="528800"/>
                    <a:pt x="2138153" y="528800"/>
                  </a:cubicBezTo>
                  <a:cubicBezTo>
                    <a:pt x="2095614" y="528800"/>
                    <a:pt x="2057476" y="516331"/>
                    <a:pt x="2030340" y="489194"/>
                  </a:cubicBezTo>
                  <a:cubicBezTo>
                    <a:pt x="2003936" y="462791"/>
                    <a:pt x="1991468" y="424653"/>
                    <a:pt x="1991468" y="381381"/>
                  </a:cubicBezTo>
                  <a:lnTo>
                    <a:pt x="1991468" y="180423"/>
                  </a:lnTo>
                  <a:cubicBezTo>
                    <a:pt x="1991468" y="159153"/>
                    <a:pt x="2008337" y="142285"/>
                    <a:pt x="2029606" y="142285"/>
                  </a:cubicBezTo>
                  <a:close/>
                  <a:moveTo>
                    <a:pt x="1779870" y="142285"/>
                  </a:moveTo>
                  <a:cubicBezTo>
                    <a:pt x="1862014" y="142285"/>
                    <a:pt x="1906753" y="201692"/>
                    <a:pt x="1906753" y="266967"/>
                  </a:cubicBezTo>
                  <a:lnTo>
                    <a:pt x="1906753" y="464992"/>
                  </a:lnTo>
                  <a:cubicBezTo>
                    <a:pt x="1906753" y="485528"/>
                    <a:pt x="1893551" y="503130"/>
                    <a:pt x="1874482" y="509730"/>
                  </a:cubicBezTo>
                  <a:cubicBezTo>
                    <a:pt x="1838544" y="522199"/>
                    <a:pt x="1796739" y="528800"/>
                    <a:pt x="1755667" y="528800"/>
                  </a:cubicBezTo>
                  <a:cubicBezTo>
                    <a:pt x="1710928" y="528800"/>
                    <a:pt x="1675724" y="517798"/>
                    <a:pt x="1650787" y="496529"/>
                  </a:cubicBezTo>
                  <a:cubicBezTo>
                    <a:pt x="1625851" y="475260"/>
                    <a:pt x="1612649" y="445189"/>
                    <a:pt x="1612649" y="409251"/>
                  </a:cubicBezTo>
                  <a:cubicBezTo>
                    <a:pt x="1612649" y="373313"/>
                    <a:pt x="1625851" y="345443"/>
                    <a:pt x="1650787" y="324907"/>
                  </a:cubicBezTo>
                  <a:cubicBezTo>
                    <a:pt x="1675724" y="303638"/>
                    <a:pt x="1710928" y="292637"/>
                    <a:pt x="1755667" y="292637"/>
                  </a:cubicBezTo>
                  <a:lnTo>
                    <a:pt x="1831210" y="292637"/>
                  </a:lnTo>
                  <a:lnTo>
                    <a:pt x="1831210" y="266967"/>
                  </a:lnTo>
                  <a:cubicBezTo>
                    <a:pt x="1831210" y="236163"/>
                    <a:pt x="1808474" y="211960"/>
                    <a:pt x="1770336" y="211960"/>
                  </a:cubicBezTo>
                  <a:cubicBezTo>
                    <a:pt x="1735865" y="211960"/>
                    <a:pt x="1716796" y="216361"/>
                    <a:pt x="1691126" y="231762"/>
                  </a:cubicBezTo>
                  <a:cubicBezTo>
                    <a:pt x="1685258" y="235429"/>
                    <a:pt x="1677191" y="238363"/>
                    <a:pt x="1670590" y="238363"/>
                  </a:cubicBezTo>
                  <a:cubicBezTo>
                    <a:pt x="1650787" y="238363"/>
                    <a:pt x="1634652" y="223695"/>
                    <a:pt x="1634652" y="205359"/>
                  </a:cubicBezTo>
                  <a:cubicBezTo>
                    <a:pt x="1634652" y="192158"/>
                    <a:pt x="1640519" y="178956"/>
                    <a:pt x="1652988" y="171622"/>
                  </a:cubicBezTo>
                  <a:cubicBezTo>
                    <a:pt x="1692593" y="148886"/>
                    <a:pt x="1727064" y="142285"/>
                    <a:pt x="1779870" y="142285"/>
                  </a:cubicBezTo>
                  <a:close/>
                  <a:moveTo>
                    <a:pt x="1442085" y="142285"/>
                  </a:moveTo>
                  <a:cubicBezTo>
                    <a:pt x="1478023" y="142285"/>
                    <a:pt x="1512494" y="150352"/>
                    <a:pt x="1544031" y="165754"/>
                  </a:cubicBezTo>
                  <a:cubicBezTo>
                    <a:pt x="1557966" y="172355"/>
                    <a:pt x="1565300" y="185557"/>
                    <a:pt x="1565300" y="199492"/>
                  </a:cubicBezTo>
                  <a:cubicBezTo>
                    <a:pt x="1565300" y="217827"/>
                    <a:pt x="1549899" y="233963"/>
                    <a:pt x="1529363" y="233963"/>
                  </a:cubicBezTo>
                  <a:cubicBezTo>
                    <a:pt x="1522762" y="233963"/>
                    <a:pt x="1516894" y="231762"/>
                    <a:pt x="1511760" y="229562"/>
                  </a:cubicBezTo>
                  <a:cubicBezTo>
                    <a:pt x="1490491" y="220028"/>
                    <a:pt x="1466288" y="211960"/>
                    <a:pt x="1442085" y="211960"/>
                  </a:cubicBezTo>
                  <a:cubicBezTo>
                    <a:pt x="1397346" y="211960"/>
                    <a:pt x="1370943" y="238363"/>
                    <a:pt x="1370943" y="283102"/>
                  </a:cubicBezTo>
                  <a:lnTo>
                    <a:pt x="1370943" y="387249"/>
                  </a:lnTo>
                  <a:cubicBezTo>
                    <a:pt x="1370943" y="432721"/>
                    <a:pt x="1397346" y="458391"/>
                    <a:pt x="1442085" y="458391"/>
                  </a:cubicBezTo>
                  <a:cubicBezTo>
                    <a:pt x="1466288" y="458391"/>
                    <a:pt x="1492692" y="450323"/>
                    <a:pt x="1513961" y="440055"/>
                  </a:cubicBezTo>
                  <a:cubicBezTo>
                    <a:pt x="1519095" y="437121"/>
                    <a:pt x="1524229" y="436388"/>
                    <a:pt x="1530096" y="436388"/>
                  </a:cubicBezTo>
                  <a:cubicBezTo>
                    <a:pt x="1548432" y="436388"/>
                    <a:pt x="1565300" y="451057"/>
                    <a:pt x="1565300" y="471593"/>
                  </a:cubicBezTo>
                  <a:cubicBezTo>
                    <a:pt x="1565300" y="485528"/>
                    <a:pt x="1557233" y="498729"/>
                    <a:pt x="1543298" y="505330"/>
                  </a:cubicBezTo>
                  <a:cubicBezTo>
                    <a:pt x="1511760" y="520732"/>
                    <a:pt x="1478023" y="528800"/>
                    <a:pt x="1442085" y="528800"/>
                  </a:cubicBezTo>
                  <a:cubicBezTo>
                    <a:pt x="1399546" y="528800"/>
                    <a:pt x="1362875" y="514865"/>
                    <a:pt x="1335739" y="487728"/>
                  </a:cubicBezTo>
                  <a:cubicBezTo>
                    <a:pt x="1309335" y="461324"/>
                    <a:pt x="1295400" y="424653"/>
                    <a:pt x="1295400" y="381381"/>
                  </a:cubicBezTo>
                  <a:lnTo>
                    <a:pt x="1295400" y="288970"/>
                  </a:lnTo>
                  <a:cubicBezTo>
                    <a:pt x="1295400" y="246431"/>
                    <a:pt x="1309335" y="209760"/>
                    <a:pt x="1335739" y="183356"/>
                  </a:cubicBezTo>
                  <a:cubicBezTo>
                    <a:pt x="1362875" y="156220"/>
                    <a:pt x="1399546" y="142285"/>
                    <a:pt x="1442085" y="142285"/>
                  </a:cubicBezTo>
                  <a:close/>
                  <a:moveTo>
                    <a:pt x="1080135" y="142285"/>
                  </a:moveTo>
                  <a:cubicBezTo>
                    <a:pt x="1123407" y="142285"/>
                    <a:pt x="1160078" y="156220"/>
                    <a:pt x="1186482" y="183356"/>
                  </a:cubicBezTo>
                  <a:cubicBezTo>
                    <a:pt x="1212885" y="209760"/>
                    <a:pt x="1227554" y="246431"/>
                    <a:pt x="1227554" y="288970"/>
                  </a:cubicBezTo>
                  <a:lnTo>
                    <a:pt x="1227554" y="323440"/>
                  </a:lnTo>
                  <a:cubicBezTo>
                    <a:pt x="1227554" y="349844"/>
                    <a:pt x="1206284" y="371113"/>
                    <a:pt x="1179881" y="371113"/>
                  </a:cubicBezTo>
                  <a:lnTo>
                    <a:pt x="1008993" y="371113"/>
                  </a:lnTo>
                  <a:cubicBezTo>
                    <a:pt x="1008993" y="401184"/>
                    <a:pt x="1014127" y="420986"/>
                    <a:pt x="1023662" y="434188"/>
                  </a:cubicBezTo>
                  <a:cubicBezTo>
                    <a:pt x="1036130" y="450323"/>
                    <a:pt x="1055199" y="459124"/>
                    <a:pt x="1080135" y="459124"/>
                  </a:cubicBezTo>
                  <a:cubicBezTo>
                    <a:pt x="1108005" y="459124"/>
                    <a:pt x="1134409" y="451057"/>
                    <a:pt x="1159345" y="440055"/>
                  </a:cubicBezTo>
                  <a:cubicBezTo>
                    <a:pt x="1164479" y="437855"/>
                    <a:pt x="1169613" y="436388"/>
                    <a:pt x="1174747" y="436388"/>
                  </a:cubicBezTo>
                  <a:cubicBezTo>
                    <a:pt x="1193083" y="436388"/>
                    <a:pt x="1210685" y="451790"/>
                    <a:pt x="1210685" y="470859"/>
                  </a:cubicBezTo>
                  <a:cubicBezTo>
                    <a:pt x="1210685" y="484794"/>
                    <a:pt x="1204817" y="497262"/>
                    <a:pt x="1191616" y="503863"/>
                  </a:cubicBezTo>
                  <a:cubicBezTo>
                    <a:pt x="1156412" y="520732"/>
                    <a:pt x="1119007" y="528800"/>
                    <a:pt x="1080135" y="528800"/>
                  </a:cubicBezTo>
                  <a:cubicBezTo>
                    <a:pt x="1037596" y="528800"/>
                    <a:pt x="1000925" y="514865"/>
                    <a:pt x="973788" y="487728"/>
                  </a:cubicBezTo>
                  <a:cubicBezTo>
                    <a:pt x="947385" y="461324"/>
                    <a:pt x="933450" y="424653"/>
                    <a:pt x="933450" y="381381"/>
                  </a:cubicBezTo>
                  <a:lnTo>
                    <a:pt x="933450" y="288970"/>
                  </a:lnTo>
                  <a:cubicBezTo>
                    <a:pt x="933450" y="246431"/>
                    <a:pt x="947385" y="209760"/>
                    <a:pt x="973788" y="183356"/>
                  </a:cubicBezTo>
                  <a:cubicBezTo>
                    <a:pt x="1000925" y="156220"/>
                    <a:pt x="1037596" y="142285"/>
                    <a:pt x="1080135" y="142285"/>
                  </a:cubicBezTo>
                  <a:close/>
                  <a:moveTo>
                    <a:pt x="618487" y="81410"/>
                  </a:moveTo>
                  <a:lnTo>
                    <a:pt x="618487" y="217827"/>
                  </a:lnTo>
                  <a:lnTo>
                    <a:pt x="696964" y="217827"/>
                  </a:lnTo>
                  <a:cubicBezTo>
                    <a:pt x="741702" y="217827"/>
                    <a:pt x="774706" y="187757"/>
                    <a:pt x="774706" y="149619"/>
                  </a:cubicBezTo>
                  <a:cubicBezTo>
                    <a:pt x="774706" y="106347"/>
                    <a:pt x="752704" y="81410"/>
                    <a:pt x="707965" y="81410"/>
                  </a:cubicBezTo>
                  <a:close/>
                  <a:moveTo>
                    <a:pt x="588417" y="7334"/>
                  </a:moveTo>
                  <a:lnTo>
                    <a:pt x="707965" y="7334"/>
                  </a:lnTo>
                  <a:cubicBezTo>
                    <a:pt x="794509" y="7334"/>
                    <a:pt x="852450" y="64542"/>
                    <a:pt x="852450" y="149619"/>
                  </a:cubicBezTo>
                  <a:cubicBezTo>
                    <a:pt x="852450" y="188490"/>
                    <a:pt x="836314" y="224428"/>
                    <a:pt x="803310" y="251565"/>
                  </a:cubicBezTo>
                  <a:cubicBezTo>
                    <a:pt x="846582" y="280902"/>
                    <a:pt x="866385" y="324907"/>
                    <a:pt x="866385" y="368913"/>
                  </a:cubicBezTo>
                  <a:cubicBezTo>
                    <a:pt x="866385" y="460591"/>
                    <a:pt x="804777" y="521465"/>
                    <a:pt x="713099" y="521465"/>
                  </a:cubicBezTo>
                  <a:lnTo>
                    <a:pt x="588417" y="521465"/>
                  </a:lnTo>
                  <a:cubicBezTo>
                    <a:pt x="562013" y="521465"/>
                    <a:pt x="540744" y="500196"/>
                    <a:pt x="540744" y="474526"/>
                  </a:cubicBezTo>
                  <a:lnTo>
                    <a:pt x="540744" y="54274"/>
                  </a:lnTo>
                  <a:cubicBezTo>
                    <a:pt x="540744" y="28604"/>
                    <a:pt x="562013" y="7334"/>
                    <a:pt x="588417" y="7334"/>
                  </a:cubicBezTo>
                  <a:close/>
                  <a:moveTo>
                    <a:pt x="6485316" y="0"/>
                  </a:moveTo>
                  <a:cubicBezTo>
                    <a:pt x="6506584" y="0"/>
                    <a:pt x="6523454" y="16869"/>
                    <a:pt x="6523454" y="38138"/>
                  </a:cubicBezTo>
                  <a:lnTo>
                    <a:pt x="6523454" y="464992"/>
                  </a:lnTo>
                  <a:cubicBezTo>
                    <a:pt x="6523454" y="485528"/>
                    <a:pt x="6510252" y="503130"/>
                    <a:pt x="6491182" y="509730"/>
                  </a:cubicBezTo>
                  <a:cubicBezTo>
                    <a:pt x="6454512" y="522199"/>
                    <a:pt x="6415640" y="528800"/>
                    <a:pt x="6376034" y="528800"/>
                  </a:cubicBezTo>
                  <a:cubicBezTo>
                    <a:pt x="6333496" y="528800"/>
                    <a:pt x="6296826" y="514865"/>
                    <a:pt x="6269688" y="487728"/>
                  </a:cubicBezTo>
                  <a:cubicBezTo>
                    <a:pt x="6243286" y="461324"/>
                    <a:pt x="6229350" y="424653"/>
                    <a:pt x="6229350" y="381381"/>
                  </a:cubicBezTo>
                  <a:lnTo>
                    <a:pt x="6229350" y="288970"/>
                  </a:lnTo>
                  <a:cubicBezTo>
                    <a:pt x="6229350" y="246431"/>
                    <a:pt x="6242552" y="209026"/>
                    <a:pt x="6268954" y="182623"/>
                  </a:cubicBezTo>
                  <a:cubicBezTo>
                    <a:pt x="6296092" y="155486"/>
                    <a:pt x="6333496" y="142285"/>
                    <a:pt x="6376034" y="142285"/>
                  </a:cubicBezTo>
                  <a:cubicBezTo>
                    <a:pt x="6400972" y="142285"/>
                    <a:pt x="6428108" y="151086"/>
                    <a:pt x="6447910" y="161354"/>
                  </a:cubicBezTo>
                  <a:cubicBezTo>
                    <a:pt x="6447910" y="113681"/>
                    <a:pt x="6447910" y="38138"/>
                    <a:pt x="6447910" y="38138"/>
                  </a:cubicBezTo>
                  <a:cubicBezTo>
                    <a:pt x="6447910" y="16869"/>
                    <a:pt x="6464046" y="0"/>
                    <a:pt x="6485316" y="0"/>
                  </a:cubicBezTo>
                  <a:close/>
                  <a:moveTo>
                    <a:pt x="4399140" y="0"/>
                  </a:moveTo>
                  <a:cubicBezTo>
                    <a:pt x="4422610" y="0"/>
                    <a:pt x="4441678" y="19069"/>
                    <a:pt x="4441678" y="42539"/>
                  </a:cubicBezTo>
                  <a:cubicBezTo>
                    <a:pt x="4441678" y="66008"/>
                    <a:pt x="4422610" y="85077"/>
                    <a:pt x="4399140" y="85077"/>
                  </a:cubicBezTo>
                  <a:cubicBezTo>
                    <a:pt x="4375670" y="85077"/>
                    <a:pt x="4356602" y="66008"/>
                    <a:pt x="4356602" y="42539"/>
                  </a:cubicBezTo>
                  <a:cubicBezTo>
                    <a:pt x="4356602" y="19069"/>
                    <a:pt x="4375670" y="0"/>
                    <a:pt x="4399140" y="0"/>
                  </a:cubicBezTo>
                  <a:close/>
                  <a:moveTo>
                    <a:pt x="4065032" y="0"/>
                  </a:moveTo>
                  <a:cubicBezTo>
                    <a:pt x="4085568" y="0"/>
                    <a:pt x="4102436" y="16869"/>
                    <a:pt x="4102436" y="38138"/>
                  </a:cubicBezTo>
                  <a:lnTo>
                    <a:pt x="4102436" y="273568"/>
                  </a:lnTo>
                  <a:lnTo>
                    <a:pt x="4232986" y="152553"/>
                  </a:lnTo>
                  <a:cubicBezTo>
                    <a:pt x="4240320" y="145218"/>
                    <a:pt x="4249855" y="142285"/>
                    <a:pt x="4259390" y="142285"/>
                  </a:cubicBezTo>
                  <a:cubicBezTo>
                    <a:pt x="4279192" y="142285"/>
                    <a:pt x="4296061" y="159153"/>
                    <a:pt x="4296061" y="180423"/>
                  </a:cubicBezTo>
                  <a:cubicBezTo>
                    <a:pt x="4296061" y="190691"/>
                    <a:pt x="4291660" y="200225"/>
                    <a:pt x="4283592" y="207559"/>
                  </a:cubicBezTo>
                  <a:lnTo>
                    <a:pt x="4158177" y="319040"/>
                  </a:lnTo>
                  <a:lnTo>
                    <a:pt x="4291660" y="465725"/>
                  </a:lnTo>
                  <a:cubicBezTo>
                    <a:pt x="4298262" y="472326"/>
                    <a:pt x="4300462" y="481860"/>
                    <a:pt x="4300462" y="490662"/>
                  </a:cubicBezTo>
                  <a:cubicBezTo>
                    <a:pt x="4300462" y="509730"/>
                    <a:pt x="4285060" y="528800"/>
                    <a:pt x="4263790" y="528800"/>
                  </a:cubicBezTo>
                  <a:cubicBezTo>
                    <a:pt x="4252789" y="528800"/>
                    <a:pt x="4241788" y="524399"/>
                    <a:pt x="4234453" y="515598"/>
                  </a:cubicBezTo>
                  <a:lnTo>
                    <a:pt x="4102436" y="363779"/>
                  </a:lnTo>
                  <a:lnTo>
                    <a:pt x="4102436" y="490662"/>
                  </a:lnTo>
                  <a:cubicBezTo>
                    <a:pt x="4102436" y="511931"/>
                    <a:pt x="4085568" y="528800"/>
                    <a:pt x="4065032" y="528800"/>
                  </a:cubicBezTo>
                  <a:cubicBezTo>
                    <a:pt x="4043762" y="528800"/>
                    <a:pt x="4026894" y="511931"/>
                    <a:pt x="4026894" y="490662"/>
                  </a:cubicBezTo>
                  <a:lnTo>
                    <a:pt x="4026894" y="38138"/>
                  </a:lnTo>
                  <a:cubicBezTo>
                    <a:pt x="4026894" y="16869"/>
                    <a:pt x="4043762" y="0"/>
                    <a:pt x="4065032" y="0"/>
                  </a:cubicBezTo>
                  <a:close/>
                  <a:moveTo>
                    <a:pt x="3893582" y="0"/>
                  </a:moveTo>
                  <a:cubicBezTo>
                    <a:pt x="3914118" y="0"/>
                    <a:pt x="3930986" y="16869"/>
                    <a:pt x="3930986" y="38138"/>
                  </a:cubicBezTo>
                  <a:lnTo>
                    <a:pt x="3930986" y="490662"/>
                  </a:lnTo>
                  <a:cubicBezTo>
                    <a:pt x="3930986" y="511931"/>
                    <a:pt x="3914118" y="528800"/>
                    <a:pt x="3893582" y="528800"/>
                  </a:cubicBezTo>
                  <a:cubicBezTo>
                    <a:pt x="3872312" y="528800"/>
                    <a:pt x="3855444" y="511931"/>
                    <a:pt x="3855444" y="490662"/>
                  </a:cubicBezTo>
                  <a:lnTo>
                    <a:pt x="3855444" y="38138"/>
                  </a:lnTo>
                  <a:cubicBezTo>
                    <a:pt x="3855444" y="16869"/>
                    <a:pt x="3872312" y="0"/>
                    <a:pt x="3893582" y="0"/>
                  </a:cubicBezTo>
                  <a:close/>
                  <a:moveTo>
                    <a:pt x="3280315" y="0"/>
                  </a:moveTo>
                  <a:cubicBezTo>
                    <a:pt x="3300851" y="0"/>
                    <a:pt x="3317720" y="16869"/>
                    <a:pt x="3317720" y="38138"/>
                  </a:cubicBezTo>
                  <a:lnTo>
                    <a:pt x="3317720" y="149619"/>
                  </a:lnTo>
                  <a:lnTo>
                    <a:pt x="3388862" y="149619"/>
                  </a:lnTo>
                  <a:cubicBezTo>
                    <a:pt x="3410131" y="149619"/>
                    <a:pt x="3427000" y="165021"/>
                    <a:pt x="3427000" y="185557"/>
                  </a:cubicBezTo>
                  <a:cubicBezTo>
                    <a:pt x="3427000" y="207559"/>
                    <a:pt x="3410864" y="222228"/>
                    <a:pt x="3388862" y="222228"/>
                  </a:cubicBezTo>
                  <a:lnTo>
                    <a:pt x="3317720" y="222228"/>
                  </a:lnTo>
                  <a:lnTo>
                    <a:pt x="3317720" y="413652"/>
                  </a:lnTo>
                  <a:cubicBezTo>
                    <a:pt x="3317720" y="441522"/>
                    <a:pt x="3332388" y="459124"/>
                    <a:pt x="3351457" y="459124"/>
                  </a:cubicBezTo>
                  <a:cubicBezTo>
                    <a:pt x="3372726" y="459124"/>
                    <a:pt x="3376394" y="453257"/>
                    <a:pt x="3390328" y="453257"/>
                  </a:cubicBezTo>
                  <a:cubicBezTo>
                    <a:pt x="3408664" y="453257"/>
                    <a:pt x="3427000" y="466459"/>
                    <a:pt x="3427000" y="488461"/>
                  </a:cubicBezTo>
                  <a:cubicBezTo>
                    <a:pt x="3427000" y="506797"/>
                    <a:pt x="3413065" y="520732"/>
                    <a:pt x="3394729" y="524399"/>
                  </a:cubicBezTo>
                  <a:cubicBezTo>
                    <a:pt x="3380061" y="527333"/>
                    <a:pt x="3366126" y="528800"/>
                    <a:pt x="3351457" y="528800"/>
                  </a:cubicBezTo>
                  <a:cubicBezTo>
                    <a:pt x="3291316" y="528800"/>
                    <a:pt x="3242177" y="481860"/>
                    <a:pt x="3242177" y="414385"/>
                  </a:cubicBezTo>
                  <a:lnTo>
                    <a:pt x="3242177" y="38138"/>
                  </a:lnTo>
                  <a:cubicBezTo>
                    <a:pt x="3242177" y="16869"/>
                    <a:pt x="3259046" y="0"/>
                    <a:pt x="3280315" y="0"/>
                  </a:cubicBezTo>
                  <a:close/>
                </a:path>
              </a:pathLst>
            </a:custGeom>
            <a:solidFill>
              <a:srgbClr val="143A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descr="Wait a minute, why would I want to talk with someone about what I see and do online?">
            <a:extLst>
              <a:ext uri="{FF2B5EF4-FFF2-40B4-BE49-F238E27FC236}">
                <a16:creationId xmlns:a16="http://schemas.microsoft.com/office/drawing/2014/main" id="{7DB17316-B4C1-0F33-34FC-686EC0CAD9D0}"/>
              </a:ext>
            </a:extLst>
          </p:cNvPr>
          <p:cNvGrpSpPr/>
          <p:nvPr/>
        </p:nvGrpSpPr>
        <p:grpSpPr>
          <a:xfrm>
            <a:off x="0" y="-1"/>
            <a:ext cx="9780366" cy="6891197"/>
            <a:chOff x="0" y="-1"/>
            <a:chExt cx="9780366" cy="6891197"/>
          </a:xfrm>
        </p:grpSpPr>
        <p:pic>
          <p:nvPicPr>
            <p:cNvPr id="13" name="Picture 12" descr="Shape&#10;&#10;Description automatically generated with low confidence">
              <a:extLst>
                <a:ext uri="{FF2B5EF4-FFF2-40B4-BE49-F238E27FC236}">
                  <a16:creationId xmlns:a16="http://schemas.microsoft.com/office/drawing/2014/main" id="{047088B4-4A41-39E5-5EE0-C05F39C85EF4}"/>
                </a:ext>
              </a:extLst>
            </p:cNvPr>
            <p:cNvPicPr>
              <a:picLocks noChangeAspect="1"/>
            </p:cNvPicPr>
            <p:nvPr/>
          </p:nvPicPr>
          <p:blipFill rotWithShape="1">
            <a:blip r:embed="rId7">
              <a:extLst>
                <a:ext uri="{28A0092B-C50C-407E-A947-70E740481C1C}">
                  <a14:useLocalDpi xmlns:a14="http://schemas.microsoft.com/office/drawing/2010/main"/>
                </a:ext>
              </a:extLst>
            </a:blip>
            <a:srcRect l="12839" t="13271"/>
            <a:stretch/>
          </p:blipFill>
          <p:spPr>
            <a:xfrm>
              <a:off x="0" y="-1"/>
              <a:ext cx="9780366" cy="6891197"/>
            </a:xfrm>
            <a:prstGeom prst="rect">
              <a:avLst/>
            </a:prstGeom>
          </p:spPr>
        </p:pic>
        <p:sp>
          <p:nvSpPr>
            <p:cNvPr id="6" name="TextBox 5">
              <a:extLst>
                <a:ext uri="{FF2B5EF4-FFF2-40B4-BE49-F238E27FC236}">
                  <a16:creationId xmlns:a16="http://schemas.microsoft.com/office/drawing/2014/main" id="{C6E30C41-AB4F-6E0A-E310-63C54913B09A}"/>
                </a:ext>
              </a:extLst>
            </p:cNvPr>
            <p:cNvSpPr txBox="1"/>
            <p:nvPr/>
          </p:nvSpPr>
          <p:spPr>
            <a:xfrm>
              <a:off x="1063709" y="1178286"/>
              <a:ext cx="7689188" cy="3176749"/>
            </a:xfrm>
            <a:custGeom>
              <a:avLst/>
              <a:gdLst/>
              <a:ahLst/>
              <a:cxnLst/>
              <a:rect l="l" t="t" r="r" b="b"/>
              <a:pathLst>
                <a:path w="7689188" h="3176749">
                  <a:moveTo>
                    <a:pt x="5471902" y="3081404"/>
                  </a:moveTo>
                  <a:cubicBezTo>
                    <a:pt x="5498305" y="3081404"/>
                    <a:pt x="5519575" y="3102674"/>
                    <a:pt x="5519575" y="3129078"/>
                  </a:cubicBezTo>
                  <a:cubicBezTo>
                    <a:pt x="5519575" y="3155481"/>
                    <a:pt x="5498305" y="3176749"/>
                    <a:pt x="5471902" y="3176749"/>
                  </a:cubicBezTo>
                  <a:cubicBezTo>
                    <a:pt x="5446232" y="3176749"/>
                    <a:pt x="5424962" y="3155481"/>
                    <a:pt x="5424962" y="3129078"/>
                  </a:cubicBezTo>
                  <a:cubicBezTo>
                    <a:pt x="5424962" y="3102674"/>
                    <a:pt x="5446232" y="3081404"/>
                    <a:pt x="5471902" y="3081404"/>
                  </a:cubicBezTo>
                  <a:close/>
                  <a:moveTo>
                    <a:pt x="1387877" y="3010262"/>
                  </a:moveTo>
                  <a:cubicBezTo>
                    <a:pt x="1324069" y="3010262"/>
                    <a:pt x="1320402" y="3044733"/>
                    <a:pt x="1320402" y="3057201"/>
                  </a:cubicBezTo>
                  <a:cubicBezTo>
                    <a:pt x="1320402" y="3070403"/>
                    <a:pt x="1324069" y="3107074"/>
                    <a:pt x="1387877" y="3107074"/>
                  </a:cubicBezTo>
                  <a:cubicBezTo>
                    <a:pt x="1412813" y="3107074"/>
                    <a:pt x="1439950" y="3103407"/>
                    <a:pt x="1463419" y="3097540"/>
                  </a:cubicBezTo>
                  <a:lnTo>
                    <a:pt x="1463419" y="3010262"/>
                  </a:lnTo>
                  <a:close/>
                  <a:moveTo>
                    <a:pt x="5122420" y="2859910"/>
                  </a:moveTo>
                  <a:cubicBezTo>
                    <a:pt x="5076214" y="2859910"/>
                    <a:pt x="5051278" y="2887780"/>
                    <a:pt x="5051278" y="2949388"/>
                  </a:cubicBezTo>
                  <a:lnTo>
                    <a:pt x="5194296" y="2949388"/>
                  </a:lnTo>
                  <a:cubicBezTo>
                    <a:pt x="5194296" y="2888514"/>
                    <a:pt x="5169359" y="2859910"/>
                    <a:pt x="5122420" y="2859910"/>
                  </a:cubicBezTo>
                  <a:close/>
                  <a:moveTo>
                    <a:pt x="3643854" y="2859910"/>
                  </a:moveTo>
                  <a:cubicBezTo>
                    <a:pt x="3593982" y="2859910"/>
                    <a:pt x="3565378" y="2888514"/>
                    <a:pt x="3565378" y="2938386"/>
                  </a:cubicBezTo>
                  <a:lnTo>
                    <a:pt x="3565378" y="3029331"/>
                  </a:lnTo>
                  <a:cubicBezTo>
                    <a:pt x="3565378" y="3078471"/>
                    <a:pt x="3593982" y="3107074"/>
                    <a:pt x="3643854" y="3107074"/>
                  </a:cubicBezTo>
                  <a:cubicBezTo>
                    <a:pt x="3693726" y="3107074"/>
                    <a:pt x="3722330" y="3078471"/>
                    <a:pt x="3722330" y="3029331"/>
                  </a:cubicBezTo>
                  <a:lnTo>
                    <a:pt x="3722330" y="2938386"/>
                  </a:lnTo>
                  <a:cubicBezTo>
                    <a:pt x="3722330" y="2892181"/>
                    <a:pt x="3692260" y="2859910"/>
                    <a:pt x="3643854" y="2859910"/>
                  </a:cubicBezTo>
                  <a:close/>
                  <a:moveTo>
                    <a:pt x="3081879" y="2859910"/>
                  </a:moveTo>
                  <a:cubicBezTo>
                    <a:pt x="3032006" y="2859910"/>
                    <a:pt x="3003402" y="2888514"/>
                    <a:pt x="3003402" y="2938386"/>
                  </a:cubicBezTo>
                  <a:lnTo>
                    <a:pt x="3003402" y="3029331"/>
                  </a:lnTo>
                  <a:cubicBezTo>
                    <a:pt x="3003402" y="3078471"/>
                    <a:pt x="3032006" y="3107074"/>
                    <a:pt x="3081879" y="3107074"/>
                  </a:cubicBezTo>
                  <a:cubicBezTo>
                    <a:pt x="3131752" y="3107074"/>
                    <a:pt x="3160355" y="3078471"/>
                    <a:pt x="3160355" y="3029331"/>
                  </a:cubicBezTo>
                  <a:lnTo>
                    <a:pt x="3160355" y="2938386"/>
                  </a:lnTo>
                  <a:cubicBezTo>
                    <a:pt x="3160355" y="2892181"/>
                    <a:pt x="3130285" y="2859910"/>
                    <a:pt x="3081879" y="2859910"/>
                  </a:cubicBezTo>
                  <a:close/>
                  <a:moveTo>
                    <a:pt x="2703070" y="2859910"/>
                  </a:moveTo>
                  <a:cubicBezTo>
                    <a:pt x="2658331" y="2859910"/>
                    <a:pt x="2631927" y="2886313"/>
                    <a:pt x="2631927" y="2931052"/>
                  </a:cubicBezTo>
                  <a:lnTo>
                    <a:pt x="2631927" y="3035932"/>
                  </a:lnTo>
                  <a:cubicBezTo>
                    <a:pt x="2631927" y="3081404"/>
                    <a:pt x="2658331" y="3107074"/>
                    <a:pt x="2703070" y="3107074"/>
                  </a:cubicBezTo>
                  <a:cubicBezTo>
                    <a:pt x="2728006" y="3107074"/>
                    <a:pt x="2752209" y="3104140"/>
                    <a:pt x="2774945" y="3097540"/>
                  </a:cubicBezTo>
                  <a:lnTo>
                    <a:pt x="2774945" y="2886313"/>
                  </a:lnTo>
                  <a:cubicBezTo>
                    <a:pt x="2755143" y="2869445"/>
                    <a:pt x="2729472" y="2859910"/>
                    <a:pt x="2703070" y="2859910"/>
                  </a:cubicBezTo>
                  <a:close/>
                  <a:moveTo>
                    <a:pt x="2141095" y="2859910"/>
                  </a:moveTo>
                  <a:cubicBezTo>
                    <a:pt x="2096355" y="2859910"/>
                    <a:pt x="2069952" y="2886313"/>
                    <a:pt x="2069952" y="2931052"/>
                  </a:cubicBezTo>
                  <a:lnTo>
                    <a:pt x="2069952" y="3035932"/>
                  </a:lnTo>
                  <a:cubicBezTo>
                    <a:pt x="2069952" y="3081404"/>
                    <a:pt x="2096355" y="3107074"/>
                    <a:pt x="2141095" y="3107074"/>
                  </a:cubicBezTo>
                  <a:cubicBezTo>
                    <a:pt x="2166031" y="3107074"/>
                    <a:pt x="2190234" y="3104140"/>
                    <a:pt x="2212970" y="3097540"/>
                  </a:cubicBezTo>
                  <a:lnTo>
                    <a:pt x="2212970" y="2886313"/>
                  </a:lnTo>
                  <a:cubicBezTo>
                    <a:pt x="2193168" y="2869445"/>
                    <a:pt x="2167498" y="2859910"/>
                    <a:pt x="2141095" y="2859910"/>
                  </a:cubicBezTo>
                  <a:close/>
                  <a:moveTo>
                    <a:pt x="845695" y="2859910"/>
                  </a:moveTo>
                  <a:cubicBezTo>
                    <a:pt x="799489" y="2859910"/>
                    <a:pt x="774553" y="2887780"/>
                    <a:pt x="774553" y="2949388"/>
                  </a:cubicBezTo>
                  <a:lnTo>
                    <a:pt x="917570" y="2949388"/>
                  </a:lnTo>
                  <a:cubicBezTo>
                    <a:pt x="917570" y="2888514"/>
                    <a:pt x="892634" y="2859910"/>
                    <a:pt x="845695" y="2859910"/>
                  </a:cubicBezTo>
                  <a:close/>
                  <a:moveTo>
                    <a:pt x="483745" y="2859910"/>
                  </a:moveTo>
                  <a:cubicBezTo>
                    <a:pt x="437539" y="2859910"/>
                    <a:pt x="412603" y="2887780"/>
                    <a:pt x="412603" y="2949388"/>
                  </a:cubicBezTo>
                  <a:lnTo>
                    <a:pt x="555620" y="2949388"/>
                  </a:lnTo>
                  <a:cubicBezTo>
                    <a:pt x="555620" y="2888514"/>
                    <a:pt x="530684" y="2859910"/>
                    <a:pt x="483745" y="2859910"/>
                  </a:cubicBezTo>
                  <a:close/>
                  <a:moveTo>
                    <a:pt x="5122420" y="2790235"/>
                  </a:moveTo>
                  <a:cubicBezTo>
                    <a:pt x="5165692" y="2790235"/>
                    <a:pt x="5202363" y="2804170"/>
                    <a:pt x="5228766" y="2831306"/>
                  </a:cubicBezTo>
                  <a:cubicBezTo>
                    <a:pt x="5255169" y="2857710"/>
                    <a:pt x="5269838" y="2894381"/>
                    <a:pt x="5269838" y="2936920"/>
                  </a:cubicBezTo>
                  <a:lnTo>
                    <a:pt x="5269838" y="2971391"/>
                  </a:lnTo>
                  <a:cubicBezTo>
                    <a:pt x="5269838" y="2997794"/>
                    <a:pt x="5248569" y="3019064"/>
                    <a:pt x="5222166" y="3019064"/>
                  </a:cubicBezTo>
                  <a:lnTo>
                    <a:pt x="5051278" y="3019064"/>
                  </a:lnTo>
                  <a:cubicBezTo>
                    <a:pt x="5051278" y="3049133"/>
                    <a:pt x="5056411" y="3068936"/>
                    <a:pt x="5065946" y="3082138"/>
                  </a:cubicBezTo>
                  <a:cubicBezTo>
                    <a:pt x="5078414" y="3098273"/>
                    <a:pt x="5097483" y="3107074"/>
                    <a:pt x="5122420" y="3107074"/>
                  </a:cubicBezTo>
                  <a:cubicBezTo>
                    <a:pt x="5150290" y="3107074"/>
                    <a:pt x="5176693" y="3099006"/>
                    <a:pt x="5201630" y="3088005"/>
                  </a:cubicBezTo>
                  <a:cubicBezTo>
                    <a:pt x="5206763" y="3085805"/>
                    <a:pt x="5211898" y="3084338"/>
                    <a:pt x="5217031" y="3084338"/>
                  </a:cubicBezTo>
                  <a:cubicBezTo>
                    <a:pt x="5235368" y="3084338"/>
                    <a:pt x="5252969" y="3099740"/>
                    <a:pt x="5252969" y="3118809"/>
                  </a:cubicBezTo>
                  <a:cubicBezTo>
                    <a:pt x="5252969" y="3132744"/>
                    <a:pt x="5247102" y="3145212"/>
                    <a:pt x="5233900" y="3151813"/>
                  </a:cubicBezTo>
                  <a:cubicBezTo>
                    <a:pt x="5198696" y="3168682"/>
                    <a:pt x="5161291" y="3176749"/>
                    <a:pt x="5122420" y="3176749"/>
                  </a:cubicBezTo>
                  <a:cubicBezTo>
                    <a:pt x="5079881" y="3176749"/>
                    <a:pt x="5043210" y="3162814"/>
                    <a:pt x="5016073" y="3135678"/>
                  </a:cubicBezTo>
                  <a:cubicBezTo>
                    <a:pt x="4989670" y="3109274"/>
                    <a:pt x="4975735" y="3072603"/>
                    <a:pt x="4975735" y="3029331"/>
                  </a:cubicBezTo>
                  <a:lnTo>
                    <a:pt x="4975735" y="2936920"/>
                  </a:lnTo>
                  <a:cubicBezTo>
                    <a:pt x="4975735" y="2894381"/>
                    <a:pt x="4989670" y="2857710"/>
                    <a:pt x="5016073" y="2831306"/>
                  </a:cubicBezTo>
                  <a:cubicBezTo>
                    <a:pt x="5043210" y="2804170"/>
                    <a:pt x="5079881" y="2790235"/>
                    <a:pt x="5122420" y="2790235"/>
                  </a:cubicBezTo>
                  <a:close/>
                  <a:moveTo>
                    <a:pt x="4754622" y="2790235"/>
                  </a:moveTo>
                  <a:cubicBezTo>
                    <a:pt x="4797894" y="2790235"/>
                    <a:pt x="4834564" y="2804170"/>
                    <a:pt x="4860968" y="2831306"/>
                  </a:cubicBezTo>
                  <a:cubicBezTo>
                    <a:pt x="4887371" y="2857710"/>
                    <a:pt x="4902040" y="2894381"/>
                    <a:pt x="4902040" y="2936920"/>
                  </a:cubicBezTo>
                  <a:lnTo>
                    <a:pt x="4902040" y="3138611"/>
                  </a:lnTo>
                  <a:cubicBezTo>
                    <a:pt x="4902040" y="3159881"/>
                    <a:pt x="4885171" y="3176749"/>
                    <a:pt x="4863902" y="3176749"/>
                  </a:cubicBezTo>
                  <a:cubicBezTo>
                    <a:pt x="4842632" y="3176749"/>
                    <a:pt x="4826497" y="3159881"/>
                    <a:pt x="4826497" y="3138611"/>
                  </a:cubicBezTo>
                  <a:lnTo>
                    <a:pt x="4826497" y="2931052"/>
                  </a:lnTo>
                  <a:cubicBezTo>
                    <a:pt x="4826497" y="2886313"/>
                    <a:pt x="4800094" y="2859910"/>
                    <a:pt x="4754622" y="2859910"/>
                  </a:cubicBezTo>
                  <a:cubicBezTo>
                    <a:pt x="4730418" y="2859910"/>
                    <a:pt x="4706216" y="2863577"/>
                    <a:pt x="4683479" y="2869445"/>
                  </a:cubicBezTo>
                  <a:lnTo>
                    <a:pt x="4683479" y="3138611"/>
                  </a:lnTo>
                  <a:cubicBezTo>
                    <a:pt x="4683479" y="3159881"/>
                    <a:pt x="4666610" y="3176749"/>
                    <a:pt x="4646075" y="3176749"/>
                  </a:cubicBezTo>
                  <a:cubicBezTo>
                    <a:pt x="4624805" y="3176749"/>
                    <a:pt x="4607937" y="3159881"/>
                    <a:pt x="4607937" y="3138611"/>
                  </a:cubicBezTo>
                  <a:lnTo>
                    <a:pt x="4607937" y="2854043"/>
                  </a:lnTo>
                  <a:cubicBezTo>
                    <a:pt x="4607937" y="2833507"/>
                    <a:pt x="4620405" y="2815905"/>
                    <a:pt x="4640207" y="2809303"/>
                  </a:cubicBezTo>
                  <a:cubicBezTo>
                    <a:pt x="4676145" y="2796835"/>
                    <a:pt x="4715017" y="2790235"/>
                    <a:pt x="4754622" y="2790235"/>
                  </a:cubicBezTo>
                  <a:close/>
                  <a:moveTo>
                    <a:pt x="4469500" y="2790235"/>
                  </a:moveTo>
                  <a:cubicBezTo>
                    <a:pt x="4490769" y="2790235"/>
                    <a:pt x="4506905" y="2807103"/>
                    <a:pt x="4506905" y="2828373"/>
                  </a:cubicBezTo>
                  <a:lnTo>
                    <a:pt x="4506905" y="3138611"/>
                  </a:lnTo>
                  <a:cubicBezTo>
                    <a:pt x="4506905" y="3159881"/>
                    <a:pt x="4490769" y="3176749"/>
                    <a:pt x="4469500" y="3176749"/>
                  </a:cubicBezTo>
                  <a:cubicBezTo>
                    <a:pt x="4448964" y="3176749"/>
                    <a:pt x="4431361" y="3159881"/>
                    <a:pt x="4431361" y="3138611"/>
                  </a:cubicBezTo>
                  <a:lnTo>
                    <a:pt x="4431361" y="2828373"/>
                  </a:lnTo>
                  <a:cubicBezTo>
                    <a:pt x="4431361" y="2807103"/>
                    <a:pt x="4448964" y="2790235"/>
                    <a:pt x="4469500" y="2790235"/>
                  </a:cubicBezTo>
                  <a:close/>
                  <a:moveTo>
                    <a:pt x="4021197" y="2790235"/>
                  </a:moveTo>
                  <a:cubicBezTo>
                    <a:pt x="4064468" y="2790235"/>
                    <a:pt x="4101140" y="2804170"/>
                    <a:pt x="4127543" y="2831306"/>
                  </a:cubicBezTo>
                  <a:cubicBezTo>
                    <a:pt x="4153947" y="2857710"/>
                    <a:pt x="4168615" y="2894381"/>
                    <a:pt x="4168615" y="2936920"/>
                  </a:cubicBezTo>
                  <a:lnTo>
                    <a:pt x="4168615" y="3138611"/>
                  </a:lnTo>
                  <a:cubicBezTo>
                    <a:pt x="4168615" y="3159881"/>
                    <a:pt x="4151746" y="3176749"/>
                    <a:pt x="4130476" y="3176749"/>
                  </a:cubicBezTo>
                  <a:cubicBezTo>
                    <a:pt x="4109208" y="3176749"/>
                    <a:pt x="4093072" y="3159881"/>
                    <a:pt x="4093072" y="3138611"/>
                  </a:cubicBezTo>
                  <a:lnTo>
                    <a:pt x="4093072" y="2931052"/>
                  </a:lnTo>
                  <a:cubicBezTo>
                    <a:pt x="4093072" y="2886313"/>
                    <a:pt x="4066669" y="2859910"/>
                    <a:pt x="4021197" y="2859910"/>
                  </a:cubicBezTo>
                  <a:cubicBezTo>
                    <a:pt x="3996994" y="2859910"/>
                    <a:pt x="3972790" y="2863577"/>
                    <a:pt x="3950055" y="2869445"/>
                  </a:cubicBezTo>
                  <a:lnTo>
                    <a:pt x="3950055" y="3138611"/>
                  </a:lnTo>
                  <a:cubicBezTo>
                    <a:pt x="3950055" y="3159881"/>
                    <a:pt x="3933185" y="3176749"/>
                    <a:pt x="3912649" y="3176749"/>
                  </a:cubicBezTo>
                  <a:cubicBezTo>
                    <a:pt x="3891381" y="3176749"/>
                    <a:pt x="3874512" y="3159881"/>
                    <a:pt x="3874512" y="3138611"/>
                  </a:cubicBezTo>
                  <a:lnTo>
                    <a:pt x="3874512" y="2854043"/>
                  </a:lnTo>
                  <a:cubicBezTo>
                    <a:pt x="3874512" y="2833507"/>
                    <a:pt x="3886980" y="2815905"/>
                    <a:pt x="3906782" y="2809303"/>
                  </a:cubicBezTo>
                  <a:cubicBezTo>
                    <a:pt x="3942719" y="2796835"/>
                    <a:pt x="3981592" y="2790235"/>
                    <a:pt x="4021197" y="2790235"/>
                  </a:cubicBezTo>
                  <a:close/>
                  <a:moveTo>
                    <a:pt x="3643854" y="2790235"/>
                  </a:moveTo>
                  <a:cubicBezTo>
                    <a:pt x="3688593" y="2790235"/>
                    <a:pt x="3727464" y="2804903"/>
                    <a:pt x="3755335" y="2832773"/>
                  </a:cubicBezTo>
                  <a:cubicBezTo>
                    <a:pt x="3783205" y="2860643"/>
                    <a:pt x="3797873" y="2899515"/>
                    <a:pt x="3797873" y="2944254"/>
                  </a:cubicBezTo>
                  <a:lnTo>
                    <a:pt x="3797873" y="3022730"/>
                  </a:lnTo>
                  <a:cubicBezTo>
                    <a:pt x="3797873" y="3067469"/>
                    <a:pt x="3783205" y="3106340"/>
                    <a:pt x="3755335" y="3134211"/>
                  </a:cubicBezTo>
                  <a:cubicBezTo>
                    <a:pt x="3727464" y="3162081"/>
                    <a:pt x="3688593" y="3176749"/>
                    <a:pt x="3643854" y="3176749"/>
                  </a:cubicBezTo>
                  <a:cubicBezTo>
                    <a:pt x="3599114" y="3176749"/>
                    <a:pt x="3560244" y="3162081"/>
                    <a:pt x="3532374" y="3134211"/>
                  </a:cubicBezTo>
                  <a:cubicBezTo>
                    <a:pt x="3504504" y="3106340"/>
                    <a:pt x="3489835" y="3067469"/>
                    <a:pt x="3489835" y="3022730"/>
                  </a:cubicBezTo>
                  <a:lnTo>
                    <a:pt x="3489835" y="2944254"/>
                  </a:lnTo>
                  <a:cubicBezTo>
                    <a:pt x="3489835" y="2899515"/>
                    <a:pt x="3504504" y="2860643"/>
                    <a:pt x="3532374" y="2832773"/>
                  </a:cubicBezTo>
                  <a:cubicBezTo>
                    <a:pt x="3560244" y="2804903"/>
                    <a:pt x="3599114" y="2790235"/>
                    <a:pt x="3643854" y="2790235"/>
                  </a:cubicBezTo>
                  <a:close/>
                  <a:moveTo>
                    <a:pt x="3081879" y="2790235"/>
                  </a:moveTo>
                  <a:cubicBezTo>
                    <a:pt x="3126618" y="2790235"/>
                    <a:pt x="3165489" y="2804903"/>
                    <a:pt x="3193359" y="2832773"/>
                  </a:cubicBezTo>
                  <a:cubicBezTo>
                    <a:pt x="3221230" y="2860643"/>
                    <a:pt x="3235898" y="2899515"/>
                    <a:pt x="3235898" y="2944254"/>
                  </a:cubicBezTo>
                  <a:lnTo>
                    <a:pt x="3235898" y="3022730"/>
                  </a:lnTo>
                  <a:cubicBezTo>
                    <a:pt x="3235898" y="3067469"/>
                    <a:pt x="3221230" y="3106340"/>
                    <a:pt x="3193359" y="3134211"/>
                  </a:cubicBezTo>
                  <a:cubicBezTo>
                    <a:pt x="3165489" y="3162081"/>
                    <a:pt x="3126618" y="3176749"/>
                    <a:pt x="3081879" y="3176749"/>
                  </a:cubicBezTo>
                  <a:cubicBezTo>
                    <a:pt x="3037140" y="3176749"/>
                    <a:pt x="2998268" y="3162081"/>
                    <a:pt x="2970398" y="3134211"/>
                  </a:cubicBezTo>
                  <a:cubicBezTo>
                    <a:pt x="2942528" y="3106340"/>
                    <a:pt x="2927859" y="3067469"/>
                    <a:pt x="2927859" y="3022730"/>
                  </a:cubicBezTo>
                  <a:lnTo>
                    <a:pt x="2927859" y="2944254"/>
                  </a:lnTo>
                  <a:cubicBezTo>
                    <a:pt x="2927859" y="2899515"/>
                    <a:pt x="2942528" y="2860643"/>
                    <a:pt x="2970398" y="2832773"/>
                  </a:cubicBezTo>
                  <a:cubicBezTo>
                    <a:pt x="2998268" y="2804903"/>
                    <a:pt x="3037140" y="2790235"/>
                    <a:pt x="3081879" y="2790235"/>
                  </a:cubicBezTo>
                  <a:close/>
                  <a:moveTo>
                    <a:pt x="1773296" y="2790235"/>
                  </a:moveTo>
                  <a:cubicBezTo>
                    <a:pt x="1816568" y="2790235"/>
                    <a:pt x="1853240" y="2804170"/>
                    <a:pt x="1879643" y="2831306"/>
                  </a:cubicBezTo>
                  <a:cubicBezTo>
                    <a:pt x="1906046" y="2857710"/>
                    <a:pt x="1920715" y="2894381"/>
                    <a:pt x="1920715" y="2936920"/>
                  </a:cubicBezTo>
                  <a:lnTo>
                    <a:pt x="1920715" y="3138611"/>
                  </a:lnTo>
                  <a:cubicBezTo>
                    <a:pt x="1920715" y="3159881"/>
                    <a:pt x="1903846" y="3176749"/>
                    <a:pt x="1882577" y="3176749"/>
                  </a:cubicBezTo>
                  <a:cubicBezTo>
                    <a:pt x="1861308" y="3176749"/>
                    <a:pt x="1845172" y="3159881"/>
                    <a:pt x="1845172" y="3138611"/>
                  </a:cubicBezTo>
                  <a:lnTo>
                    <a:pt x="1845172" y="2931052"/>
                  </a:lnTo>
                  <a:cubicBezTo>
                    <a:pt x="1845172" y="2886313"/>
                    <a:pt x="1818769" y="2859910"/>
                    <a:pt x="1773296" y="2859910"/>
                  </a:cubicBezTo>
                  <a:cubicBezTo>
                    <a:pt x="1749093" y="2859910"/>
                    <a:pt x="1724890" y="2863577"/>
                    <a:pt x="1702154" y="2869445"/>
                  </a:cubicBezTo>
                  <a:lnTo>
                    <a:pt x="1702154" y="3138611"/>
                  </a:lnTo>
                  <a:cubicBezTo>
                    <a:pt x="1702154" y="3159881"/>
                    <a:pt x="1685285" y="3176749"/>
                    <a:pt x="1664750" y="3176749"/>
                  </a:cubicBezTo>
                  <a:cubicBezTo>
                    <a:pt x="1643480" y="3176749"/>
                    <a:pt x="1626611" y="3159881"/>
                    <a:pt x="1626611" y="3138611"/>
                  </a:cubicBezTo>
                  <a:lnTo>
                    <a:pt x="1626611" y="2854043"/>
                  </a:lnTo>
                  <a:cubicBezTo>
                    <a:pt x="1626611" y="2833507"/>
                    <a:pt x="1639080" y="2815905"/>
                    <a:pt x="1658882" y="2809303"/>
                  </a:cubicBezTo>
                  <a:cubicBezTo>
                    <a:pt x="1694820" y="2796835"/>
                    <a:pt x="1733692" y="2790235"/>
                    <a:pt x="1773296" y="2790235"/>
                  </a:cubicBezTo>
                  <a:close/>
                  <a:moveTo>
                    <a:pt x="1412080" y="2790235"/>
                  </a:moveTo>
                  <a:cubicBezTo>
                    <a:pt x="1494224" y="2790235"/>
                    <a:pt x="1538962" y="2849642"/>
                    <a:pt x="1538962" y="2914917"/>
                  </a:cubicBezTo>
                  <a:lnTo>
                    <a:pt x="1538962" y="3112942"/>
                  </a:lnTo>
                  <a:cubicBezTo>
                    <a:pt x="1538962" y="3133478"/>
                    <a:pt x="1525761" y="3151080"/>
                    <a:pt x="1506692" y="3157680"/>
                  </a:cubicBezTo>
                  <a:cubicBezTo>
                    <a:pt x="1470754" y="3170148"/>
                    <a:pt x="1428949" y="3176749"/>
                    <a:pt x="1387877" y="3176749"/>
                  </a:cubicBezTo>
                  <a:cubicBezTo>
                    <a:pt x="1343138" y="3176749"/>
                    <a:pt x="1307934" y="3165748"/>
                    <a:pt x="1282997" y="3144479"/>
                  </a:cubicBezTo>
                  <a:cubicBezTo>
                    <a:pt x="1258061" y="3123209"/>
                    <a:pt x="1244859" y="3093139"/>
                    <a:pt x="1244859" y="3057201"/>
                  </a:cubicBezTo>
                  <a:cubicBezTo>
                    <a:pt x="1244859" y="3021263"/>
                    <a:pt x="1258061" y="2993394"/>
                    <a:pt x="1282997" y="2972858"/>
                  </a:cubicBezTo>
                  <a:cubicBezTo>
                    <a:pt x="1307934" y="2951588"/>
                    <a:pt x="1343138" y="2940587"/>
                    <a:pt x="1387877" y="2940587"/>
                  </a:cubicBezTo>
                  <a:lnTo>
                    <a:pt x="1463419" y="2940587"/>
                  </a:lnTo>
                  <a:lnTo>
                    <a:pt x="1463419" y="2914917"/>
                  </a:lnTo>
                  <a:cubicBezTo>
                    <a:pt x="1463419" y="2884113"/>
                    <a:pt x="1440684" y="2859910"/>
                    <a:pt x="1402545" y="2859910"/>
                  </a:cubicBezTo>
                  <a:cubicBezTo>
                    <a:pt x="1368074" y="2859910"/>
                    <a:pt x="1349005" y="2864310"/>
                    <a:pt x="1323335" y="2879713"/>
                  </a:cubicBezTo>
                  <a:cubicBezTo>
                    <a:pt x="1317468" y="2883380"/>
                    <a:pt x="1309400" y="2886313"/>
                    <a:pt x="1302800" y="2886313"/>
                  </a:cubicBezTo>
                  <a:cubicBezTo>
                    <a:pt x="1282997" y="2886313"/>
                    <a:pt x="1266862" y="2871645"/>
                    <a:pt x="1266862" y="2853309"/>
                  </a:cubicBezTo>
                  <a:cubicBezTo>
                    <a:pt x="1266862" y="2840108"/>
                    <a:pt x="1272729" y="2826906"/>
                    <a:pt x="1285197" y="2819572"/>
                  </a:cubicBezTo>
                  <a:cubicBezTo>
                    <a:pt x="1324802" y="2796835"/>
                    <a:pt x="1359273" y="2790235"/>
                    <a:pt x="1412080" y="2790235"/>
                  </a:cubicBezTo>
                  <a:close/>
                  <a:moveTo>
                    <a:pt x="845695" y="2790235"/>
                  </a:moveTo>
                  <a:cubicBezTo>
                    <a:pt x="888967" y="2790235"/>
                    <a:pt x="925638" y="2804170"/>
                    <a:pt x="952042" y="2831306"/>
                  </a:cubicBezTo>
                  <a:cubicBezTo>
                    <a:pt x="978445" y="2857710"/>
                    <a:pt x="993113" y="2894381"/>
                    <a:pt x="993113" y="2936920"/>
                  </a:cubicBezTo>
                  <a:lnTo>
                    <a:pt x="993113" y="2971391"/>
                  </a:lnTo>
                  <a:cubicBezTo>
                    <a:pt x="993113" y="2997794"/>
                    <a:pt x="971844" y="3019064"/>
                    <a:pt x="945440" y="3019064"/>
                  </a:cubicBezTo>
                  <a:lnTo>
                    <a:pt x="774553" y="3019064"/>
                  </a:lnTo>
                  <a:cubicBezTo>
                    <a:pt x="774553" y="3049133"/>
                    <a:pt x="779686" y="3068936"/>
                    <a:pt x="789221" y="3082138"/>
                  </a:cubicBezTo>
                  <a:cubicBezTo>
                    <a:pt x="801689" y="3098273"/>
                    <a:pt x="820758" y="3107074"/>
                    <a:pt x="845695" y="3107074"/>
                  </a:cubicBezTo>
                  <a:cubicBezTo>
                    <a:pt x="873565" y="3107074"/>
                    <a:pt x="899968" y="3099006"/>
                    <a:pt x="924905" y="3088005"/>
                  </a:cubicBezTo>
                  <a:cubicBezTo>
                    <a:pt x="930039" y="3085805"/>
                    <a:pt x="935173" y="3084338"/>
                    <a:pt x="940307" y="3084338"/>
                  </a:cubicBezTo>
                  <a:cubicBezTo>
                    <a:pt x="958642" y="3084338"/>
                    <a:pt x="976244" y="3099740"/>
                    <a:pt x="976244" y="3118809"/>
                  </a:cubicBezTo>
                  <a:cubicBezTo>
                    <a:pt x="976244" y="3132744"/>
                    <a:pt x="970377" y="3145212"/>
                    <a:pt x="957175" y="3151813"/>
                  </a:cubicBezTo>
                  <a:cubicBezTo>
                    <a:pt x="921971" y="3168682"/>
                    <a:pt x="884566" y="3176749"/>
                    <a:pt x="845695" y="3176749"/>
                  </a:cubicBezTo>
                  <a:cubicBezTo>
                    <a:pt x="803156" y="3176749"/>
                    <a:pt x="766485" y="3162814"/>
                    <a:pt x="739348" y="3135678"/>
                  </a:cubicBezTo>
                  <a:cubicBezTo>
                    <a:pt x="712945" y="3109274"/>
                    <a:pt x="699010" y="3072603"/>
                    <a:pt x="699010" y="3029331"/>
                  </a:cubicBezTo>
                  <a:lnTo>
                    <a:pt x="699010" y="2936920"/>
                  </a:lnTo>
                  <a:cubicBezTo>
                    <a:pt x="699010" y="2894381"/>
                    <a:pt x="712945" y="2857710"/>
                    <a:pt x="739348" y="2831306"/>
                  </a:cubicBezTo>
                  <a:cubicBezTo>
                    <a:pt x="766485" y="2804170"/>
                    <a:pt x="803156" y="2790235"/>
                    <a:pt x="845695" y="2790235"/>
                  </a:cubicBezTo>
                  <a:close/>
                  <a:moveTo>
                    <a:pt x="483745" y="2790235"/>
                  </a:moveTo>
                  <a:cubicBezTo>
                    <a:pt x="527017" y="2790235"/>
                    <a:pt x="563688" y="2804170"/>
                    <a:pt x="590091" y="2831306"/>
                  </a:cubicBezTo>
                  <a:cubicBezTo>
                    <a:pt x="616495" y="2857710"/>
                    <a:pt x="631163" y="2894381"/>
                    <a:pt x="631163" y="2936920"/>
                  </a:cubicBezTo>
                  <a:lnTo>
                    <a:pt x="631163" y="2971391"/>
                  </a:lnTo>
                  <a:cubicBezTo>
                    <a:pt x="631163" y="2997794"/>
                    <a:pt x="609894" y="3019064"/>
                    <a:pt x="583491" y="3019064"/>
                  </a:cubicBezTo>
                  <a:lnTo>
                    <a:pt x="412603" y="3019064"/>
                  </a:lnTo>
                  <a:cubicBezTo>
                    <a:pt x="412603" y="3049133"/>
                    <a:pt x="417737" y="3068936"/>
                    <a:pt x="427271" y="3082138"/>
                  </a:cubicBezTo>
                  <a:cubicBezTo>
                    <a:pt x="439739" y="3098273"/>
                    <a:pt x="458809" y="3107074"/>
                    <a:pt x="483745" y="3107074"/>
                  </a:cubicBezTo>
                  <a:cubicBezTo>
                    <a:pt x="511615" y="3107074"/>
                    <a:pt x="538018" y="3099006"/>
                    <a:pt x="562955" y="3088005"/>
                  </a:cubicBezTo>
                  <a:cubicBezTo>
                    <a:pt x="568089" y="3085805"/>
                    <a:pt x="573223" y="3084338"/>
                    <a:pt x="578357" y="3084338"/>
                  </a:cubicBezTo>
                  <a:cubicBezTo>
                    <a:pt x="596692" y="3084338"/>
                    <a:pt x="614294" y="3099740"/>
                    <a:pt x="614294" y="3118809"/>
                  </a:cubicBezTo>
                  <a:cubicBezTo>
                    <a:pt x="614294" y="3132744"/>
                    <a:pt x="608427" y="3145212"/>
                    <a:pt x="595225" y="3151813"/>
                  </a:cubicBezTo>
                  <a:cubicBezTo>
                    <a:pt x="560021" y="3168682"/>
                    <a:pt x="522616" y="3176749"/>
                    <a:pt x="483745" y="3176749"/>
                  </a:cubicBezTo>
                  <a:cubicBezTo>
                    <a:pt x="441206" y="3176749"/>
                    <a:pt x="404535" y="3162814"/>
                    <a:pt x="377398" y="3135678"/>
                  </a:cubicBezTo>
                  <a:cubicBezTo>
                    <a:pt x="350995" y="3109274"/>
                    <a:pt x="337060" y="3072603"/>
                    <a:pt x="337060" y="3029331"/>
                  </a:cubicBezTo>
                  <a:lnTo>
                    <a:pt x="337060" y="2936920"/>
                  </a:lnTo>
                  <a:cubicBezTo>
                    <a:pt x="337060" y="2894381"/>
                    <a:pt x="350995" y="2857710"/>
                    <a:pt x="377398" y="2831306"/>
                  </a:cubicBezTo>
                  <a:cubicBezTo>
                    <a:pt x="404535" y="2804170"/>
                    <a:pt x="441206" y="2790235"/>
                    <a:pt x="483745" y="2790235"/>
                  </a:cubicBezTo>
                  <a:close/>
                  <a:moveTo>
                    <a:pt x="147417" y="2790235"/>
                  </a:moveTo>
                  <a:cubicBezTo>
                    <a:pt x="197290" y="2790235"/>
                    <a:pt x="222960" y="2797569"/>
                    <a:pt x="247163" y="2808570"/>
                  </a:cubicBezTo>
                  <a:cubicBezTo>
                    <a:pt x="261831" y="2814438"/>
                    <a:pt x="271366" y="2827639"/>
                    <a:pt x="271366" y="2843041"/>
                  </a:cubicBezTo>
                  <a:cubicBezTo>
                    <a:pt x="271366" y="2862110"/>
                    <a:pt x="255964" y="2878245"/>
                    <a:pt x="236162" y="2878245"/>
                  </a:cubicBezTo>
                  <a:cubicBezTo>
                    <a:pt x="231027" y="2878245"/>
                    <a:pt x="223693" y="2876779"/>
                    <a:pt x="218559" y="2874578"/>
                  </a:cubicBezTo>
                  <a:cubicBezTo>
                    <a:pt x="200224" y="2865777"/>
                    <a:pt x="170153" y="2859910"/>
                    <a:pt x="145950" y="2859910"/>
                  </a:cubicBezTo>
                  <a:cubicBezTo>
                    <a:pt x="115880" y="2859910"/>
                    <a:pt x="96077" y="2874578"/>
                    <a:pt x="96077" y="2899515"/>
                  </a:cubicBezTo>
                  <a:cubicBezTo>
                    <a:pt x="96077" y="2918584"/>
                    <a:pt x="110746" y="2930319"/>
                    <a:pt x="126148" y="2935453"/>
                  </a:cubicBezTo>
                  <a:lnTo>
                    <a:pt x="198023" y="2958922"/>
                  </a:lnTo>
                  <a:cubicBezTo>
                    <a:pt x="246429" y="2975058"/>
                    <a:pt x="275767" y="3008062"/>
                    <a:pt x="275767" y="3061602"/>
                  </a:cubicBezTo>
                  <a:cubicBezTo>
                    <a:pt x="275767" y="3126143"/>
                    <a:pt x="223693" y="3176749"/>
                    <a:pt x="145217" y="3176749"/>
                  </a:cubicBezTo>
                  <a:cubicBezTo>
                    <a:pt x="101945" y="3176749"/>
                    <a:pt x="66740" y="3168682"/>
                    <a:pt x="39604" y="3156214"/>
                  </a:cubicBezTo>
                  <a:cubicBezTo>
                    <a:pt x="25668" y="3149613"/>
                    <a:pt x="16867" y="3137144"/>
                    <a:pt x="16867" y="3122476"/>
                  </a:cubicBezTo>
                  <a:cubicBezTo>
                    <a:pt x="16867" y="3103407"/>
                    <a:pt x="33003" y="3085805"/>
                    <a:pt x="53539" y="3085805"/>
                  </a:cubicBezTo>
                  <a:cubicBezTo>
                    <a:pt x="58672" y="3085805"/>
                    <a:pt x="65273" y="3088005"/>
                    <a:pt x="70407" y="3090205"/>
                  </a:cubicBezTo>
                  <a:cubicBezTo>
                    <a:pt x="90210" y="3100474"/>
                    <a:pt x="114413" y="3107074"/>
                    <a:pt x="146684" y="3107074"/>
                  </a:cubicBezTo>
                  <a:cubicBezTo>
                    <a:pt x="181888" y="3107074"/>
                    <a:pt x="200224" y="3093872"/>
                    <a:pt x="200224" y="3068936"/>
                  </a:cubicBezTo>
                  <a:cubicBezTo>
                    <a:pt x="200224" y="3041799"/>
                    <a:pt x="178221" y="3032998"/>
                    <a:pt x="151084" y="3023464"/>
                  </a:cubicBezTo>
                  <a:lnTo>
                    <a:pt x="90943" y="3001461"/>
                  </a:lnTo>
                  <a:cubicBezTo>
                    <a:pt x="51339" y="2986792"/>
                    <a:pt x="20534" y="2955989"/>
                    <a:pt x="20534" y="2900982"/>
                  </a:cubicBezTo>
                  <a:cubicBezTo>
                    <a:pt x="20534" y="2836440"/>
                    <a:pt x="74075" y="2790235"/>
                    <a:pt x="147417" y="2790235"/>
                  </a:cubicBezTo>
                  <a:close/>
                  <a:moveTo>
                    <a:pt x="5477035" y="2647950"/>
                  </a:moveTo>
                  <a:cubicBezTo>
                    <a:pt x="5557712" y="2647950"/>
                    <a:pt x="5623720" y="2711758"/>
                    <a:pt x="5623720" y="2790235"/>
                  </a:cubicBezTo>
                  <a:cubicBezTo>
                    <a:pt x="5623720" y="2834240"/>
                    <a:pt x="5603918" y="2873112"/>
                    <a:pt x="5569447" y="2898048"/>
                  </a:cubicBezTo>
                  <a:lnTo>
                    <a:pt x="5522508" y="2931785"/>
                  </a:lnTo>
                  <a:cubicBezTo>
                    <a:pt x="5514441" y="2937653"/>
                    <a:pt x="5510039" y="2947921"/>
                    <a:pt x="5510039" y="2957456"/>
                  </a:cubicBezTo>
                  <a:lnTo>
                    <a:pt x="5510039" y="2976524"/>
                  </a:lnTo>
                  <a:cubicBezTo>
                    <a:pt x="5510039" y="2997060"/>
                    <a:pt x="5493171" y="3013929"/>
                    <a:pt x="5471902" y="3013929"/>
                  </a:cubicBezTo>
                  <a:cubicBezTo>
                    <a:pt x="5451366" y="3013929"/>
                    <a:pt x="5434497" y="2997060"/>
                    <a:pt x="5434497" y="2976524"/>
                  </a:cubicBezTo>
                  <a:lnTo>
                    <a:pt x="5434497" y="2961856"/>
                  </a:lnTo>
                  <a:cubicBezTo>
                    <a:pt x="5434497" y="2928852"/>
                    <a:pt x="5450632" y="2894381"/>
                    <a:pt x="5477035" y="2875312"/>
                  </a:cubicBezTo>
                  <a:lnTo>
                    <a:pt x="5520308" y="2844508"/>
                  </a:lnTo>
                  <a:cubicBezTo>
                    <a:pt x="5542310" y="2829106"/>
                    <a:pt x="5548178" y="2806370"/>
                    <a:pt x="5548178" y="2787301"/>
                  </a:cubicBezTo>
                  <a:cubicBezTo>
                    <a:pt x="5548178" y="2744029"/>
                    <a:pt x="5512240" y="2717625"/>
                    <a:pt x="5473369" y="2717625"/>
                  </a:cubicBezTo>
                  <a:cubicBezTo>
                    <a:pt x="5445498" y="2717625"/>
                    <a:pt x="5422762" y="2724227"/>
                    <a:pt x="5399292" y="2736695"/>
                  </a:cubicBezTo>
                  <a:cubicBezTo>
                    <a:pt x="5394159" y="2739628"/>
                    <a:pt x="5386091" y="2741828"/>
                    <a:pt x="5380224" y="2741828"/>
                  </a:cubicBezTo>
                  <a:cubicBezTo>
                    <a:pt x="5361155" y="2741828"/>
                    <a:pt x="5344285" y="2726427"/>
                    <a:pt x="5344285" y="2705890"/>
                  </a:cubicBezTo>
                  <a:cubicBezTo>
                    <a:pt x="5344285" y="2691222"/>
                    <a:pt x="5352353" y="2679487"/>
                    <a:pt x="5366289" y="2672886"/>
                  </a:cubicBezTo>
                  <a:cubicBezTo>
                    <a:pt x="5400760" y="2656018"/>
                    <a:pt x="5438164" y="2647950"/>
                    <a:pt x="5477035" y="2647950"/>
                  </a:cubicBezTo>
                  <a:close/>
                  <a:moveTo>
                    <a:pt x="4469500" y="2647950"/>
                  </a:moveTo>
                  <a:cubicBezTo>
                    <a:pt x="4492969" y="2647950"/>
                    <a:pt x="4512038" y="2667019"/>
                    <a:pt x="4512038" y="2690489"/>
                  </a:cubicBezTo>
                  <a:cubicBezTo>
                    <a:pt x="4512038" y="2713958"/>
                    <a:pt x="4492969" y="2733027"/>
                    <a:pt x="4469500" y="2733027"/>
                  </a:cubicBezTo>
                  <a:cubicBezTo>
                    <a:pt x="4446030" y="2733027"/>
                    <a:pt x="4426961" y="2713958"/>
                    <a:pt x="4426961" y="2690489"/>
                  </a:cubicBezTo>
                  <a:cubicBezTo>
                    <a:pt x="4426961" y="2667019"/>
                    <a:pt x="4446030" y="2647950"/>
                    <a:pt x="4469500" y="2647950"/>
                  </a:cubicBezTo>
                  <a:close/>
                  <a:moveTo>
                    <a:pt x="4297316" y="2647950"/>
                  </a:moveTo>
                  <a:cubicBezTo>
                    <a:pt x="4317852" y="2647950"/>
                    <a:pt x="4334721" y="2664819"/>
                    <a:pt x="4334721" y="2686088"/>
                  </a:cubicBezTo>
                  <a:lnTo>
                    <a:pt x="4334721" y="3138611"/>
                  </a:lnTo>
                  <a:cubicBezTo>
                    <a:pt x="4334721" y="3159881"/>
                    <a:pt x="4317852" y="3176749"/>
                    <a:pt x="4297316" y="3176749"/>
                  </a:cubicBezTo>
                  <a:cubicBezTo>
                    <a:pt x="4276048" y="3176749"/>
                    <a:pt x="4259178" y="3159881"/>
                    <a:pt x="4259178" y="3138611"/>
                  </a:cubicBezTo>
                  <a:lnTo>
                    <a:pt x="4259178" y="2686088"/>
                  </a:lnTo>
                  <a:cubicBezTo>
                    <a:pt x="4259178" y="2664819"/>
                    <a:pt x="4276048" y="2647950"/>
                    <a:pt x="4297316" y="2647950"/>
                  </a:cubicBezTo>
                  <a:close/>
                  <a:moveTo>
                    <a:pt x="2812350" y="2647950"/>
                  </a:moveTo>
                  <a:cubicBezTo>
                    <a:pt x="2833619" y="2647950"/>
                    <a:pt x="2850488" y="2664819"/>
                    <a:pt x="2850488" y="2686088"/>
                  </a:cubicBezTo>
                  <a:lnTo>
                    <a:pt x="2850488" y="3112942"/>
                  </a:lnTo>
                  <a:cubicBezTo>
                    <a:pt x="2850488" y="3133478"/>
                    <a:pt x="2837286" y="3151080"/>
                    <a:pt x="2818217" y="3157680"/>
                  </a:cubicBezTo>
                  <a:cubicBezTo>
                    <a:pt x="2781546" y="3170148"/>
                    <a:pt x="2742675" y="3176749"/>
                    <a:pt x="2703070" y="3176749"/>
                  </a:cubicBezTo>
                  <a:cubicBezTo>
                    <a:pt x="2660531" y="3176749"/>
                    <a:pt x="2623860" y="3162814"/>
                    <a:pt x="2596723" y="3135678"/>
                  </a:cubicBezTo>
                  <a:cubicBezTo>
                    <a:pt x="2570320" y="3109274"/>
                    <a:pt x="2556385" y="3072603"/>
                    <a:pt x="2556385" y="3029331"/>
                  </a:cubicBezTo>
                  <a:lnTo>
                    <a:pt x="2556385" y="2936920"/>
                  </a:lnTo>
                  <a:cubicBezTo>
                    <a:pt x="2556385" y="2894381"/>
                    <a:pt x="2569586" y="2856976"/>
                    <a:pt x="2595990" y="2830573"/>
                  </a:cubicBezTo>
                  <a:cubicBezTo>
                    <a:pt x="2623126" y="2803436"/>
                    <a:pt x="2660531" y="2790235"/>
                    <a:pt x="2703070" y="2790235"/>
                  </a:cubicBezTo>
                  <a:cubicBezTo>
                    <a:pt x="2728006" y="2790235"/>
                    <a:pt x="2755143" y="2799036"/>
                    <a:pt x="2774945" y="2809303"/>
                  </a:cubicBezTo>
                  <a:cubicBezTo>
                    <a:pt x="2774945" y="2761631"/>
                    <a:pt x="2774945" y="2686088"/>
                    <a:pt x="2774945" y="2686088"/>
                  </a:cubicBezTo>
                  <a:cubicBezTo>
                    <a:pt x="2774945" y="2664819"/>
                    <a:pt x="2791081" y="2647950"/>
                    <a:pt x="2812350" y="2647950"/>
                  </a:cubicBezTo>
                  <a:close/>
                  <a:moveTo>
                    <a:pt x="2250375" y="2647950"/>
                  </a:moveTo>
                  <a:cubicBezTo>
                    <a:pt x="2271644" y="2647950"/>
                    <a:pt x="2288513" y="2664819"/>
                    <a:pt x="2288513" y="2686088"/>
                  </a:cubicBezTo>
                  <a:lnTo>
                    <a:pt x="2288513" y="3112942"/>
                  </a:lnTo>
                  <a:cubicBezTo>
                    <a:pt x="2288513" y="3133478"/>
                    <a:pt x="2275311" y="3151080"/>
                    <a:pt x="2256242" y="3157680"/>
                  </a:cubicBezTo>
                  <a:cubicBezTo>
                    <a:pt x="2219571" y="3170148"/>
                    <a:pt x="2180700" y="3176749"/>
                    <a:pt x="2141095" y="3176749"/>
                  </a:cubicBezTo>
                  <a:cubicBezTo>
                    <a:pt x="2098556" y="3176749"/>
                    <a:pt x="2061885" y="3162814"/>
                    <a:pt x="2034748" y="3135678"/>
                  </a:cubicBezTo>
                  <a:cubicBezTo>
                    <a:pt x="2008345" y="3109274"/>
                    <a:pt x="1994410" y="3072603"/>
                    <a:pt x="1994410" y="3029331"/>
                  </a:cubicBezTo>
                  <a:lnTo>
                    <a:pt x="1994410" y="2936920"/>
                  </a:lnTo>
                  <a:cubicBezTo>
                    <a:pt x="1994410" y="2894381"/>
                    <a:pt x="2007611" y="2856976"/>
                    <a:pt x="2034014" y="2830573"/>
                  </a:cubicBezTo>
                  <a:cubicBezTo>
                    <a:pt x="2061151" y="2803436"/>
                    <a:pt x="2098556" y="2790235"/>
                    <a:pt x="2141095" y="2790235"/>
                  </a:cubicBezTo>
                  <a:cubicBezTo>
                    <a:pt x="2166031" y="2790235"/>
                    <a:pt x="2193168" y="2799036"/>
                    <a:pt x="2212970" y="2809303"/>
                  </a:cubicBezTo>
                  <a:cubicBezTo>
                    <a:pt x="2212970" y="2761631"/>
                    <a:pt x="2212970" y="2686088"/>
                    <a:pt x="2212970" y="2686088"/>
                  </a:cubicBezTo>
                  <a:cubicBezTo>
                    <a:pt x="2212970" y="2664819"/>
                    <a:pt x="2229106" y="2647950"/>
                    <a:pt x="2250375" y="2647950"/>
                  </a:cubicBezTo>
                  <a:close/>
                  <a:moveTo>
                    <a:pt x="5912252" y="2124437"/>
                  </a:moveTo>
                  <a:cubicBezTo>
                    <a:pt x="5848444" y="2124437"/>
                    <a:pt x="5844776" y="2158908"/>
                    <a:pt x="5844776" y="2171376"/>
                  </a:cubicBezTo>
                  <a:cubicBezTo>
                    <a:pt x="5844776" y="2184578"/>
                    <a:pt x="5848444" y="2221249"/>
                    <a:pt x="5912252" y="2221249"/>
                  </a:cubicBezTo>
                  <a:cubicBezTo>
                    <a:pt x="5937189" y="2221249"/>
                    <a:pt x="5964325" y="2217582"/>
                    <a:pt x="5987795" y="2211715"/>
                  </a:cubicBezTo>
                  <a:lnTo>
                    <a:pt x="5987795" y="2124437"/>
                  </a:lnTo>
                  <a:close/>
                  <a:moveTo>
                    <a:pt x="3092852" y="2124437"/>
                  </a:moveTo>
                  <a:cubicBezTo>
                    <a:pt x="3029044" y="2124437"/>
                    <a:pt x="3025377" y="2158908"/>
                    <a:pt x="3025377" y="2171376"/>
                  </a:cubicBezTo>
                  <a:cubicBezTo>
                    <a:pt x="3025377" y="2184578"/>
                    <a:pt x="3029044" y="2221249"/>
                    <a:pt x="3092852" y="2221249"/>
                  </a:cubicBezTo>
                  <a:cubicBezTo>
                    <a:pt x="3117788" y="2221249"/>
                    <a:pt x="3144925" y="2217582"/>
                    <a:pt x="3168395" y="2211715"/>
                  </a:cubicBezTo>
                  <a:lnTo>
                    <a:pt x="3168395" y="2124437"/>
                  </a:lnTo>
                  <a:close/>
                  <a:moveTo>
                    <a:pt x="3853404" y="1974085"/>
                  </a:moveTo>
                  <a:cubicBezTo>
                    <a:pt x="3803530" y="1974085"/>
                    <a:pt x="3774928" y="2002688"/>
                    <a:pt x="3774928" y="2052562"/>
                  </a:cubicBezTo>
                  <a:lnTo>
                    <a:pt x="3774928" y="2143506"/>
                  </a:lnTo>
                  <a:cubicBezTo>
                    <a:pt x="3774928" y="2192646"/>
                    <a:pt x="3803530" y="2221249"/>
                    <a:pt x="3853404" y="2221249"/>
                  </a:cubicBezTo>
                  <a:cubicBezTo>
                    <a:pt x="3903277" y="2221249"/>
                    <a:pt x="3931881" y="2192646"/>
                    <a:pt x="3931881" y="2143506"/>
                  </a:cubicBezTo>
                  <a:lnTo>
                    <a:pt x="3931881" y="2052562"/>
                  </a:lnTo>
                  <a:cubicBezTo>
                    <a:pt x="3931881" y="2006356"/>
                    <a:pt x="3901810" y="1974085"/>
                    <a:pt x="3853404" y="1974085"/>
                  </a:cubicBezTo>
                  <a:close/>
                  <a:moveTo>
                    <a:pt x="3478271" y="1974085"/>
                  </a:moveTo>
                  <a:cubicBezTo>
                    <a:pt x="3451868" y="1974085"/>
                    <a:pt x="3427665" y="1983620"/>
                    <a:pt x="3407129" y="2000488"/>
                  </a:cubicBezTo>
                  <a:lnTo>
                    <a:pt x="3407129" y="2212448"/>
                  </a:lnTo>
                  <a:cubicBezTo>
                    <a:pt x="3430599" y="2218316"/>
                    <a:pt x="3454068" y="2221249"/>
                    <a:pt x="3478271" y="2221249"/>
                  </a:cubicBezTo>
                  <a:cubicBezTo>
                    <a:pt x="3523744" y="2221249"/>
                    <a:pt x="3550147" y="2195579"/>
                    <a:pt x="3550147" y="2150107"/>
                  </a:cubicBezTo>
                  <a:lnTo>
                    <a:pt x="3550147" y="2045227"/>
                  </a:lnTo>
                  <a:cubicBezTo>
                    <a:pt x="3550147" y="2000488"/>
                    <a:pt x="3523744" y="1974085"/>
                    <a:pt x="3478271" y="1974085"/>
                  </a:cubicBezTo>
                  <a:close/>
                  <a:moveTo>
                    <a:pt x="2541145" y="1974085"/>
                  </a:moveTo>
                  <a:cubicBezTo>
                    <a:pt x="2494939" y="1974085"/>
                    <a:pt x="2470002" y="2001955"/>
                    <a:pt x="2470002" y="2063563"/>
                  </a:cubicBezTo>
                  <a:lnTo>
                    <a:pt x="2613020" y="2063563"/>
                  </a:lnTo>
                  <a:cubicBezTo>
                    <a:pt x="2613020" y="2002688"/>
                    <a:pt x="2588084" y="1974085"/>
                    <a:pt x="2541145" y="1974085"/>
                  </a:cubicBezTo>
                  <a:close/>
                  <a:moveTo>
                    <a:pt x="1796005" y="1974085"/>
                  </a:moveTo>
                  <a:cubicBezTo>
                    <a:pt x="1746131" y="1974085"/>
                    <a:pt x="1717528" y="2002688"/>
                    <a:pt x="1717528" y="2052562"/>
                  </a:cubicBezTo>
                  <a:lnTo>
                    <a:pt x="1717528" y="2143506"/>
                  </a:lnTo>
                  <a:cubicBezTo>
                    <a:pt x="1717528" y="2192646"/>
                    <a:pt x="1746131" y="2221249"/>
                    <a:pt x="1796005" y="2221249"/>
                  </a:cubicBezTo>
                  <a:cubicBezTo>
                    <a:pt x="1845878" y="2221249"/>
                    <a:pt x="1874481" y="2192646"/>
                    <a:pt x="1874481" y="2143506"/>
                  </a:cubicBezTo>
                  <a:lnTo>
                    <a:pt x="1874481" y="2052562"/>
                  </a:lnTo>
                  <a:cubicBezTo>
                    <a:pt x="1874481" y="2006356"/>
                    <a:pt x="1844411" y="1974085"/>
                    <a:pt x="1796005" y="1974085"/>
                  </a:cubicBezTo>
                  <a:close/>
                  <a:moveTo>
                    <a:pt x="1426720" y="1974085"/>
                  </a:moveTo>
                  <a:cubicBezTo>
                    <a:pt x="1380514" y="1974085"/>
                    <a:pt x="1355578" y="2001955"/>
                    <a:pt x="1355578" y="2063563"/>
                  </a:cubicBezTo>
                  <a:lnTo>
                    <a:pt x="1498596" y="2063563"/>
                  </a:lnTo>
                  <a:cubicBezTo>
                    <a:pt x="1498596" y="2002688"/>
                    <a:pt x="1473659" y="1974085"/>
                    <a:pt x="1426720" y="1974085"/>
                  </a:cubicBezTo>
                  <a:close/>
                  <a:moveTo>
                    <a:pt x="491079" y="1974085"/>
                  </a:moveTo>
                  <a:cubicBezTo>
                    <a:pt x="441206" y="1974085"/>
                    <a:pt x="412603" y="2002688"/>
                    <a:pt x="412603" y="2052562"/>
                  </a:cubicBezTo>
                  <a:lnTo>
                    <a:pt x="412603" y="2143506"/>
                  </a:lnTo>
                  <a:cubicBezTo>
                    <a:pt x="412603" y="2192646"/>
                    <a:pt x="441206" y="2221249"/>
                    <a:pt x="491079" y="2221249"/>
                  </a:cubicBezTo>
                  <a:cubicBezTo>
                    <a:pt x="540952" y="2221249"/>
                    <a:pt x="569556" y="2192646"/>
                    <a:pt x="569556" y="2143506"/>
                  </a:cubicBezTo>
                  <a:lnTo>
                    <a:pt x="569556" y="2052562"/>
                  </a:lnTo>
                  <a:cubicBezTo>
                    <a:pt x="569556" y="2006356"/>
                    <a:pt x="539486" y="1974085"/>
                    <a:pt x="491079" y="1974085"/>
                  </a:cubicBezTo>
                  <a:close/>
                  <a:moveTo>
                    <a:pt x="5936454" y="1904410"/>
                  </a:moveTo>
                  <a:cubicBezTo>
                    <a:pt x="6018598" y="1904410"/>
                    <a:pt x="6063337" y="1963817"/>
                    <a:pt x="6063337" y="2029092"/>
                  </a:cubicBezTo>
                  <a:lnTo>
                    <a:pt x="6063337" y="2227117"/>
                  </a:lnTo>
                  <a:cubicBezTo>
                    <a:pt x="6063337" y="2247652"/>
                    <a:pt x="6050135" y="2265255"/>
                    <a:pt x="6031066" y="2271856"/>
                  </a:cubicBezTo>
                  <a:cubicBezTo>
                    <a:pt x="5995129" y="2284324"/>
                    <a:pt x="5953324" y="2290924"/>
                    <a:pt x="5912252" y="2290924"/>
                  </a:cubicBezTo>
                  <a:cubicBezTo>
                    <a:pt x="5867513" y="2290924"/>
                    <a:pt x="5832308" y="2279923"/>
                    <a:pt x="5807372" y="2258654"/>
                  </a:cubicBezTo>
                  <a:cubicBezTo>
                    <a:pt x="5782436" y="2237385"/>
                    <a:pt x="5769234" y="2207314"/>
                    <a:pt x="5769234" y="2171376"/>
                  </a:cubicBezTo>
                  <a:cubicBezTo>
                    <a:pt x="5769234" y="2135438"/>
                    <a:pt x="5782436" y="2107568"/>
                    <a:pt x="5807372" y="2087032"/>
                  </a:cubicBezTo>
                  <a:cubicBezTo>
                    <a:pt x="5832308" y="2065763"/>
                    <a:pt x="5867513" y="2054762"/>
                    <a:pt x="5912252" y="2054762"/>
                  </a:cubicBezTo>
                  <a:lnTo>
                    <a:pt x="5987795" y="2054762"/>
                  </a:lnTo>
                  <a:lnTo>
                    <a:pt x="5987795" y="2029092"/>
                  </a:lnTo>
                  <a:cubicBezTo>
                    <a:pt x="5987795" y="1998288"/>
                    <a:pt x="5965058" y="1974085"/>
                    <a:pt x="5926920" y="1974085"/>
                  </a:cubicBezTo>
                  <a:cubicBezTo>
                    <a:pt x="5892449" y="1974085"/>
                    <a:pt x="5873380" y="1978486"/>
                    <a:pt x="5847710" y="1993888"/>
                  </a:cubicBezTo>
                  <a:cubicBezTo>
                    <a:pt x="5841843" y="1997555"/>
                    <a:pt x="5833775" y="2000488"/>
                    <a:pt x="5827174" y="2000488"/>
                  </a:cubicBezTo>
                  <a:cubicBezTo>
                    <a:pt x="5807372" y="2000488"/>
                    <a:pt x="5791237" y="1985820"/>
                    <a:pt x="5791237" y="1967484"/>
                  </a:cubicBezTo>
                  <a:cubicBezTo>
                    <a:pt x="5791237" y="1954283"/>
                    <a:pt x="5797104" y="1941081"/>
                    <a:pt x="5809573" y="1933747"/>
                  </a:cubicBezTo>
                  <a:cubicBezTo>
                    <a:pt x="5849178" y="1911010"/>
                    <a:pt x="5883648" y="1904410"/>
                    <a:pt x="5936454" y="1904410"/>
                  </a:cubicBezTo>
                  <a:close/>
                  <a:moveTo>
                    <a:pt x="4901754" y="1904410"/>
                  </a:moveTo>
                  <a:cubicBezTo>
                    <a:pt x="4917890" y="1904410"/>
                    <a:pt x="4934024" y="1914677"/>
                    <a:pt x="4938425" y="1930813"/>
                  </a:cubicBezTo>
                  <a:lnTo>
                    <a:pt x="5003700" y="2153774"/>
                  </a:lnTo>
                  <a:lnTo>
                    <a:pt x="5065308" y="1935947"/>
                  </a:lnTo>
                  <a:cubicBezTo>
                    <a:pt x="5070442" y="1917611"/>
                    <a:pt x="5087311" y="1904410"/>
                    <a:pt x="5106380" y="1904410"/>
                  </a:cubicBezTo>
                  <a:cubicBezTo>
                    <a:pt x="5125449" y="1904410"/>
                    <a:pt x="5143051" y="1921278"/>
                    <a:pt x="5146718" y="1934480"/>
                  </a:cubicBezTo>
                  <a:lnTo>
                    <a:pt x="5208325" y="2153774"/>
                  </a:lnTo>
                  <a:lnTo>
                    <a:pt x="5273601" y="1930813"/>
                  </a:lnTo>
                  <a:cubicBezTo>
                    <a:pt x="5278000" y="1914677"/>
                    <a:pt x="5294137" y="1904410"/>
                    <a:pt x="5310272" y="1904410"/>
                  </a:cubicBezTo>
                  <a:cubicBezTo>
                    <a:pt x="5330074" y="1904410"/>
                    <a:pt x="5347676" y="1920545"/>
                    <a:pt x="5347676" y="1942548"/>
                  </a:cubicBezTo>
                  <a:cubicBezTo>
                    <a:pt x="5347676" y="1946215"/>
                    <a:pt x="5347676" y="1949882"/>
                    <a:pt x="5346210" y="1953549"/>
                  </a:cubicBezTo>
                  <a:lnTo>
                    <a:pt x="5248664" y="2260121"/>
                  </a:lnTo>
                  <a:cubicBezTo>
                    <a:pt x="5242797" y="2278456"/>
                    <a:pt x="5226662" y="2290924"/>
                    <a:pt x="5208325" y="2290924"/>
                  </a:cubicBezTo>
                  <a:cubicBezTo>
                    <a:pt x="5189257" y="2290924"/>
                    <a:pt x="5172388" y="2277723"/>
                    <a:pt x="5167254" y="2260121"/>
                  </a:cubicBezTo>
                  <a:lnTo>
                    <a:pt x="5106380" y="2049628"/>
                  </a:lnTo>
                  <a:lnTo>
                    <a:pt x="5045505" y="2259387"/>
                  </a:lnTo>
                  <a:cubicBezTo>
                    <a:pt x="5040371" y="2277723"/>
                    <a:pt x="5023503" y="2290924"/>
                    <a:pt x="5004434" y="2290924"/>
                  </a:cubicBezTo>
                  <a:cubicBezTo>
                    <a:pt x="4985365" y="2290924"/>
                    <a:pt x="4969229" y="2278456"/>
                    <a:pt x="4963362" y="2260854"/>
                  </a:cubicBezTo>
                  <a:lnTo>
                    <a:pt x="4865816" y="1953549"/>
                  </a:lnTo>
                  <a:cubicBezTo>
                    <a:pt x="4864349" y="1949882"/>
                    <a:pt x="4864349" y="1946215"/>
                    <a:pt x="4864349" y="1942548"/>
                  </a:cubicBezTo>
                  <a:cubicBezTo>
                    <a:pt x="4864349" y="1922745"/>
                    <a:pt x="4879751" y="1904410"/>
                    <a:pt x="4901754" y="1904410"/>
                  </a:cubicBezTo>
                  <a:close/>
                  <a:moveTo>
                    <a:pt x="4119266" y="1904410"/>
                  </a:moveTo>
                  <a:cubicBezTo>
                    <a:pt x="4139802" y="1904410"/>
                    <a:pt x="4156670" y="1921278"/>
                    <a:pt x="4156670" y="1942548"/>
                  </a:cubicBezTo>
                  <a:lnTo>
                    <a:pt x="4156670" y="2149374"/>
                  </a:lnTo>
                  <a:cubicBezTo>
                    <a:pt x="4156670" y="2194846"/>
                    <a:pt x="4183073" y="2220516"/>
                    <a:pt x="4227813" y="2220516"/>
                  </a:cubicBezTo>
                  <a:cubicBezTo>
                    <a:pt x="4252749" y="2220516"/>
                    <a:pt x="4276952" y="2217582"/>
                    <a:pt x="4299688" y="2211715"/>
                  </a:cubicBezTo>
                  <a:lnTo>
                    <a:pt x="4299688" y="1942548"/>
                  </a:lnTo>
                  <a:cubicBezTo>
                    <a:pt x="4299688" y="1921278"/>
                    <a:pt x="4315823" y="1904410"/>
                    <a:pt x="4337093" y="1904410"/>
                  </a:cubicBezTo>
                  <a:cubicBezTo>
                    <a:pt x="4358362" y="1904410"/>
                    <a:pt x="4375231" y="1921278"/>
                    <a:pt x="4375231" y="1942548"/>
                  </a:cubicBezTo>
                  <a:lnTo>
                    <a:pt x="4375231" y="2227117"/>
                  </a:lnTo>
                  <a:cubicBezTo>
                    <a:pt x="4375231" y="2247652"/>
                    <a:pt x="4362030" y="2265255"/>
                    <a:pt x="4342960" y="2271856"/>
                  </a:cubicBezTo>
                  <a:cubicBezTo>
                    <a:pt x="4307023" y="2284324"/>
                    <a:pt x="4268151" y="2290924"/>
                    <a:pt x="4227813" y="2290924"/>
                  </a:cubicBezTo>
                  <a:cubicBezTo>
                    <a:pt x="4185274" y="2290924"/>
                    <a:pt x="4147136" y="2278456"/>
                    <a:pt x="4119999" y="2251320"/>
                  </a:cubicBezTo>
                  <a:cubicBezTo>
                    <a:pt x="4093596" y="2224916"/>
                    <a:pt x="4081128" y="2186778"/>
                    <a:pt x="4081128" y="2143506"/>
                  </a:cubicBezTo>
                  <a:lnTo>
                    <a:pt x="4081128" y="1942548"/>
                  </a:lnTo>
                  <a:cubicBezTo>
                    <a:pt x="4081128" y="1921278"/>
                    <a:pt x="4097996" y="1904410"/>
                    <a:pt x="4119266" y="1904410"/>
                  </a:cubicBezTo>
                  <a:close/>
                  <a:moveTo>
                    <a:pt x="3853404" y="1904410"/>
                  </a:moveTo>
                  <a:cubicBezTo>
                    <a:pt x="3898142" y="1904410"/>
                    <a:pt x="3937015" y="1919078"/>
                    <a:pt x="3964885" y="1946948"/>
                  </a:cubicBezTo>
                  <a:cubicBezTo>
                    <a:pt x="3992755" y="1974818"/>
                    <a:pt x="4007423" y="2013690"/>
                    <a:pt x="4007423" y="2058429"/>
                  </a:cubicBezTo>
                  <a:lnTo>
                    <a:pt x="4007423" y="2136905"/>
                  </a:lnTo>
                  <a:cubicBezTo>
                    <a:pt x="4007423" y="2181644"/>
                    <a:pt x="3992755" y="2220516"/>
                    <a:pt x="3964885" y="2248386"/>
                  </a:cubicBezTo>
                  <a:cubicBezTo>
                    <a:pt x="3937015" y="2276256"/>
                    <a:pt x="3898142" y="2290924"/>
                    <a:pt x="3853404" y="2290924"/>
                  </a:cubicBezTo>
                  <a:cubicBezTo>
                    <a:pt x="3808665" y="2290924"/>
                    <a:pt x="3769794" y="2276256"/>
                    <a:pt x="3741923" y="2248386"/>
                  </a:cubicBezTo>
                  <a:cubicBezTo>
                    <a:pt x="3714053" y="2220516"/>
                    <a:pt x="3699384" y="2181644"/>
                    <a:pt x="3699384" y="2136905"/>
                  </a:cubicBezTo>
                  <a:lnTo>
                    <a:pt x="3699384" y="2058429"/>
                  </a:lnTo>
                  <a:cubicBezTo>
                    <a:pt x="3699384" y="2013690"/>
                    <a:pt x="3714053" y="1974818"/>
                    <a:pt x="3741923" y="1946948"/>
                  </a:cubicBezTo>
                  <a:cubicBezTo>
                    <a:pt x="3769794" y="1919078"/>
                    <a:pt x="3808665" y="1904410"/>
                    <a:pt x="3853404" y="1904410"/>
                  </a:cubicBezTo>
                  <a:close/>
                  <a:moveTo>
                    <a:pt x="3117055" y="1904410"/>
                  </a:moveTo>
                  <a:cubicBezTo>
                    <a:pt x="3199198" y="1904410"/>
                    <a:pt x="3243937" y="1963817"/>
                    <a:pt x="3243937" y="2029092"/>
                  </a:cubicBezTo>
                  <a:lnTo>
                    <a:pt x="3243937" y="2227117"/>
                  </a:lnTo>
                  <a:cubicBezTo>
                    <a:pt x="3243937" y="2247652"/>
                    <a:pt x="3230735" y="2265255"/>
                    <a:pt x="3211666" y="2271856"/>
                  </a:cubicBezTo>
                  <a:cubicBezTo>
                    <a:pt x="3175729" y="2284324"/>
                    <a:pt x="3133924" y="2290924"/>
                    <a:pt x="3092852" y="2290924"/>
                  </a:cubicBezTo>
                  <a:cubicBezTo>
                    <a:pt x="3048113" y="2290924"/>
                    <a:pt x="3012909" y="2279923"/>
                    <a:pt x="2987972" y="2258654"/>
                  </a:cubicBezTo>
                  <a:cubicBezTo>
                    <a:pt x="2963036" y="2237385"/>
                    <a:pt x="2949834" y="2207314"/>
                    <a:pt x="2949834" y="2171376"/>
                  </a:cubicBezTo>
                  <a:cubicBezTo>
                    <a:pt x="2949834" y="2135438"/>
                    <a:pt x="2963036" y="2107568"/>
                    <a:pt x="2987972" y="2087032"/>
                  </a:cubicBezTo>
                  <a:cubicBezTo>
                    <a:pt x="3012909" y="2065763"/>
                    <a:pt x="3048113" y="2054762"/>
                    <a:pt x="3092852" y="2054762"/>
                  </a:cubicBezTo>
                  <a:lnTo>
                    <a:pt x="3168395" y="2054762"/>
                  </a:lnTo>
                  <a:lnTo>
                    <a:pt x="3168395" y="2029092"/>
                  </a:lnTo>
                  <a:cubicBezTo>
                    <a:pt x="3168395" y="1998288"/>
                    <a:pt x="3145659" y="1974085"/>
                    <a:pt x="3107521" y="1974085"/>
                  </a:cubicBezTo>
                  <a:cubicBezTo>
                    <a:pt x="3073050" y="1974085"/>
                    <a:pt x="3053981" y="1978486"/>
                    <a:pt x="3028311" y="1993888"/>
                  </a:cubicBezTo>
                  <a:cubicBezTo>
                    <a:pt x="3022443" y="1997555"/>
                    <a:pt x="3014376" y="2000488"/>
                    <a:pt x="3007775" y="2000488"/>
                  </a:cubicBezTo>
                  <a:cubicBezTo>
                    <a:pt x="2987972" y="2000488"/>
                    <a:pt x="2971837" y="1985820"/>
                    <a:pt x="2971837" y="1967484"/>
                  </a:cubicBezTo>
                  <a:cubicBezTo>
                    <a:pt x="2971837" y="1954283"/>
                    <a:pt x="2977704" y="1941081"/>
                    <a:pt x="2990172" y="1933747"/>
                  </a:cubicBezTo>
                  <a:cubicBezTo>
                    <a:pt x="3029778" y="1911010"/>
                    <a:pt x="3064249" y="1904410"/>
                    <a:pt x="3117055" y="1904410"/>
                  </a:cubicBezTo>
                  <a:close/>
                  <a:moveTo>
                    <a:pt x="2541145" y="1904410"/>
                  </a:moveTo>
                  <a:cubicBezTo>
                    <a:pt x="2584416" y="1904410"/>
                    <a:pt x="2621088" y="1918345"/>
                    <a:pt x="2647492" y="1945481"/>
                  </a:cubicBezTo>
                  <a:cubicBezTo>
                    <a:pt x="2673895" y="1971885"/>
                    <a:pt x="2688563" y="2008556"/>
                    <a:pt x="2688563" y="2051094"/>
                  </a:cubicBezTo>
                  <a:lnTo>
                    <a:pt x="2688563" y="2085566"/>
                  </a:lnTo>
                  <a:cubicBezTo>
                    <a:pt x="2688563" y="2111969"/>
                    <a:pt x="2667294" y="2133238"/>
                    <a:pt x="2640891" y="2133238"/>
                  </a:cubicBezTo>
                  <a:lnTo>
                    <a:pt x="2470002" y="2133238"/>
                  </a:lnTo>
                  <a:cubicBezTo>
                    <a:pt x="2470002" y="2163309"/>
                    <a:pt x="2475137" y="2183111"/>
                    <a:pt x="2484671" y="2196313"/>
                  </a:cubicBezTo>
                  <a:cubicBezTo>
                    <a:pt x="2497139" y="2212448"/>
                    <a:pt x="2516208" y="2221249"/>
                    <a:pt x="2541145" y="2221249"/>
                  </a:cubicBezTo>
                  <a:cubicBezTo>
                    <a:pt x="2569015" y="2221249"/>
                    <a:pt x="2595419" y="2213182"/>
                    <a:pt x="2620355" y="2202180"/>
                  </a:cubicBezTo>
                  <a:cubicBezTo>
                    <a:pt x="2625489" y="2199980"/>
                    <a:pt x="2630623" y="2198513"/>
                    <a:pt x="2635757" y="2198513"/>
                  </a:cubicBezTo>
                  <a:cubicBezTo>
                    <a:pt x="2654093" y="2198513"/>
                    <a:pt x="2671694" y="2213915"/>
                    <a:pt x="2671694" y="2232984"/>
                  </a:cubicBezTo>
                  <a:cubicBezTo>
                    <a:pt x="2671694" y="2246919"/>
                    <a:pt x="2665827" y="2259387"/>
                    <a:pt x="2652626" y="2265988"/>
                  </a:cubicBezTo>
                  <a:cubicBezTo>
                    <a:pt x="2617421" y="2282857"/>
                    <a:pt x="2580016" y="2290924"/>
                    <a:pt x="2541145" y="2290924"/>
                  </a:cubicBezTo>
                  <a:cubicBezTo>
                    <a:pt x="2498606" y="2290924"/>
                    <a:pt x="2461934" y="2276990"/>
                    <a:pt x="2434798" y="2249853"/>
                  </a:cubicBezTo>
                  <a:cubicBezTo>
                    <a:pt x="2408396" y="2223450"/>
                    <a:pt x="2394460" y="2186778"/>
                    <a:pt x="2394460" y="2143506"/>
                  </a:cubicBezTo>
                  <a:lnTo>
                    <a:pt x="2394460" y="2051094"/>
                  </a:lnTo>
                  <a:cubicBezTo>
                    <a:pt x="2394460" y="2008556"/>
                    <a:pt x="2408396" y="1971885"/>
                    <a:pt x="2434798" y="1945481"/>
                  </a:cubicBezTo>
                  <a:cubicBezTo>
                    <a:pt x="2461934" y="1918345"/>
                    <a:pt x="2498606" y="1904410"/>
                    <a:pt x="2541145" y="1904410"/>
                  </a:cubicBezTo>
                  <a:close/>
                  <a:moveTo>
                    <a:pt x="2173347" y="1904410"/>
                  </a:moveTo>
                  <a:cubicBezTo>
                    <a:pt x="2216619" y="1904410"/>
                    <a:pt x="2253290" y="1918345"/>
                    <a:pt x="2279694" y="1945481"/>
                  </a:cubicBezTo>
                  <a:cubicBezTo>
                    <a:pt x="2306097" y="1971885"/>
                    <a:pt x="2320765" y="2008556"/>
                    <a:pt x="2320765" y="2051094"/>
                  </a:cubicBezTo>
                  <a:lnTo>
                    <a:pt x="2320765" y="2252786"/>
                  </a:lnTo>
                  <a:cubicBezTo>
                    <a:pt x="2320765" y="2274056"/>
                    <a:pt x="2303896" y="2290924"/>
                    <a:pt x="2282628" y="2290924"/>
                  </a:cubicBezTo>
                  <a:cubicBezTo>
                    <a:pt x="2261358" y="2290924"/>
                    <a:pt x="2245223" y="2274056"/>
                    <a:pt x="2245223" y="2252786"/>
                  </a:cubicBezTo>
                  <a:lnTo>
                    <a:pt x="2245223" y="2045227"/>
                  </a:lnTo>
                  <a:cubicBezTo>
                    <a:pt x="2245223" y="2000488"/>
                    <a:pt x="2218819" y="1974085"/>
                    <a:pt x="2173347" y="1974085"/>
                  </a:cubicBezTo>
                  <a:cubicBezTo>
                    <a:pt x="2149144" y="1974085"/>
                    <a:pt x="2124941" y="1977752"/>
                    <a:pt x="2102204" y="1983620"/>
                  </a:cubicBezTo>
                  <a:lnTo>
                    <a:pt x="2102204" y="2252786"/>
                  </a:lnTo>
                  <a:cubicBezTo>
                    <a:pt x="2102204" y="2274056"/>
                    <a:pt x="2085336" y="2290924"/>
                    <a:pt x="2064800" y="2290924"/>
                  </a:cubicBezTo>
                  <a:cubicBezTo>
                    <a:pt x="2043530" y="2290924"/>
                    <a:pt x="2026662" y="2274056"/>
                    <a:pt x="2026662" y="2252786"/>
                  </a:cubicBezTo>
                  <a:lnTo>
                    <a:pt x="2026662" y="1968217"/>
                  </a:lnTo>
                  <a:cubicBezTo>
                    <a:pt x="2026662" y="1947682"/>
                    <a:pt x="2039130" y="1930080"/>
                    <a:pt x="2058933" y="1923479"/>
                  </a:cubicBezTo>
                  <a:cubicBezTo>
                    <a:pt x="2094871" y="1911010"/>
                    <a:pt x="2133742" y="1904410"/>
                    <a:pt x="2173347" y="1904410"/>
                  </a:cubicBezTo>
                  <a:close/>
                  <a:moveTo>
                    <a:pt x="1796005" y="1904410"/>
                  </a:moveTo>
                  <a:cubicBezTo>
                    <a:pt x="1840743" y="1904410"/>
                    <a:pt x="1879615" y="1919078"/>
                    <a:pt x="1907485" y="1946948"/>
                  </a:cubicBezTo>
                  <a:cubicBezTo>
                    <a:pt x="1935355" y="1974818"/>
                    <a:pt x="1950024" y="2013690"/>
                    <a:pt x="1950024" y="2058429"/>
                  </a:cubicBezTo>
                  <a:lnTo>
                    <a:pt x="1950024" y="2136905"/>
                  </a:lnTo>
                  <a:cubicBezTo>
                    <a:pt x="1950024" y="2181644"/>
                    <a:pt x="1935355" y="2220516"/>
                    <a:pt x="1907485" y="2248386"/>
                  </a:cubicBezTo>
                  <a:cubicBezTo>
                    <a:pt x="1879615" y="2276256"/>
                    <a:pt x="1840743" y="2290924"/>
                    <a:pt x="1796005" y="2290924"/>
                  </a:cubicBezTo>
                  <a:cubicBezTo>
                    <a:pt x="1751266" y="2290924"/>
                    <a:pt x="1712394" y="2276256"/>
                    <a:pt x="1684524" y="2248386"/>
                  </a:cubicBezTo>
                  <a:cubicBezTo>
                    <a:pt x="1656654" y="2220516"/>
                    <a:pt x="1641985" y="2181644"/>
                    <a:pt x="1641985" y="2136905"/>
                  </a:cubicBezTo>
                  <a:lnTo>
                    <a:pt x="1641985" y="2058429"/>
                  </a:lnTo>
                  <a:cubicBezTo>
                    <a:pt x="1641985" y="2013690"/>
                    <a:pt x="1656654" y="1974818"/>
                    <a:pt x="1684524" y="1946948"/>
                  </a:cubicBezTo>
                  <a:cubicBezTo>
                    <a:pt x="1712394" y="1919078"/>
                    <a:pt x="1751266" y="1904410"/>
                    <a:pt x="1796005" y="1904410"/>
                  </a:cubicBezTo>
                  <a:close/>
                  <a:moveTo>
                    <a:pt x="1426720" y="1904410"/>
                  </a:moveTo>
                  <a:cubicBezTo>
                    <a:pt x="1469992" y="1904410"/>
                    <a:pt x="1506663" y="1918345"/>
                    <a:pt x="1533067" y="1945481"/>
                  </a:cubicBezTo>
                  <a:cubicBezTo>
                    <a:pt x="1559470" y="1971885"/>
                    <a:pt x="1574139" y="2008556"/>
                    <a:pt x="1574139" y="2051094"/>
                  </a:cubicBezTo>
                  <a:lnTo>
                    <a:pt x="1574139" y="2085566"/>
                  </a:lnTo>
                  <a:cubicBezTo>
                    <a:pt x="1574139" y="2111969"/>
                    <a:pt x="1552869" y="2133238"/>
                    <a:pt x="1526466" y="2133238"/>
                  </a:cubicBezTo>
                  <a:lnTo>
                    <a:pt x="1355578" y="2133238"/>
                  </a:lnTo>
                  <a:cubicBezTo>
                    <a:pt x="1355578" y="2163309"/>
                    <a:pt x="1360712" y="2183111"/>
                    <a:pt x="1370246" y="2196313"/>
                  </a:cubicBezTo>
                  <a:cubicBezTo>
                    <a:pt x="1382715" y="2212448"/>
                    <a:pt x="1401784" y="2221249"/>
                    <a:pt x="1426720" y="2221249"/>
                  </a:cubicBezTo>
                  <a:cubicBezTo>
                    <a:pt x="1454591" y="2221249"/>
                    <a:pt x="1480993" y="2213182"/>
                    <a:pt x="1505930" y="2202180"/>
                  </a:cubicBezTo>
                  <a:cubicBezTo>
                    <a:pt x="1511064" y="2199980"/>
                    <a:pt x="1516198" y="2198513"/>
                    <a:pt x="1521332" y="2198513"/>
                  </a:cubicBezTo>
                  <a:cubicBezTo>
                    <a:pt x="1539667" y="2198513"/>
                    <a:pt x="1557270" y="2213915"/>
                    <a:pt x="1557270" y="2232984"/>
                  </a:cubicBezTo>
                  <a:cubicBezTo>
                    <a:pt x="1557270" y="2246919"/>
                    <a:pt x="1551402" y="2259387"/>
                    <a:pt x="1538201" y="2265988"/>
                  </a:cubicBezTo>
                  <a:cubicBezTo>
                    <a:pt x="1502997" y="2282857"/>
                    <a:pt x="1465591" y="2290924"/>
                    <a:pt x="1426720" y="2290924"/>
                  </a:cubicBezTo>
                  <a:cubicBezTo>
                    <a:pt x="1384182" y="2290924"/>
                    <a:pt x="1347510" y="2276990"/>
                    <a:pt x="1320373" y="2249853"/>
                  </a:cubicBezTo>
                  <a:cubicBezTo>
                    <a:pt x="1293970" y="2223450"/>
                    <a:pt x="1280035" y="2186778"/>
                    <a:pt x="1280035" y="2143506"/>
                  </a:cubicBezTo>
                  <a:lnTo>
                    <a:pt x="1280035" y="2051094"/>
                  </a:lnTo>
                  <a:cubicBezTo>
                    <a:pt x="1280035" y="2008556"/>
                    <a:pt x="1293970" y="1971885"/>
                    <a:pt x="1320373" y="1945481"/>
                  </a:cubicBezTo>
                  <a:cubicBezTo>
                    <a:pt x="1347510" y="1918345"/>
                    <a:pt x="1384182" y="1904410"/>
                    <a:pt x="1426720" y="1904410"/>
                  </a:cubicBezTo>
                  <a:close/>
                  <a:moveTo>
                    <a:pt x="870622" y="1904410"/>
                  </a:moveTo>
                  <a:cubicBezTo>
                    <a:pt x="905826" y="1904410"/>
                    <a:pt x="936630" y="1915411"/>
                    <a:pt x="959366" y="1934480"/>
                  </a:cubicBezTo>
                  <a:cubicBezTo>
                    <a:pt x="989437" y="1914677"/>
                    <a:pt x="1025375" y="1904410"/>
                    <a:pt x="1062046" y="1904410"/>
                  </a:cubicBezTo>
                  <a:cubicBezTo>
                    <a:pt x="1141256" y="1904410"/>
                    <a:pt x="1200663" y="1963817"/>
                    <a:pt x="1200663" y="2043027"/>
                  </a:cubicBezTo>
                  <a:lnTo>
                    <a:pt x="1200663" y="2252786"/>
                  </a:lnTo>
                  <a:cubicBezTo>
                    <a:pt x="1200663" y="2274056"/>
                    <a:pt x="1183794" y="2290924"/>
                    <a:pt x="1162525" y="2290924"/>
                  </a:cubicBezTo>
                  <a:cubicBezTo>
                    <a:pt x="1141256" y="2290924"/>
                    <a:pt x="1125120" y="2274056"/>
                    <a:pt x="1125120" y="2252786"/>
                  </a:cubicBezTo>
                  <a:lnTo>
                    <a:pt x="1125120" y="2037159"/>
                  </a:lnTo>
                  <a:cubicBezTo>
                    <a:pt x="1125120" y="2002688"/>
                    <a:pt x="1096517" y="1974085"/>
                    <a:pt x="1062046" y="1974085"/>
                  </a:cubicBezTo>
                  <a:cubicBezTo>
                    <a:pt x="1039310" y="1974085"/>
                    <a:pt x="1017307" y="1981419"/>
                    <a:pt x="998971" y="1993154"/>
                  </a:cubicBezTo>
                  <a:lnTo>
                    <a:pt x="998971" y="2252786"/>
                  </a:lnTo>
                  <a:cubicBezTo>
                    <a:pt x="998971" y="2274056"/>
                    <a:pt x="982103" y="2290924"/>
                    <a:pt x="960834" y="2290924"/>
                  </a:cubicBezTo>
                  <a:cubicBezTo>
                    <a:pt x="940297" y="2290924"/>
                    <a:pt x="923429" y="2274056"/>
                    <a:pt x="923429" y="2252786"/>
                  </a:cubicBezTo>
                  <a:lnTo>
                    <a:pt x="923429" y="2027625"/>
                  </a:lnTo>
                  <a:cubicBezTo>
                    <a:pt x="923429" y="1985086"/>
                    <a:pt x="895559" y="1974085"/>
                    <a:pt x="863288" y="1974085"/>
                  </a:cubicBezTo>
                  <a:cubicBezTo>
                    <a:pt x="836885" y="1974085"/>
                    <a:pt x="820749" y="1977752"/>
                    <a:pt x="797279" y="1984353"/>
                  </a:cubicBezTo>
                  <a:lnTo>
                    <a:pt x="797279" y="2252786"/>
                  </a:lnTo>
                  <a:cubicBezTo>
                    <a:pt x="797279" y="2274056"/>
                    <a:pt x="780411" y="2290924"/>
                    <a:pt x="759875" y="2290924"/>
                  </a:cubicBezTo>
                  <a:cubicBezTo>
                    <a:pt x="738606" y="2290924"/>
                    <a:pt x="721737" y="2274056"/>
                    <a:pt x="721737" y="2252786"/>
                  </a:cubicBezTo>
                  <a:lnTo>
                    <a:pt x="721737" y="1970418"/>
                  </a:lnTo>
                  <a:cubicBezTo>
                    <a:pt x="721737" y="1950615"/>
                    <a:pt x="734205" y="1933013"/>
                    <a:pt x="752541" y="1925679"/>
                  </a:cubicBezTo>
                  <a:cubicBezTo>
                    <a:pt x="790679" y="1911010"/>
                    <a:pt x="828084" y="1904410"/>
                    <a:pt x="870622" y="1904410"/>
                  </a:cubicBezTo>
                  <a:close/>
                  <a:moveTo>
                    <a:pt x="491079" y="1904410"/>
                  </a:moveTo>
                  <a:cubicBezTo>
                    <a:pt x="535818" y="1904410"/>
                    <a:pt x="574690" y="1919078"/>
                    <a:pt x="602560" y="1946948"/>
                  </a:cubicBezTo>
                  <a:cubicBezTo>
                    <a:pt x="630430" y="1974818"/>
                    <a:pt x="645099" y="2013690"/>
                    <a:pt x="645099" y="2058429"/>
                  </a:cubicBezTo>
                  <a:lnTo>
                    <a:pt x="645099" y="2136905"/>
                  </a:lnTo>
                  <a:cubicBezTo>
                    <a:pt x="645099" y="2181644"/>
                    <a:pt x="630430" y="2220516"/>
                    <a:pt x="602560" y="2248386"/>
                  </a:cubicBezTo>
                  <a:cubicBezTo>
                    <a:pt x="574690" y="2276256"/>
                    <a:pt x="535818" y="2290924"/>
                    <a:pt x="491079" y="2290924"/>
                  </a:cubicBezTo>
                  <a:cubicBezTo>
                    <a:pt x="446341" y="2290924"/>
                    <a:pt x="407469" y="2276256"/>
                    <a:pt x="379599" y="2248386"/>
                  </a:cubicBezTo>
                  <a:cubicBezTo>
                    <a:pt x="351729" y="2220516"/>
                    <a:pt x="337060" y="2181644"/>
                    <a:pt x="337060" y="2136905"/>
                  </a:cubicBezTo>
                  <a:lnTo>
                    <a:pt x="337060" y="2058429"/>
                  </a:lnTo>
                  <a:cubicBezTo>
                    <a:pt x="337060" y="2013690"/>
                    <a:pt x="351729" y="1974818"/>
                    <a:pt x="379599" y="1946948"/>
                  </a:cubicBezTo>
                  <a:cubicBezTo>
                    <a:pt x="407469" y="1919078"/>
                    <a:pt x="446341" y="1904410"/>
                    <a:pt x="491079" y="1904410"/>
                  </a:cubicBezTo>
                  <a:close/>
                  <a:moveTo>
                    <a:pt x="147417" y="1904410"/>
                  </a:moveTo>
                  <a:cubicBezTo>
                    <a:pt x="197290" y="1904410"/>
                    <a:pt x="222960" y="1911744"/>
                    <a:pt x="247163" y="1922745"/>
                  </a:cubicBezTo>
                  <a:cubicBezTo>
                    <a:pt x="261832" y="1928613"/>
                    <a:pt x="271366" y="1941814"/>
                    <a:pt x="271366" y="1957216"/>
                  </a:cubicBezTo>
                  <a:cubicBezTo>
                    <a:pt x="271366" y="1976285"/>
                    <a:pt x="255964" y="1992421"/>
                    <a:pt x="236162" y="1992421"/>
                  </a:cubicBezTo>
                  <a:cubicBezTo>
                    <a:pt x="231028" y="1992421"/>
                    <a:pt x="223694" y="1990954"/>
                    <a:pt x="218559" y="1988754"/>
                  </a:cubicBezTo>
                  <a:cubicBezTo>
                    <a:pt x="200224" y="1979952"/>
                    <a:pt x="170154" y="1974085"/>
                    <a:pt x="145950" y="1974085"/>
                  </a:cubicBezTo>
                  <a:cubicBezTo>
                    <a:pt x="115880" y="1974085"/>
                    <a:pt x="96078" y="1988754"/>
                    <a:pt x="96078" y="2013690"/>
                  </a:cubicBezTo>
                  <a:cubicBezTo>
                    <a:pt x="96078" y="2032759"/>
                    <a:pt x="110746" y="2044494"/>
                    <a:pt x="126148" y="2049628"/>
                  </a:cubicBezTo>
                  <a:lnTo>
                    <a:pt x="198023" y="2073097"/>
                  </a:lnTo>
                  <a:cubicBezTo>
                    <a:pt x="246430" y="2089233"/>
                    <a:pt x="275767" y="2122237"/>
                    <a:pt x="275767" y="2175777"/>
                  </a:cubicBezTo>
                  <a:cubicBezTo>
                    <a:pt x="275767" y="2240318"/>
                    <a:pt x="223694" y="2290924"/>
                    <a:pt x="145217" y="2290924"/>
                  </a:cubicBezTo>
                  <a:cubicBezTo>
                    <a:pt x="101945" y="2290924"/>
                    <a:pt x="66741" y="2282857"/>
                    <a:pt x="39604" y="2270389"/>
                  </a:cubicBezTo>
                  <a:cubicBezTo>
                    <a:pt x="25669" y="2263788"/>
                    <a:pt x="16868" y="2251320"/>
                    <a:pt x="16868" y="2236651"/>
                  </a:cubicBezTo>
                  <a:cubicBezTo>
                    <a:pt x="16868" y="2217582"/>
                    <a:pt x="33003" y="2199980"/>
                    <a:pt x="53539" y="2199980"/>
                  </a:cubicBezTo>
                  <a:cubicBezTo>
                    <a:pt x="58673" y="2199980"/>
                    <a:pt x="65274" y="2202180"/>
                    <a:pt x="70408" y="2204380"/>
                  </a:cubicBezTo>
                  <a:cubicBezTo>
                    <a:pt x="90210" y="2214648"/>
                    <a:pt x="114413" y="2221249"/>
                    <a:pt x="146684" y="2221249"/>
                  </a:cubicBezTo>
                  <a:cubicBezTo>
                    <a:pt x="181888" y="2221249"/>
                    <a:pt x="200224" y="2208047"/>
                    <a:pt x="200224" y="2183111"/>
                  </a:cubicBezTo>
                  <a:cubicBezTo>
                    <a:pt x="200224" y="2155974"/>
                    <a:pt x="178221" y="2147173"/>
                    <a:pt x="151084" y="2137639"/>
                  </a:cubicBezTo>
                  <a:lnTo>
                    <a:pt x="90944" y="2115636"/>
                  </a:lnTo>
                  <a:cubicBezTo>
                    <a:pt x="51339" y="2100968"/>
                    <a:pt x="20535" y="2070164"/>
                    <a:pt x="20535" y="2015157"/>
                  </a:cubicBezTo>
                  <a:cubicBezTo>
                    <a:pt x="20535" y="1950615"/>
                    <a:pt x="74075" y="1904410"/>
                    <a:pt x="147417" y="1904410"/>
                  </a:cubicBezTo>
                  <a:close/>
                  <a:moveTo>
                    <a:pt x="6641200" y="1762125"/>
                  </a:moveTo>
                  <a:cubicBezTo>
                    <a:pt x="6661736" y="1762125"/>
                    <a:pt x="6680072" y="1779727"/>
                    <a:pt x="6680072" y="1800997"/>
                  </a:cubicBezTo>
                  <a:lnTo>
                    <a:pt x="6680072" y="2252053"/>
                  </a:lnTo>
                  <a:cubicBezTo>
                    <a:pt x="6680072" y="2273322"/>
                    <a:pt x="6661736" y="2290924"/>
                    <a:pt x="6641200" y="2290924"/>
                  </a:cubicBezTo>
                  <a:cubicBezTo>
                    <a:pt x="6619931" y="2290924"/>
                    <a:pt x="6602329" y="2273322"/>
                    <a:pt x="6602329" y="2252053"/>
                  </a:cubicBezTo>
                  <a:lnTo>
                    <a:pt x="6602329" y="1800997"/>
                  </a:lnTo>
                  <a:cubicBezTo>
                    <a:pt x="6602329" y="1779727"/>
                    <a:pt x="6619931" y="1762125"/>
                    <a:pt x="6641200" y="1762125"/>
                  </a:cubicBezTo>
                  <a:close/>
                  <a:moveTo>
                    <a:pt x="6189124" y="1762125"/>
                  </a:moveTo>
                  <a:cubicBezTo>
                    <a:pt x="6209660" y="1762125"/>
                    <a:pt x="6226529" y="1778994"/>
                    <a:pt x="6226529" y="1800263"/>
                  </a:cubicBezTo>
                  <a:lnTo>
                    <a:pt x="6226529" y="1911744"/>
                  </a:lnTo>
                  <a:lnTo>
                    <a:pt x="6297671" y="1911744"/>
                  </a:lnTo>
                  <a:cubicBezTo>
                    <a:pt x="6318940" y="1911744"/>
                    <a:pt x="6335810" y="1927146"/>
                    <a:pt x="6335810" y="1947682"/>
                  </a:cubicBezTo>
                  <a:cubicBezTo>
                    <a:pt x="6335810" y="1969684"/>
                    <a:pt x="6319675" y="1984353"/>
                    <a:pt x="6297671" y="1984353"/>
                  </a:cubicBezTo>
                  <a:lnTo>
                    <a:pt x="6226529" y="1984353"/>
                  </a:lnTo>
                  <a:lnTo>
                    <a:pt x="6226529" y="2175777"/>
                  </a:lnTo>
                  <a:cubicBezTo>
                    <a:pt x="6226529" y="2203647"/>
                    <a:pt x="6241198" y="2221249"/>
                    <a:pt x="6260267" y="2221249"/>
                  </a:cubicBezTo>
                  <a:cubicBezTo>
                    <a:pt x="6281536" y="2221249"/>
                    <a:pt x="6285203" y="2215382"/>
                    <a:pt x="6299139" y="2215382"/>
                  </a:cubicBezTo>
                  <a:cubicBezTo>
                    <a:pt x="6317474" y="2215382"/>
                    <a:pt x="6335810" y="2228583"/>
                    <a:pt x="6335810" y="2250586"/>
                  </a:cubicBezTo>
                  <a:cubicBezTo>
                    <a:pt x="6335810" y="2268922"/>
                    <a:pt x="6321874" y="2282857"/>
                    <a:pt x="6303539" y="2286524"/>
                  </a:cubicBezTo>
                  <a:cubicBezTo>
                    <a:pt x="6288871" y="2289457"/>
                    <a:pt x="6274935" y="2290924"/>
                    <a:pt x="6260267" y="2290924"/>
                  </a:cubicBezTo>
                  <a:cubicBezTo>
                    <a:pt x="6200126" y="2290924"/>
                    <a:pt x="6150987" y="2243985"/>
                    <a:pt x="6150987" y="2176510"/>
                  </a:cubicBezTo>
                  <a:lnTo>
                    <a:pt x="6150987" y="1800263"/>
                  </a:lnTo>
                  <a:cubicBezTo>
                    <a:pt x="6150987" y="1778994"/>
                    <a:pt x="6167855" y="1762125"/>
                    <a:pt x="6189124" y="1762125"/>
                  </a:cubicBezTo>
                  <a:close/>
                  <a:moveTo>
                    <a:pt x="5446174" y="1762125"/>
                  </a:moveTo>
                  <a:cubicBezTo>
                    <a:pt x="5466710" y="1762125"/>
                    <a:pt x="5483579" y="1778994"/>
                    <a:pt x="5483579" y="1800263"/>
                  </a:cubicBezTo>
                  <a:lnTo>
                    <a:pt x="5483579" y="1923479"/>
                  </a:lnTo>
                  <a:cubicBezTo>
                    <a:pt x="5506315" y="1913211"/>
                    <a:pt x="5535653" y="1904410"/>
                    <a:pt x="5559855" y="1904410"/>
                  </a:cubicBezTo>
                  <a:cubicBezTo>
                    <a:pt x="5603128" y="1904410"/>
                    <a:pt x="5634665" y="1916878"/>
                    <a:pt x="5661801" y="1944015"/>
                  </a:cubicBezTo>
                  <a:cubicBezTo>
                    <a:pt x="5688205" y="1970418"/>
                    <a:pt x="5702140" y="2008556"/>
                    <a:pt x="5702140" y="2051094"/>
                  </a:cubicBezTo>
                  <a:lnTo>
                    <a:pt x="5702140" y="2252786"/>
                  </a:lnTo>
                  <a:cubicBezTo>
                    <a:pt x="5702140" y="2274056"/>
                    <a:pt x="5685271" y="2290924"/>
                    <a:pt x="5664001" y="2290924"/>
                  </a:cubicBezTo>
                  <a:cubicBezTo>
                    <a:pt x="5642732" y="2290924"/>
                    <a:pt x="5626597" y="2274056"/>
                    <a:pt x="5626597" y="2252786"/>
                  </a:cubicBezTo>
                  <a:lnTo>
                    <a:pt x="5626597" y="2045227"/>
                  </a:lnTo>
                  <a:cubicBezTo>
                    <a:pt x="5626597" y="2000488"/>
                    <a:pt x="5600194" y="1974085"/>
                    <a:pt x="5554721" y="1974085"/>
                  </a:cubicBezTo>
                  <a:cubicBezTo>
                    <a:pt x="5529052" y="1974085"/>
                    <a:pt x="5504115" y="1983620"/>
                    <a:pt x="5483579" y="2000488"/>
                  </a:cubicBezTo>
                  <a:lnTo>
                    <a:pt x="5483579" y="2252786"/>
                  </a:lnTo>
                  <a:cubicBezTo>
                    <a:pt x="5483579" y="2274056"/>
                    <a:pt x="5466710" y="2290924"/>
                    <a:pt x="5446174" y="2290924"/>
                  </a:cubicBezTo>
                  <a:cubicBezTo>
                    <a:pt x="5424905" y="2290924"/>
                    <a:pt x="5408037" y="2274056"/>
                    <a:pt x="5408037" y="2252786"/>
                  </a:cubicBezTo>
                  <a:lnTo>
                    <a:pt x="5408037" y="1800263"/>
                  </a:lnTo>
                  <a:cubicBezTo>
                    <a:pt x="5408037" y="1778994"/>
                    <a:pt x="5424905" y="1762125"/>
                    <a:pt x="5446174" y="1762125"/>
                  </a:cubicBezTo>
                  <a:close/>
                  <a:moveTo>
                    <a:pt x="4503199" y="1762125"/>
                  </a:moveTo>
                  <a:cubicBezTo>
                    <a:pt x="4523735" y="1762125"/>
                    <a:pt x="4540604" y="1778994"/>
                    <a:pt x="4540604" y="1800263"/>
                  </a:cubicBezTo>
                  <a:lnTo>
                    <a:pt x="4540604" y="1911744"/>
                  </a:lnTo>
                  <a:lnTo>
                    <a:pt x="4611746" y="1911744"/>
                  </a:lnTo>
                  <a:cubicBezTo>
                    <a:pt x="4633016" y="1911744"/>
                    <a:pt x="4649884" y="1927146"/>
                    <a:pt x="4649884" y="1947682"/>
                  </a:cubicBezTo>
                  <a:cubicBezTo>
                    <a:pt x="4649884" y="1969684"/>
                    <a:pt x="4633749" y="1984353"/>
                    <a:pt x="4611746" y="1984353"/>
                  </a:cubicBezTo>
                  <a:lnTo>
                    <a:pt x="4540604" y="1984353"/>
                  </a:lnTo>
                  <a:lnTo>
                    <a:pt x="4540604" y="2175777"/>
                  </a:lnTo>
                  <a:cubicBezTo>
                    <a:pt x="4540604" y="2203647"/>
                    <a:pt x="4555272" y="2221249"/>
                    <a:pt x="4574342" y="2221249"/>
                  </a:cubicBezTo>
                  <a:cubicBezTo>
                    <a:pt x="4595611" y="2221249"/>
                    <a:pt x="4599278" y="2215382"/>
                    <a:pt x="4613213" y="2215382"/>
                  </a:cubicBezTo>
                  <a:cubicBezTo>
                    <a:pt x="4631549" y="2215382"/>
                    <a:pt x="4649884" y="2228583"/>
                    <a:pt x="4649884" y="2250586"/>
                  </a:cubicBezTo>
                  <a:cubicBezTo>
                    <a:pt x="4649884" y="2268922"/>
                    <a:pt x="4635949" y="2282857"/>
                    <a:pt x="4617614" y="2286524"/>
                  </a:cubicBezTo>
                  <a:cubicBezTo>
                    <a:pt x="4602945" y="2289457"/>
                    <a:pt x="4589010" y="2290924"/>
                    <a:pt x="4574342" y="2290924"/>
                  </a:cubicBezTo>
                  <a:cubicBezTo>
                    <a:pt x="4514200" y="2290924"/>
                    <a:pt x="4465061" y="2243985"/>
                    <a:pt x="4465061" y="2176510"/>
                  </a:cubicBezTo>
                  <a:lnTo>
                    <a:pt x="4465061" y="1800263"/>
                  </a:lnTo>
                  <a:cubicBezTo>
                    <a:pt x="4465061" y="1778994"/>
                    <a:pt x="4481930" y="1762125"/>
                    <a:pt x="4503199" y="1762125"/>
                  </a:cubicBezTo>
                  <a:close/>
                  <a:moveTo>
                    <a:pt x="3369725" y="1762125"/>
                  </a:moveTo>
                  <a:cubicBezTo>
                    <a:pt x="3390261" y="1762125"/>
                    <a:pt x="3407129" y="1778994"/>
                    <a:pt x="3407129" y="1800263"/>
                  </a:cubicBezTo>
                  <a:lnTo>
                    <a:pt x="3407129" y="1923479"/>
                  </a:lnTo>
                  <a:cubicBezTo>
                    <a:pt x="3429865" y="1913211"/>
                    <a:pt x="3459203" y="1904410"/>
                    <a:pt x="3483405" y="1904410"/>
                  </a:cubicBezTo>
                  <a:cubicBezTo>
                    <a:pt x="3526677" y="1904410"/>
                    <a:pt x="3558948" y="1916878"/>
                    <a:pt x="3585352" y="1944015"/>
                  </a:cubicBezTo>
                  <a:cubicBezTo>
                    <a:pt x="3611754" y="1970418"/>
                    <a:pt x="3625689" y="2008556"/>
                    <a:pt x="3625689" y="2051094"/>
                  </a:cubicBezTo>
                  <a:lnTo>
                    <a:pt x="3625689" y="2143506"/>
                  </a:lnTo>
                  <a:cubicBezTo>
                    <a:pt x="3625689" y="2186778"/>
                    <a:pt x="3611021" y="2223450"/>
                    <a:pt x="3584617" y="2249853"/>
                  </a:cubicBezTo>
                  <a:cubicBezTo>
                    <a:pt x="3558214" y="2276990"/>
                    <a:pt x="3521543" y="2290924"/>
                    <a:pt x="3478271" y="2290924"/>
                  </a:cubicBezTo>
                  <a:cubicBezTo>
                    <a:pt x="3438667" y="2290924"/>
                    <a:pt x="3400528" y="2284324"/>
                    <a:pt x="3363856" y="2271856"/>
                  </a:cubicBezTo>
                  <a:cubicBezTo>
                    <a:pt x="3344788" y="2265255"/>
                    <a:pt x="3331586" y="2247652"/>
                    <a:pt x="3331586" y="2227117"/>
                  </a:cubicBezTo>
                  <a:lnTo>
                    <a:pt x="3331586" y="1800263"/>
                  </a:lnTo>
                  <a:cubicBezTo>
                    <a:pt x="3331586" y="1778994"/>
                    <a:pt x="3348455" y="1762125"/>
                    <a:pt x="3369725" y="1762125"/>
                  </a:cubicBezTo>
                  <a:close/>
                  <a:moveTo>
                    <a:pt x="3264302" y="1238612"/>
                  </a:moveTo>
                  <a:cubicBezTo>
                    <a:pt x="3200494" y="1238612"/>
                    <a:pt x="3196827" y="1273083"/>
                    <a:pt x="3196827" y="1285551"/>
                  </a:cubicBezTo>
                  <a:cubicBezTo>
                    <a:pt x="3196827" y="1298753"/>
                    <a:pt x="3200494" y="1335424"/>
                    <a:pt x="3264302" y="1335424"/>
                  </a:cubicBezTo>
                  <a:cubicBezTo>
                    <a:pt x="3289238" y="1335424"/>
                    <a:pt x="3316375" y="1331757"/>
                    <a:pt x="3339844" y="1325890"/>
                  </a:cubicBezTo>
                  <a:lnTo>
                    <a:pt x="3339844" y="1238612"/>
                  </a:lnTo>
                  <a:close/>
                  <a:moveTo>
                    <a:pt x="1016402" y="1238612"/>
                  </a:moveTo>
                  <a:cubicBezTo>
                    <a:pt x="952595" y="1238612"/>
                    <a:pt x="948927" y="1273083"/>
                    <a:pt x="948927" y="1285551"/>
                  </a:cubicBezTo>
                  <a:cubicBezTo>
                    <a:pt x="948927" y="1298753"/>
                    <a:pt x="952595" y="1335424"/>
                    <a:pt x="1016402" y="1335424"/>
                  </a:cubicBezTo>
                  <a:cubicBezTo>
                    <a:pt x="1041339" y="1335424"/>
                    <a:pt x="1068475" y="1331757"/>
                    <a:pt x="1091945" y="1325890"/>
                  </a:cubicBezTo>
                  <a:lnTo>
                    <a:pt x="1091945" y="1238612"/>
                  </a:lnTo>
                  <a:close/>
                  <a:moveTo>
                    <a:pt x="2472280" y="1088260"/>
                  </a:moveTo>
                  <a:cubicBezTo>
                    <a:pt x="2422406" y="1088260"/>
                    <a:pt x="2393803" y="1116864"/>
                    <a:pt x="2393803" y="1166736"/>
                  </a:cubicBezTo>
                  <a:lnTo>
                    <a:pt x="2393803" y="1257681"/>
                  </a:lnTo>
                  <a:cubicBezTo>
                    <a:pt x="2393803" y="1306821"/>
                    <a:pt x="2422406" y="1335424"/>
                    <a:pt x="2472280" y="1335424"/>
                  </a:cubicBezTo>
                  <a:cubicBezTo>
                    <a:pt x="2522152" y="1335424"/>
                    <a:pt x="2550755" y="1306821"/>
                    <a:pt x="2550755" y="1257681"/>
                  </a:cubicBezTo>
                  <a:lnTo>
                    <a:pt x="2550755" y="1166736"/>
                  </a:lnTo>
                  <a:cubicBezTo>
                    <a:pt x="2550755" y="1120531"/>
                    <a:pt x="2520685" y="1088260"/>
                    <a:pt x="2472280" y="1088260"/>
                  </a:cubicBezTo>
                  <a:close/>
                  <a:moveTo>
                    <a:pt x="4755250" y="1018585"/>
                  </a:moveTo>
                  <a:cubicBezTo>
                    <a:pt x="4776519" y="1018585"/>
                    <a:pt x="4792655" y="1035453"/>
                    <a:pt x="4792655" y="1056723"/>
                  </a:cubicBezTo>
                  <a:lnTo>
                    <a:pt x="4792655" y="1366961"/>
                  </a:lnTo>
                  <a:cubicBezTo>
                    <a:pt x="4792655" y="1388231"/>
                    <a:pt x="4776519" y="1405100"/>
                    <a:pt x="4755250" y="1405100"/>
                  </a:cubicBezTo>
                  <a:cubicBezTo>
                    <a:pt x="4734714" y="1405100"/>
                    <a:pt x="4717111" y="1388231"/>
                    <a:pt x="4717111" y="1366961"/>
                  </a:cubicBezTo>
                  <a:lnTo>
                    <a:pt x="4717111" y="1056723"/>
                  </a:lnTo>
                  <a:cubicBezTo>
                    <a:pt x="4717111" y="1035453"/>
                    <a:pt x="4734714" y="1018585"/>
                    <a:pt x="4755250" y="1018585"/>
                  </a:cubicBezTo>
                  <a:close/>
                  <a:moveTo>
                    <a:pt x="4206429" y="1018585"/>
                  </a:moveTo>
                  <a:cubicBezTo>
                    <a:pt x="4222564" y="1018585"/>
                    <a:pt x="4238700" y="1028853"/>
                    <a:pt x="4243100" y="1044988"/>
                  </a:cubicBezTo>
                  <a:lnTo>
                    <a:pt x="4308375" y="1267949"/>
                  </a:lnTo>
                  <a:lnTo>
                    <a:pt x="4369983" y="1050122"/>
                  </a:lnTo>
                  <a:cubicBezTo>
                    <a:pt x="4375117" y="1031786"/>
                    <a:pt x="4391986" y="1018585"/>
                    <a:pt x="4411055" y="1018585"/>
                  </a:cubicBezTo>
                  <a:cubicBezTo>
                    <a:pt x="4430124" y="1018585"/>
                    <a:pt x="4447726" y="1035453"/>
                    <a:pt x="4451393" y="1048655"/>
                  </a:cubicBezTo>
                  <a:lnTo>
                    <a:pt x="4513000" y="1267949"/>
                  </a:lnTo>
                  <a:lnTo>
                    <a:pt x="4578276" y="1044988"/>
                  </a:lnTo>
                  <a:cubicBezTo>
                    <a:pt x="4582676" y="1028853"/>
                    <a:pt x="4598812" y="1018585"/>
                    <a:pt x="4614947" y="1018585"/>
                  </a:cubicBezTo>
                  <a:cubicBezTo>
                    <a:pt x="4634750" y="1018585"/>
                    <a:pt x="4652352" y="1034720"/>
                    <a:pt x="4652352" y="1056723"/>
                  </a:cubicBezTo>
                  <a:cubicBezTo>
                    <a:pt x="4652352" y="1060390"/>
                    <a:pt x="4652352" y="1064057"/>
                    <a:pt x="4650885" y="1067724"/>
                  </a:cubicBezTo>
                  <a:lnTo>
                    <a:pt x="4553339" y="1374296"/>
                  </a:lnTo>
                  <a:cubicBezTo>
                    <a:pt x="4547471" y="1392631"/>
                    <a:pt x="4531336" y="1405100"/>
                    <a:pt x="4513000" y="1405100"/>
                  </a:cubicBezTo>
                  <a:cubicBezTo>
                    <a:pt x="4493931" y="1405100"/>
                    <a:pt x="4477063" y="1391898"/>
                    <a:pt x="4471928" y="1374296"/>
                  </a:cubicBezTo>
                  <a:lnTo>
                    <a:pt x="4411055" y="1163803"/>
                  </a:lnTo>
                  <a:lnTo>
                    <a:pt x="4350180" y="1373562"/>
                  </a:lnTo>
                  <a:cubicBezTo>
                    <a:pt x="4345047" y="1391898"/>
                    <a:pt x="4328177" y="1405100"/>
                    <a:pt x="4309108" y="1405100"/>
                  </a:cubicBezTo>
                  <a:cubicBezTo>
                    <a:pt x="4290040" y="1405100"/>
                    <a:pt x="4273904" y="1392631"/>
                    <a:pt x="4268037" y="1375029"/>
                  </a:cubicBezTo>
                  <a:lnTo>
                    <a:pt x="4170491" y="1067724"/>
                  </a:lnTo>
                  <a:cubicBezTo>
                    <a:pt x="4169024" y="1064057"/>
                    <a:pt x="4169024" y="1060390"/>
                    <a:pt x="4169024" y="1056723"/>
                  </a:cubicBezTo>
                  <a:cubicBezTo>
                    <a:pt x="4169024" y="1036920"/>
                    <a:pt x="4184426" y="1018585"/>
                    <a:pt x="4206429" y="1018585"/>
                  </a:cubicBezTo>
                  <a:close/>
                  <a:moveTo>
                    <a:pt x="3288505" y="1018585"/>
                  </a:moveTo>
                  <a:cubicBezTo>
                    <a:pt x="3370648" y="1018585"/>
                    <a:pt x="3415386" y="1077992"/>
                    <a:pt x="3415386" y="1143267"/>
                  </a:cubicBezTo>
                  <a:lnTo>
                    <a:pt x="3415386" y="1341292"/>
                  </a:lnTo>
                  <a:cubicBezTo>
                    <a:pt x="3415386" y="1361827"/>
                    <a:pt x="3402186" y="1379430"/>
                    <a:pt x="3383116" y="1386031"/>
                  </a:cubicBezTo>
                  <a:cubicBezTo>
                    <a:pt x="3347179" y="1398499"/>
                    <a:pt x="3305374" y="1405100"/>
                    <a:pt x="3264302" y="1405100"/>
                  </a:cubicBezTo>
                  <a:cubicBezTo>
                    <a:pt x="3219562" y="1405100"/>
                    <a:pt x="3184359" y="1394098"/>
                    <a:pt x="3159422" y="1372829"/>
                  </a:cubicBezTo>
                  <a:cubicBezTo>
                    <a:pt x="3134485" y="1351560"/>
                    <a:pt x="3121284" y="1321489"/>
                    <a:pt x="3121284" y="1285551"/>
                  </a:cubicBezTo>
                  <a:cubicBezTo>
                    <a:pt x="3121284" y="1249613"/>
                    <a:pt x="3134485" y="1221743"/>
                    <a:pt x="3159422" y="1201207"/>
                  </a:cubicBezTo>
                  <a:cubicBezTo>
                    <a:pt x="3184359" y="1179938"/>
                    <a:pt x="3219562" y="1168937"/>
                    <a:pt x="3264302" y="1168937"/>
                  </a:cubicBezTo>
                  <a:lnTo>
                    <a:pt x="3339844" y="1168937"/>
                  </a:lnTo>
                  <a:lnTo>
                    <a:pt x="3339844" y="1143267"/>
                  </a:lnTo>
                  <a:cubicBezTo>
                    <a:pt x="3339844" y="1112463"/>
                    <a:pt x="3317109" y="1088260"/>
                    <a:pt x="3278971" y="1088260"/>
                  </a:cubicBezTo>
                  <a:cubicBezTo>
                    <a:pt x="3244499" y="1088260"/>
                    <a:pt x="3225430" y="1092660"/>
                    <a:pt x="3199761" y="1108062"/>
                  </a:cubicBezTo>
                  <a:cubicBezTo>
                    <a:pt x="3193893" y="1111730"/>
                    <a:pt x="3185825" y="1114663"/>
                    <a:pt x="3179225" y="1114663"/>
                  </a:cubicBezTo>
                  <a:cubicBezTo>
                    <a:pt x="3159422" y="1114663"/>
                    <a:pt x="3143287" y="1099995"/>
                    <a:pt x="3143287" y="1081659"/>
                  </a:cubicBezTo>
                  <a:cubicBezTo>
                    <a:pt x="3143287" y="1068457"/>
                    <a:pt x="3149154" y="1055256"/>
                    <a:pt x="3161622" y="1047922"/>
                  </a:cubicBezTo>
                  <a:cubicBezTo>
                    <a:pt x="3201227" y="1025185"/>
                    <a:pt x="3235698" y="1018585"/>
                    <a:pt x="3288505" y="1018585"/>
                  </a:cubicBezTo>
                  <a:close/>
                  <a:moveTo>
                    <a:pt x="2472280" y="1018585"/>
                  </a:moveTo>
                  <a:cubicBezTo>
                    <a:pt x="2517018" y="1018585"/>
                    <a:pt x="2555890" y="1033253"/>
                    <a:pt x="2583760" y="1061123"/>
                  </a:cubicBezTo>
                  <a:cubicBezTo>
                    <a:pt x="2611630" y="1088993"/>
                    <a:pt x="2626299" y="1127865"/>
                    <a:pt x="2626299" y="1172604"/>
                  </a:cubicBezTo>
                  <a:lnTo>
                    <a:pt x="2626299" y="1251080"/>
                  </a:lnTo>
                  <a:cubicBezTo>
                    <a:pt x="2626299" y="1295819"/>
                    <a:pt x="2611630" y="1334691"/>
                    <a:pt x="2583760" y="1362561"/>
                  </a:cubicBezTo>
                  <a:cubicBezTo>
                    <a:pt x="2555890" y="1390431"/>
                    <a:pt x="2517018" y="1405100"/>
                    <a:pt x="2472280" y="1405100"/>
                  </a:cubicBezTo>
                  <a:cubicBezTo>
                    <a:pt x="2427541" y="1405100"/>
                    <a:pt x="2388668" y="1390431"/>
                    <a:pt x="2360799" y="1362561"/>
                  </a:cubicBezTo>
                  <a:cubicBezTo>
                    <a:pt x="2332929" y="1334691"/>
                    <a:pt x="2318260" y="1295819"/>
                    <a:pt x="2318260" y="1251080"/>
                  </a:cubicBezTo>
                  <a:lnTo>
                    <a:pt x="2318260" y="1172604"/>
                  </a:lnTo>
                  <a:cubicBezTo>
                    <a:pt x="2318260" y="1127865"/>
                    <a:pt x="2332929" y="1088993"/>
                    <a:pt x="2360799" y="1061123"/>
                  </a:cubicBezTo>
                  <a:cubicBezTo>
                    <a:pt x="2388668" y="1033253"/>
                    <a:pt x="2427541" y="1018585"/>
                    <a:pt x="2472280" y="1018585"/>
                  </a:cubicBezTo>
                  <a:close/>
                  <a:moveTo>
                    <a:pt x="1401822" y="1018585"/>
                  </a:moveTo>
                  <a:cubicBezTo>
                    <a:pt x="1445094" y="1018585"/>
                    <a:pt x="1481766" y="1032520"/>
                    <a:pt x="1508169" y="1059656"/>
                  </a:cubicBezTo>
                  <a:cubicBezTo>
                    <a:pt x="1534572" y="1086060"/>
                    <a:pt x="1549240" y="1122731"/>
                    <a:pt x="1549240" y="1165270"/>
                  </a:cubicBezTo>
                  <a:lnTo>
                    <a:pt x="1549240" y="1366961"/>
                  </a:lnTo>
                  <a:cubicBezTo>
                    <a:pt x="1549240" y="1388231"/>
                    <a:pt x="1532372" y="1405100"/>
                    <a:pt x="1511102" y="1405100"/>
                  </a:cubicBezTo>
                  <a:cubicBezTo>
                    <a:pt x="1489833" y="1405100"/>
                    <a:pt x="1473698" y="1388231"/>
                    <a:pt x="1473698" y="1366961"/>
                  </a:cubicBezTo>
                  <a:lnTo>
                    <a:pt x="1473698" y="1159402"/>
                  </a:lnTo>
                  <a:cubicBezTo>
                    <a:pt x="1473698" y="1114663"/>
                    <a:pt x="1447295" y="1088260"/>
                    <a:pt x="1401822" y="1088260"/>
                  </a:cubicBezTo>
                  <a:cubicBezTo>
                    <a:pt x="1377619" y="1088260"/>
                    <a:pt x="1353416" y="1091927"/>
                    <a:pt x="1330680" y="1097794"/>
                  </a:cubicBezTo>
                  <a:lnTo>
                    <a:pt x="1330680" y="1366961"/>
                  </a:lnTo>
                  <a:cubicBezTo>
                    <a:pt x="1330680" y="1388231"/>
                    <a:pt x="1313811" y="1405100"/>
                    <a:pt x="1293275" y="1405100"/>
                  </a:cubicBezTo>
                  <a:cubicBezTo>
                    <a:pt x="1272006" y="1405100"/>
                    <a:pt x="1255137" y="1388231"/>
                    <a:pt x="1255137" y="1366961"/>
                  </a:cubicBezTo>
                  <a:lnTo>
                    <a:pt x="1255137" y="1082393"/>
                  </a:lnTo>
                  <a:cubicBezTo>
                    <a:pt x="1255137" y="1061857"/>
                    <a:pt x="1267605" y="1044254"/>
                    <a:pt x="1287408" y="1037654"/>
                  </a:cubicBezTo>
                  <a:cubicBezTo>
                    <a:pt x="1323346" y="1025185"/>
                    <a:pt x="1362218" y="1018585"/>
                    <a:pt x="1401822" y="1018585"/>
                  </a:cubicBezTo>
                  <a:close/>
                  <a:moveTo>
                    <a:pt x="1040605" y="1018585"/>
                  </a:moveTo>
                  <a:cubicBezTo>
                    <a:pt x="1122749" y="1018585"/>
                    <a:pt x="1167488" y="1077992"/>
                    <a:pt x="1167488" y="1143267"/>
                  </a:cubicBezTo>
                  <a:lnTo>
                    <a:pt x="1167488" y="1341292"/>
                  </a:lnTo>
                  <a:cubicBezTo>
                    <a:pt x="1167488" y="1361827"/>
                    <a:pt x="1154286" y="1379430"/>
                    <a:pt x="1135217" y="1386031"/>
                  </a:cubicBezTo>
                  <a:cubicBezTo>
                    <a:pt x="1099280" y="1398499"/>
                    <a:pt x="1057474" y="1405100"/>
                    <a:pt x="1016402" y="1405100"/>
                  </a:cubicBezTo>
                  <a:cubicBezTo>
                    <a:pt x="971664" y="1405100"/>
                    <a:pt x="936459" y="1394098"/>
                    <a:pt x="911523" y="1372829"/>
                  </a:cubicBezTo>
                  <a:cubicBezTo>
                    <a:pt x="886586" y="1351560"/>
                    <a:pt x="873384" y="1321489"/>
                    <a:pt x="873384" y="1285551"/>
                  </a:cubicBezTo>
                  <a:cubicBezTo>
                    <a:pt x="873384" y="1249613"/>
                    <a:pt x="886586" y="1221743"/>
                    <a:pt x="911523" y="1201207"/>
                  </a:cubicBezTo>
                  <a:cubicBezTo>
                    <a:pt x="936459" y="1179938"/>
                    <a:pt x="971664" y="1168937"/>
                    <a:pt x="1016402" y="1168937"/>
                  </a:cubicBezTo>
                  <a:lnTo>
                    <a:pt x="1091945" y="1168937"/>
                  </a:lnTo>
                  <a:lnTo>
                    <a:pt x="1091945" y="1143267"/>
                  </a:lnTo>
                  <a:cubicBezTo>
                    <a:pt x="1091945" y="1112463"/>
                    <a:pt x="1069209" y="1088260"/>
                    <a:pt x="1031071" y="1088260"/>
                  </a:cubicBezTo>
                  <a:cubicBezTo>
                    <a:pt x="996600" y="1088260"/>
                    <a:pt x="977531" y="1092660"/>
                    <a:pt x="951861" y="1108062"/>
                  </a:cubicBezTo>
                  <a:cubicBezTo>
                    <a:pt x="945994" y="1111730"/>
                    <a:pt x="937926" y="1114663"/>
                    <a:pt x="931325" y="1114663"/>
                  </a:cubicBezTo>
                  <a:cubicBezTo>
                    <a:pt x="911523" y="1114663"/>
                    <a:pt x="895387" y="1099995"/>
                    <a:pt x="895387" y="1081659"/>
                  </a:cubicBezTo>
                  <a:cubicBezTo>
                    <a:pt x="895387" y="1068457"/>
                    <a:pt x="901255" y="1055256"/>
                    <a:pt x="913723" y="1047922"/>
                  </a:cubicBezTo>
                  <a:cubicBezTo>
                    <a:pt x="953328" y="1025185"/>
                    <a:pt x="987799" y="1018585"/>
                    <a:pt x="1040605" y="1018585"/>
                  </a:cubicBezTo>
                  <a:close/>
                  <a:moveTo>
                    <a:pt x="386905" y="1018585"/>
                  </a:moveTo>
                  <a:cubicBezTo>
                    <a:pt x="403040" y="1018585"/>
                    <a:pt x="419175" y="1028853"/>
                    <a:pt x="423576" y="1044988"/>
                  </a:cubicBezTo>
                  <a:lnTo>
                    <a:pt x="488851" y="1267949"/>
                  </a:lnTo>
                  <a:lnTo>
                    <a:pt x="550458" y="1050122"/>
                  </a:lnTo>
                  <a:cubicBezTo>
                    <a:pt x="555593" y="1031786"/>
                    <a:pt x="572461" y="1018585"/>
                    <a:pt x="591530" y="1018585"/>
                  </a:cubicBezTo>
                  <a:cubicBezTo>
                    <a:pt x="610599" y="1018585"/>
                    <a:pt x="628202" y="1035453"/>
                    <a:pt x="631869" y="1048655"/>
                  </a:cubicBezTo>
                  <a:lnTo>
                    <a:pt x="693476" y="1267949"/>
                  </a:lnTo>
                  <a:lnTo>
                    <a:pt x="758751" y="1044988"/>
                  </a:lnTo>
                  <a:cubicBezTo>
                    <a:pt x="763152" y="1028853"/>
                    <a:pt x="779287" y="1018585"/>
                    <a:pt x="795423" y="1018585"/>
                  </a:cubicBezTo>
                  <a:cubicBezTo>
                    <a:pt x="815225" y="1018585"/>
                    <a:pt x="832827" y="1034720"/>
                    <a:pt x="832827" y="1056723"/>
                  </a:cubicBezTo>
                  <a:cubicBezTo>
                    <a:pt x="832827" y="1060390"/>
                    <a:pt x="832827" y="1064057"/>
                    <a:pt x="831360" y="1067724"/>
                  </a:cubicBezTo>
                  <a:lnTo>
                    <a:pt x="733815" y="1374296"/>
                  </a:lnTo>
                  <a:cubicBezTo>
                    <a:pt x="727947" y="1392631"/>
                    <a:pt x="711812" y="1405100"/>
                    <a:pt x="693476" y="1405100"/>
                  </a:cubicBezTo>
                  <a:cubicBezTo>
                    <a:pt x="674407" y="1405100"/>
                    <a:pt x="657538" y="1391898"/>
                    <a:pt x="652405" y="1374296"/>
                  </a:cubicBezTo>
                  <a:lnTo>
                    <a:pt x="591530" y="1163803"/>
                  </a:lnTo>
                  <a:lnTo>
                    <a:pt x="530656" y="1373562"/>
                  </a:lnTo>
                  <a:cubicBezTo>
                    <a:pt x="525522" y="1391898"/>
                    <a:pt x="508653" y="1405100"/>
                    <a:pt x="489584" y="1405100"/>
                  </a:cubicBezTo>
                  <a:cubicBezTo>
                    <a:pt x="470515" y="1405100"/>
                    <a:pt x="454380" y="1392631"/>
                    <a:pt x="448512" y="1375029"/>
                  </a:cubicBezTo>
                  <a:lnTo>
                    <a:pt x="350967" y="1067724"/>
                  </a:lnTo>
                  <a:cubicBezTo>
                    <a:pt x="349500" y="1064057"/>
                    <a:pt x="349500" y="1060390"/>
                    <a:pt x="349500" y="1056723"/>
                  </a:cubicBezTo>
                  <a:cubicBezTo>
                    <a:pt x="349500" y="1036920"/>
                    <a:pt x="364902" y="1018585"/>
                    <a:pt x="386905" y="1018585"/>
                  </a:cubicBezTo>
                  <a:close/>
                  <a:moveTo>
                    <a:pt x="5179474" y="876300"/>
                  </a:moveTo>
                  <a:cubicBezTo>
                    <a:pt x="5200010" y="876300"/>
                    <a:pt x="5216879" y="893169"/>
                    <a:pt x="5216879" y="914438"/>
                  </a:cubicBezTo>
                  <a:lnTo>
                    <a:pt x="5216879" y="1037654"/>
                  </a:lnTo>
                  <a:cubicBezTo>
                    <a:pt x="5239615" y="1027386"/>
                    <a:pt x="5268953" y="1018585"/>
                    <a:pt x="5293155" y="1018585"/>
                  </a:cubicBezTo>
                  <a:cubicBezTo>
                    <a:pt x="5336428" y="1018585"/>
                    <a:pt x="5367965" y="1031053"/>
                    <a:pt x="5395101" y="1058189"/>
                  </a:cubicBezTo>
                  <a:cubicBezTo>
                    <a:pt x="5421505" y="1084593"/>
                    <a:pt x="5435440" y="1122731"/>
                    <a:pt x="5435440" y="1165270"/>
                  </a:cubicBezTo>
                  <a:lnTo>
                    <a:pt x="5435440" y="1366961"/>
                  </a:lnTo>
                  <a:cubicBezTo>
                    <a:pt x="5435440" y="1388231"/>
                    <a:pt x="5418571" y="1405100"/>
                    <a:pt x="5397301" y="1405100"/>
                  </a:cubicBezTo>
                  <a:cubicBezTo>
                    <a:pt x="5376032" y="1405100"/>
                    <a:pt x="5359897" y="1388231"/>
                    <a:pt x="5359897" y="1366961"/>
                  </a:cubicBezTo>
                  <a:lnTo>
                    <a:pt x="5359897" y="1159402"/>
                  </a:lnTo>
                  <a:cubicBezTo>
                    <a:pt x="5359897" y="1114663"/>
                    <a:pt x="5333494" y="1088260"/>
                    <a:pt x="5288021" y="1088260"/>
                  </a:cubicBezTo>
                  <a:cubicBezTo>
                    <a:pt x="5262351" y="1088260"/>
                    <a:pt x="5237415" y="1097794"/>
                    <a:pt x="5216879" y="1114663"/>
                  </a:cubicBezTo>
                  <a:lnTo>
                    <a:pt x="5216879" y="1366961"/>
                  </a:lnTo>
                  <a:cubicBezTo>
                    <a:pt x="5216879" y="1388231"/>
                    <a:pt x="5200010" y="1405100"/>
                    <a:pt x="5179474" y="1405100"/>
                  </a:cubicBezTo>
                  <a:cubicBezTo>
                    <a:pt x="5158205" y="1405100"/>
                    <a:pt x="5141337" y="1388231"/>
                    <a:pt x="5141337" y="1366961"/>
                  </a:cubicBezTo>
                  <a:lnTo>
                    <a:pt x="5141337" y="914438"/>
                  </a:lnTo>
                  <a:cubicBezTo>
                    <a:pt x="5141337" y="893169"/>
                    <a:pt x="5158205" y="876300"/>
                    <a:pt x="5179474" y="876300"/>
                  </a:cubicBezTo>
                  <a:close/>
                  <a:moveTo>
                    <a:pt x="4931824" y="876300"/>
                  </a:moveTo>
                  <a:cubicBezTo>
                    <a:pt x="4952360" y="876300"/>
                    <a:pt x="4969229" y="893169"/>
                    <a:pt x="4969229" y="914438"/>
                  </a:cubicBezTo>
                  <a:lnTo>
                    <a:pt x="4969229" y="1025919"/>
                  </a:lnTo>
                  <a:lnTo>
                    <a:pt x="5040371" y="1025919"/>
                  </a:lnTo>
                  <a:cubicBezTo>
                    <a:pt x="5061640" y="1025919"/>
                    <a:pt x="5078510" y="1041321"/>
                    <a:pt x="5078510" y="1061857"/>
                  </a:cubicBezTo>
                  <a:cubicBezTo>
                    <a:pt x="5078510" y="1083859"/>
                    <a:pt x="5062375" y="1098528"/>
                    <a:pt x="5040371" y="1098528"/>
                  </a:cubicBezTo>
                  <a:lnTo>
                    <a:pt x="4969229" y="1098528"/>
                  </a:lnTo>
                  <a:lnTo>
                    <a:pt x="4969229" y="1289952"/>
                  </a:lnTo>
                  <a:cubicBezTo>
                    <a:pt x="4969229" y="1317822"/>
                    <a:pt x="4983898" y="1335424"/>
                    <a:pt x="5002967" y="1335424"/>
                  </a:cubicBezTo>
                  <a:cubicBezTo>
                    <a:pt x="5024236" y="1335424"/>
                    <a:pt x="5027903" y="1329557"/>
                    <a:pt x="5041839" y="1329557"/>
                  </a:cubicBezTo>
                  <a:cubicBezTo>
                    <a:pt x="5060174" y="1329557"/>
                    <a:pt x="5078510" y="1342758"/>
                    <a:pt x="5078510" y="1364761"/>
                  </a:cubicBezTo>
                  <a:cubicBezTo>
                    <a:pt x="5078510" y="1383097"/>
                    <a:pt x="5064574" y="1397032"/>
                    <a:pt x="5046239" y="1400699"/>
                  </a:cubicBezTo>
                  <a:cubicBezTo>
                    <a:pt x="5031571" y="1403633"/>
                    <a:pt x="5017635" y="1405100"/>
                    <a:pt x="5002967" y="1405100"/>
                  </a:cubicBezTo>
                  <a:cubicBezTo>
                    <a:pt x="4942826" y="1405100"/>
                    <a:pt x="4893687" y="1358160"/>
                    <a:pt x="4893687" y="1290685"/>
                  </a:cubicBezTo>
                  <a:lnTo>
                    <a:pt x="4893687" y="914438"/>
                  </a:lnTo>
                  <a:cubicBezTo>
                    <a:pt x="4893687" y="893169"/>
                    <a:pt x="4910555" y="876300"/>
                    <a:pt x="4931824" y="876300"/>
                  </a:cubicBezTo>
                  <a:close/>
                  <a:moveTo>
                    <a:pt x="4755250" y="876300"/>
                  </a:moveTo>
                  <a:cubicBezTo>
                    <a:pt x="4778719" y="876300"/>
                    <a:pt x="4797788" y="895369"/>
                    <a:pt x="4797788" y="918839"/>
                  </a:cubicBezTo>
                  <a:cubicBezTo>
                    <a:pt x="4797788" y="942308"/>
                    <a:pt x="4778719" y="961377"/>
                    <a:pt x="4755250" y="961377"/>
                  </a:cubicBezTo>
                  <a:cubicBezTo>
                    <a:pt x="4731781" y="961377"/>
                    <a:pt x="4712711" y="942308"/>
                    <a:pt x="4712711" y="918839"/>
                  </a:cubicBezTo>
                  <a:cubicBezTo>
                    <a:pt x="4712711" y="895369"/>
                    <a:pt x="4731781" y="876300"/>
                    <a:pt x="4755250" y="876300"/>
                  </a:cubicBezTo>
                  <a:close/>
                  <a:moveTo>
                    <a:pt x="3716291" y="876300"/>
                  </a:moveTo>
                  <a:cubicBezTo>
                    <a:pt x="3736827" y="876300"/>
                    <a:pt x="3753696" y="893169"/>
                    <a:pt x="3753696" y="914438"/>
                  </a:cubicBezTo>
                  <a:lnTo>
                    <a:pt x="3753696" y="1149868"/>
                  </a:lnTo>
                  <a:lnTo>
                    <a:pt x="3884246" y="1028853"/>
                  </a:lnTo>
                  <a:cubicBezTo>
                    <a:pt x="3891579" y="1021518"/>
                    <a:pt x="3901114" y="1018585"/>
                    <a:pt x="3910649" y="1018585"/>
                  </a:cubicBezTo>
                  <a:cubicBezTo>
                    <a:pt x="3930452" y="1018585"/>
                    <a:pt x="3947321" y="1035453"/>
                    <a:pt x="3947321" y="1056723"/>
                  </a:cubicBezTo>
                  <a:cubicBezTo>
                    <a:pt x="3947321" y="1066991"/>
                    <a:pt x="3942920" y="1076525"/>
                    <a:pt x="3934852" y="1083859"/>
                  </a:cubicBezTo>
                  <a:lnTo>
                    <a:pt x="3809436" y="1195340"/>
                  </a:lnTo>
                  <a:lnTo>
                    <a:pt x="3942920" y="1342025"/>
                  </a:lnTo>
                  <a:cubicBezTo>
                    <a:pt x="3949521" y="1348626"/>
                    <a:pt x="3951721" y="1358160"/>
                    <a:pt x="3951721" y="1366961"/>
                  </a:cubicBezTo>
                  <a:cubicBezTo>
                    <a:pt x="3951721" y="1386031"/>
                    <a:pt x="3936319" y="1405100"/>
                    <a:pt x="3915049" y="1405100"/>
                  </a:cubicBezTo>
                  <a:cubicBezTo>
                    <a:pt x="3904049" y="1405100"/>
                    <a:pt x="3893047" y="1400699"/>
                    <a:pt x="3885713" y="1391898"/>
                  </a:cubicBezTo>
                  <a:lnTo>
                    <a:pt x="3753696" y="1240079"/>
                  </a:lnTo>
                  <a:lnTo>
                    <a:pt x="3753696" y="1366961"/>
                  </a:lnTo>
                  <a:cubicBezTo>
                    <a:pt x="3753696" y="1388231"/>
                    <a:pt x="3736827" y="1405100"/>
                    <a:pt x="3716291" y="1405100"/>
                  </a:cubicBezTo>
                  <a:cubicBezTo>
                    <a:pt x="3695022" y="1405100"/>
                    <a:pt x="3678154" y="1388231"/>
                    <a:pt x="3678154" y="1366961"/>
                  </a:cubicBezTo>
                  <a:lnTo>
                    <a:pt x="3678154" y="914438"/>
                  </a:lnTo>
                  <a:cubicBezTo>
                    <a:pt x="3678154" y="893169"/>
                    <a:pt x="3695022" y="876300"/>
                    <a:pt x="3716291" y="876300"/>
                  </a:cubicBezTo>
                  <a:close/>
                  <a:moveTo>
                    <a:pt x="3544842" y="876300"/>
                  </a:moveTo>
                  <a:cubicBezTo>
                    <a:pt x="3565378" y="876300"/>
                    <a:pt x="3582246" y="893169"/>
                    <a:pt x="3582246" y="914438"/>
                  </a:cubicBezTo>
                  <a:lnTo>
                    <a:pt x="3582246" y="1366961"/>
                  </a:lnTo>
                  <a:cubicBezTo>
                    <a:pt x="3582246" y="1388231"/>
                    <a:pt x="3565378" y="1405100"/>
                    <a:pt x="3544842" y="1405100"/>
                  </a:cubicBezTo>
                  <a:cubicBezTo>
                    <a:pt x="3523572" y="1405100"/>
                    <a:pt x="3506704" y="1388231"/>
                    <a:pt x="3506704" y="1366961"/>
                  </a:cubicBezTo>
                  <a:lnTo>
                    <a:pt x="3506704" y="914438"/>
                  </a:lnTo>
                  <a:cubicBezTo>
                    <a:pt x="3506704" y="893169"/>
                    <a:pt x="3523572" y="876300"/>
                    <a:pt x="3544842" y="876300"/>
                  </a:cubicBezTo>
                  <a:close/>
                  <a:moveTo>
                    <a:pt x="2931575" y="876300"/>
                  </a:moveTo>
                  <a:cubicBezTo>
                    <a:pt x="2952111" y="876300"/>
                    <a:pt x="2968980" y="893169"/>
                    <a:pt x="2968980" y="914438"/>
                  </a:cubicBezTo>
                  <a:lnTo>
                    <a:pt x="2968980" y="1025919"/>
                  </a:lnTo>
                  <a:lnTo>
                    <a:pt x="3040122" y="1025919"/>
                  </a:lnTo>
                  <a:cubicBezTo>
                    <a:pt x="3061391" y="1025919"/>
                    <a:pt x="3078260" y="1041321"/>
                    <a:pt x="3078260" y="1061857"/>
                  </a:cubicBezTo>
                  <a:cubicBezTo>
                    <a:pt x="3078260" y="1083859"/>
                    <a:pt x="3062125" y="1098528"/>
                    <a:pt x="3040122" y="1098528"/>
                  </a:cubicBezTo>
                  <a:lnTo>
                    <a:pt x="2968980" y="1098528"/>
                  </a:lnTo>
                  <a:lnTo>
                    <a:pt x="2968980" y="1289952"/>
                  </a:lnTo>
                  <a:cubicBezTo>
                    <a:pt x="2968980" y="1317822"/>
                    <a:pt x="2983648" y="1335424"/>
                    <a:pt x="3002717" y="1335424"/>
                  </a:cubicBezTo>
                  <a:cubicBezTo>
                    <a:pt x="3023986" y="1335424"/>
                    <a:pt x="3027654" y="1329557"/>
                    <a:pt x="3041589" y="1329557"/>
                  </a:cubicBezTo>
                  <a:cubicBezTo>
                    <a:pt x="3059924" y="1329557"/>
                    <a:pt x="3078260" y="1342758"/>
                    <a:pt x="3078260" y="1364761"/>
                  </a:cubicBezTo>
                  <a:cubicBezTo>
                    <a:pt x="3078260" y="1383097"/>
                    <a:pt x="3064325" y="1397032"/>
                    <a:pt x="3045989" y="1400699"/>
                  </a:cubicBezTo>
                  <a:cubicBezTo>
                    <a:pt x="3031321" y="1403633"/>
                    <a:pt x="3017386" y="1405100"/>
                    <a:pt x="3002717" y="1405100"/>
                  </a:cubicBezTo>
                  <a:cubicBezTo>
                    <a:pt x="2942576" y="1405100"/>
                    <a:pt x="2893436" y="1358160"/>
                    <a:pt x="2893436" y="1290685"/>
                  </a:cubicBezTo>
                  <a:lnTo>
                    <a:pt x="2893436" y="914438"/>
                  </a:lnTo>
                  <a:cubicBezTo>
                    <a:pt x="2893436" y="893169"/>
                    <a:pt x="2910306" y="876300"/>
                    <a:pt x="2931575" y="876300"/>
                  </a:cubicBezTo>
                  <a:close/>
                  <a:moveTo>
                    <a:pt x="2121950" y="876300"/>
                  </a:moveTo>
                  <a:cubicBezTo>
                    <a:pt x="2142486" y="876300"/>
                    <a:pt x="2159355" y="893169"/>
                    <a:pt x="2159355" y="914438"/>
                  </a:cubicBezTo>
                  <a:lnTo>
                    <a:pt x="2159355" y="1025919"/>
                  </a:lnTo>
                  <a:lnTo>
                    <a:pt x="2230497" y="1025919"/>
                  </a:lnTo>
                  <a:cubicBezTo>
                    <a:pt x="2251766" y="1025919"/>
                    <a:pt x="2268635" y="1041321"/>
                    <a:pt x="2268635" y="1061857"/>
                  </a:cubicBezTo>
                  <a:cubicBezTo>
                    <a:pt x="2268635" y="1083859"/>
                    <a:pt x="2252500" y="1098528"/>
                    <a:pt x="2230497" y="1098528"/>
                  </a:cubicBezTo>
                  <a:lnTo>
                    <a:pt x="2159355" y="1098528"/>
                  </a:lnTo>
                  <a:lnTo>
                    <a:pt x="2159355" y="1289952"/>
                  </a:lnTo>
                  <a:cubicBezTo>
                    <a:pt x="2159355" y="1317822"/>
                    <a:pt x="2174023" y="1335424"/>
                    <a:pt x="2193093" y="1335424"/>
                  </a:cubicBezTo>
                  <a:cubicBezTo>
                    <a:pt x="2214361" y="1335424"/>
                    <a:pt x="2218029" y="1329557"/>
                    <a:pt x="2231964" y="1329557"/>
                  </a:cubicBezTo>
                  <a:cubicBezTo>
                    <a:pt x="2250299" y="1329557"/>
                    <a:pt x="2268635" y="1342758"/>
                    <a:pt x="2268635" y="1364761"/>
                  </a:cubicBezTo>
                  <a:cubicBezTo>
                    <a:pt x="2268635" y="1383097"/>
                    <a:pt x="2254700" y="1397032"/>
                    <a:pt x="2236364" y="1400699"/>
                  </a:cubicBezTo>
                  <a:cubicBezTo>
                    <a:pt x="2221696" y="1403633"/>
                    <a:pt x="2207761" y="1405100"/>
                    <a:pt x="2193093" y="1405100"/>
                  </a:cubicBezTo>
                  <a:cubicBezTo>
                    <a:pt x="2132951" y="1405100"/>
                    <a:pt x="2083812" y="1358160"/>
                    <a:pt x="2083812" y="1290685"/>
                  </a:cubicBezTo>
                  <a:lnTo>
                    <a:pt x="2083812" y="914438"/>
                  </a:lnTo>
                  <a:cubicBezTo>
                    <a:pt x="2083812" y="893169"/>
                    <a:pt x="2100681" y="876300"/>
                    <a:pt x="2121950" y="876300"/>
                  </a:cubicBezTo>
                  <a:close/>
                  <a:moveTo>
                    <a:pt x="1674275" y="876300"/>
                  </a:moveTo>
                  <a:cubicBezTo>
                    <a:pt x="1694811" y="876300"/>
                    <a:pt x="1711680" y="893169"/>
                    <a:pt x="1711680" y="914438"/>
                  </a:cubicBezTo>
                  <a:lnTo>
                    <a:pt x="1711680" y="1025919"/>
                  </a:lnTo>
                  <a:lnTo>
                    <a:pt x="1782822" y="1025919"/>
                  </a:lnTo>
                  <a:cubicBezTo>
                    <a:pt x="1804091" y="1025919"/>
                    <a:pt x="1820960" y="1041321"/>
                    <a:pt x="1820960" y="1061857"/>
                  </a:cubicBezTo>
                  <a:cubicBezTo>
                    <a:pt x="1820960" y="1083859"/>
                    <a:pt x="1804825" y="1098528"/>
                    <a:pt x="1782822" y="1098528"/>
                  </a:cubicBezTo>
                  <a:lnTo>
                    <a:pt x="1711680" y="1098528"/>
                  </a:lnTo>
                  <a:lnTo>
                    <a:pt x="1711680" y="1289952"/>
                  </a:lnTo>
                  <a:cubicBezTo>
                    <a:pt x="1711680" y="1317822"/>
                    <a:pt x="1726348" y="1335424"/>
                    <a:pt x="1745417" y="1335424"/>
                  </a:cubicBezTo>
                  <a:cubicBezTo>
                    <a:pt x="1766687" y="1335424"/>
                    <a:pt x="1770354" y="1329557"/>
                    <a:pt x="1784289" y="1329557"/>
                  </a:cubicBezTo>
                  <a:cubicBezTo>
                    <a:pt x="1802624" y="1329557"/>
                    <a:pt x="1820960" y="1342758"/>
                    <a:pt x="1820960" y="1364761"/>
                  </a:cubicBezTo>
                  <a:cubicBezTo>
                    <a:pt x="1820960" y="1383097"/>
                    <a:pt x="1807025" y="1397032"/>
                    <a:pt x="1788689" y="1400699"/>
                  </a:cubicBezTo>
                  <a:cubicBezTo>
                    <a:pt x="1774021" y="1403633"/>
                    <a:pt x="1760086" y="1405100"/>
                    <a:pt x="1745417" y="1405100"/>
                  </a:cubicBezTo>
                  <a:cubicBezTo>
                    <a:pt x="1685276" y="1405100"/>
                    <a:pt x="1636137" y="1358160"/>
                    <a:pt x="1636137" y="1290685"/>
                  </a:cubicBezTo>
                  <a:lnTo>
                    <a:pt x="1636137" y="914438"/>
                  </a:lnTo>
                  <a:cubicBezTo>
                    <a:pt x="1636137" y="893169"/>
                    <a:pt x="1653006" y="876300"/>
                    <a:pt x="1674275" y="876300"/>
                  </a:cubicBezTo>
                  <a:close/>
                  <a:moveTo>
                    <a:pt x="78476" y="876300"/>
                  </a:moveTo>
                  <a:cubicBezTo>
                    <a:pt x="99012" y="876300"/>
                    <a:pt x="117347" y="893902"/>
                    <a:pt x="117347" y="915172"/>
                  </a:cubicBezTo>
                  <a:lnTo>
                    <a:pt x="117347" y="1366228"/>
                  </a:lnTo>
                  <a:cubicBezTo>
                    <a:pt x="117347" y="1387497"/>
                    <a:pt x="99012" y="1405100"/>
                    <a:pt x="78476" y="1405100"/>
                  </a:cubicBezTo>
                  <a:cubicBezTo>
                    <a:pt x="57206" y="1405100"/>
                    <a:pt x="39604" y="1387497"/>
                    <a:pt x="39604" y="1366228"/>
                  </a:cubicBezTo>
                  <a:lnTo>
                    <a:pt x="39604" y="915172"/>
                  </a:lnTo>
                  <a:cubicBezTo>
                    <a:pt x="39604" y="893902"/>
                    <a:pt x="57206" y="876300"/>
                    <a:pt x="78476" y="876300"/>
                  </a:cubicBezTo>
                  <a:close/>
                  <a:moveTo>
                    <a:pt x="4301698" y="432721"/>
                  </a:moveTo>
                  <a:cubicBezTo>
                    <a:pt x="4320768" y="432721"/>
                    <a:pt x="4339836" y="448856"/>
                    <a:pt x="4339836" y="470126"/>
                  </a:cubicBezTo>
                  <a:cubicBezTo>
                    <a:pt x="4339836" y="474526"/>
                    <a:pt x="4339103" y="478193"/>
                    <a:pt x="4337636" y="482594"/>
                  </a:cubicBezTo>
                  <a:lnTo>
                    <a:pt x="4302432" y="586007"/>
                  </a:lnTo>
                  <a:cubicBezTo>
                    <a:pt x="4297297" y="601409"/>
                    <a:pt x="4281896" y="611676"/>
                    <a:pt x="4266494" y="611676"/>
                  </a:cubicBezTo>
                  <a:cubicBezTo>
                    <a:pt x="4246691" y="611676"/>
                    <a:pt x="4228356" y="594808"/>
                    <a:pt x="4228356" y="573539"/>
                  </a:cubicBezTo>
                  <a:cubicBezTo>
                    <a:pt x="4228356" y="569138"/>
                    <a:pt x="4229089" y="565471"/>
                    <a:pt x="4230556" y="561070"/>
                  </a:cubicBezTo>
                  <a:lnTo>
                    <a:pt x="4265760" y="458391"/>
                  </a:lnTo>
                  <a:cubicBezTo>
                    <a:pt x="4270894" y="442989"/>
                    <a:pt x="4286296" y="432721"/>
                    <a:pt x="4301698" y="432721"/>
                  </a:cubicBezTo>
                  <a:close/>
                  <a:moveTo>
                    <a:pt x="1721253" y="362312"/>
                  </a:moveTo>
                  <a:cubicBezTo>
                    <a:pt x="1657445" y="362312"/>
                    <a:pt x="1653777" y="396783"/>
                    <a:pt x="1653777" y="409251"/>
                  </a:cubicBezTo>
                  <a:cubicBezTo>
                    <a:pt x="1653777" y="422453"/>
                    <a:pt x="1657445" y="459124"/>
                    <a:pt x="1721253" y="459124"/>
                  </a:cubicBezTo>
                  <a:cubicBezTo>
                    <a:pt x="1746189" y="459124"/>
                    <a:pt x="1773326" y="455457"/>
                    <a:pt x="1796796" y="449590"/>
                  </a:cubicBezTo>
                  <a:lnTo>
                    <a:pt x="1796796" y="362312"/>
                  </a:lnTo>
                  <a:close/>
                  <a:moveTo>
                    <a:pt x="749703" y="362312"/>
                  </a:moveTo>
                  <a:cubicBezTo>
                    <a:pt x="685895" y="362312"/>
                    <a:pt x="682228" y="396783"/>
                    <a:pt x="682228" y="409251"/>
                  </a:cubicBezTo>
                  <a:cubicBezTo>
                    <a:pt x="682228" y="422453"/>
                    <a:pt x="685895" y="459124"/>
                    <a:pt x="749703" y="459124"/>
                  </a:cubicBezTo>
                  <a:cubicBezTo>
                    <a:pt x="774640" y="459124"/>
                    <a:pt x="801776" y="455457"/>
                    <a:pt x="825246" y="449590"/>
                  </a:cubicBezTo>
                  <a:lnTo>
                    <a:pt x="825246" y="362312"/>
                  </a:lnTo>
                  <a:close/>
                  <a:moveTo>
                    <a:pt x="7541769" y="211960"/>
                  </a:moveTo>
                  <a:cubicBezTo>
                    <a:pt x="7497031" y="211960"/>
                    <a:pt x="7470627" y="238363"/>
                    <a:pt x="7470627" y="283102"/>
                  </a:cubicBezTo>
                  <a:lnTo>
                    <a:pt x="7470627" y="387982"/>
                  </a:lnTo>
                  <a:cubicBezTo>
                    <a:pt x="7470627" y="433454"/>
                    <a:pt x="7497031" y="459124"/>
                    <a:pt x="7541769" y="459124"/>
                  </a:cubicBezTo>
                  <a:cubicBezTo>
                    <a:pt x="7566706" y="459124"/>
                    <a:pt x="7590909" y="456191"/>
                    <a:pt x="7613645" y="449590"/>
                  </a:cubicBezTo>
                  <a:lnTo>
                    <a:pt x="7613645" y="238363"/>
                  </a:lnTo>
                  <a:cubicBezTo>
                    <a:pt x="7593843" y="221494"/>
                    <a:pt x="7568173" y="211960"/>
                    <a:pt x="7541769" y="211960"/>
                  </a:cubicBezTo>
                  <a:close/>
                  <a:moveTo>
                    <a:pt x="6625179" y="211960"/>
                  </a:moveTo>
                  <a:cubicBezTo>
                    <a:pt x="6575306" y="211960"/>
                    <a:pt x="6546702" y="240564"/>
                    <a:pt x="6546702" y="290436"/>
                  </a:cubicBezTo>
                  <a:lnTo>
                    <a:pt x="6546702" y="381381"/>
                  </a:lnTo>
                  <a:cubicBezTo>
                    <a:pt x="6546702" y="430521"/>
                    <a:pt x="6575306" y="459124"/>
                    <a:pt x="6625179" y="459124"/>
                  </a:cubicBezTo>
                  <a:cubicBezTo>
                    <a:pt x="6675052" y="459124"/>
                    <a:pt x="6703656" y="430521"/>
                    <a:pt x="6703656" y="381381"/>
                  </a:cubicBezTo>
                  <a:lnTo>
                    <a:pt x="6703656" y="290436"/>
                  </a:lnTo>
                  <a:cubicBezTo>
                    <a:pt x="6703656" y="244231"/>
                    <a:pt x="6673585" y="211960"/>
                    <a:pt x="6625179" y="211960"/>
                  </a:cubicBezTo>
                  <a:close/>
                  <a:moveTo>
                    <a:pt x="4046095" y="211960"/>
                  </a:moveTo>
                  <a:cubicBezTo>
                    <a:pt x="3999888" y="211960"/>
                    <a:pt x="3974953" y="239830"/>
                    <a:pt x="3974953" y="301438"/>
                  </a:cubicBezTo>
                  <a:lnTo>
                    <a:pt x="4117971" y="301438"/>
                  </a:lnTo>
                  <a:cubicBezTo>
                    <a:pt x="4117971" y="240564"/>
                    <a:pt x="4093033" y="211960"/>
                    <a:pt x="4046095" y="211960"/>
                  </a:cubicBezTo>
                  <a:close/>
                  <a:moveTo>
                    <a:pt x="6891041" y="142285"/>
                  </a:moveTo>
                  <a:cubicBezTo>
                    <a:pt x="6911577" y="142285"/>
                    <a:pt x="6928446" y="159153"/>
                    <a:pt x="6928446" y="180423"/>
                  </a:cubicBezTo>
                  <a:lnTo>
                    <a:pt x="6928446" y="387249"/>
                  </a:lnTo>
                  <a:cubicBezTo>
                    <a:pt x="6928446" y="432721"/>
                    <a:pt x="6954848" y="458391"/>
                    <a:pt x="6999588" y="458391"/>
                  </a:cubicBezTo>
                  <a:cubicBezTo>
                    <a:pt x="7024524" y="458391"/>
                    <a:pt x="7048727" y="455457"/>
                    <a:pt x="7071464" y="449590"/>
                  </a:cubicBezTo>
                  <a:lnTo>
                    <a:pt x="7071464" y="180423"/>
                  </a:lnTo>
                  <a:cubicBezTo>
                    <a:pt x="7071464" y="159153"/>
                    <a:pt x="7087598" y="142285"/>
                    <a:pt x="7108868" y="142285"/>
                  </a:cubicBezTo>
                  <a:cubicBezTo>
                    <a:pt x="7130137" y="142285"/>
                    <a:pt x="7147006" y="159153"/>
                    <a:pt x="7147006" y="180423"/>
                  </a:cubicBezTo>
                  <a:lnTo>
                    <a:pt x="7147006" y="464992"/>
                  </a:lnTo>
                  <a:cubicBezTo>
                    <a:pt x="7147006" y="485528"/>
                    <a:pt x="7133805" y="503130"/>
                    <a:pt x="7114735" y="509730"/>
                  </a:cubicBezTo>
                  <a:cubicBezTo>
                    <a:pt x="7078798" y="522199"/>
                    <a:pt x="7039925" y="528800"/>
                    <a:pt x="6999588" y="528800"/>
                  </a:cubicBezTo>
                  <a:cubicBezTo>
                    <a:pt x="6957049" y="528800"/>
                    <a:pt x="6918911" y="516331"/>
                    <a:pt x="6891774" y="489194"/>
                  </a:cubicBezTo>
                  <a:cubicBezTo>
                    <a:pt x="6865371" y="462791"/>
                    <a:pt x="6852903" y="424653"/>
                    <a:pt x="6852903" y="381381"/>
                  </a:cubicBezTo>
                  <a:lnTo>
                    <a:pt x="6852903" y="180423"/>
                  </a:lnTo>
                  <a:cubicBezTo>
                    <a:pt x="6852903" y="159153"/>
                    <a:pt x="6869771" y="142285"/>
                    <a:pt x="6891041" y="142285"/>
                  </a:cubicBezTo>
                  <a:close/>
                  <a:moveTo>
                    <a:pt x="6625179" y="142285"/>
                  </a:moveTo>
                  <a:cubicBezTo>
                    <a:pt x="6669918" y="142285"/>
                    <a:pt x="6708790" y="156953"/>
                    <a:pt x="6736660" y="184823"/>
                  </a:cubicBezTo>
                  <a:cubicBezTo>
                    <a:pt x="6764530" y="212693"/>
                    <a:pt x="6779198" y="251565"/>
                    <a:pt x="6779198" y="296304"/>
                  </a:cubicBezTo>
                  <a:lnTo>
                    <a:pt x="6779198" y="374780"/>
                  </a:lnTo>
                  <a:cubicBezTo>
                    <a:pt x="6779198" y="419519"/>
                    <a:pt x="6764530" y="458391"/>
                    <a:pt x="6736660" y="486261"/>
                  </a:cubicBezTo>
                  <a:cubicBezTo>
                    <a:pt x="6708790" y="514131"/>
                    <a:pt x="6669918" y="528800"/>
                    <a:pt x="6625179" y="528800"/>
                  </a:cubicBezTo>
                  <a:cubicBezTo>
                    <a:pt x="6580440" y="528800"/>
                    <a:pt x="6541569" y="514131"/>
                    <a:pt x="6513698" y="486261"/>
                  </a:cubicBezTo>
                  <a:cubicBezTo>
                    <a:pt x="6485828" y="458391"/>
                    <a:pt x="6471160" y="419519"/>
                    <a:pt x="6471160" y="374780"/>
                  </a:cubicBezTo>
                  <a:lnTo>
                    <a:pt x="6471160" y="296304"/>
                  </a:lnTo>
                  <a:cubicBezTo>
                    <a:pt x="6471160" y="251565"/>
                    <a:pt x="6485828" y="212693"/>
                    <a:pt x="6513698" y="184823"/>
                  </a:cubicBezTo>
                  <a:cubicBezTo>
                    <a:pt x="6541569" y="156953"/>
                    <a:pt x="6580440" y="142285"/>
                    <a:pt x="6625179" y="142285"/>
                  </a:cubicBezTo>
                  <a:close/>
                  <a:moveTo>
                    <a:pt x="5978079" y="142285"/>
                  </a:moveTo>
                  <a:cubicBezTo>
                    <a:pt x="5994215" y="142285"/>
                    <a:pt x="6010350" y="152552"/>
                    <a:pt x="6014750" y="168688"/>
                  </a:cubicBezTo>
                  <a:lnTo>
                    <a:pt x="6080025" y="391649"/>
                  </a:lnTo>
                  <a:lnTo>
                    <a:pt x="6141633" y="173822"/>
                  </a:lnTo>
                  <a:cubicBezTo>
                    <a:pt x="6146767" y="155486"/>
                    <a:pt x="6163636" y="142285"/>
                    <a:pt x="6182705" y="142285"/>
                  </a:cubicBezTo>
                  <a:cubicBezTo>
                    <a:pt x="6201773" y="142285"/>
                    <a:pt x="6219376" y="159153"/>
                    <a:pt x="6223043" y="172355"/>
                  </a:cubicBezTo>
                  <a:lnTo>
                    <a:pt x="6284651" y="391649"/>
                  </a:lnTo>
                  <a:lnTo>
                    <a:pt x="6349926" y="168688"/>
                  </a:lnTo>
                  <a:cubicBezTo>
                    <a:pt x="6354326" y="152552"/>
                    <a:pt x="6370462" y="142285"/>
                    <a:pt x="6386596" y="142285"/>
                  </a:cubicBezTo>
                  <a:cubicBezTo>
                    <a:pt x="6406400" y="142285"/>
                    <a:pt x="6424001" y="158420"/>
                    <a:pt x="6424001" y="180423"/>
                  </a:cubicBezTo>
                  <a:cubicBezTo>
                    <a:pt x="6424001" y="184090"/>
                    <a:pt x="6424001" y="187757"/>
                    <a:pt x="6422535" y="191424"/>
                  </a:cubicBezTo>
                  <a:lnTo>
                    <a:pt x="6324989" y="497996"/>
                  </a:lnTo>
                  <a:cubicBezTo>
                    <a:pt x="6319122" y="516331"/>
                    <a:pt x="6302986" y="528800"/>
                    <a:pt x="6284651" y="528800"/>
                  </a:cubicBezTo>
                  <a:cubicBezTo>
                    <a:pt x="6265582" y="528800"/>
                    <a:pt x="6248713" y="515598"/>
                    <a:pt x="6243579" y="497996"/>
                  </a:cubicBezTo>
                  <a:lnTo>
                    <a:pt x="6182705" y="287503"/>
                  </a:lnTo>
                  <a:lnTo>
                    <a:pt x="6121830" y="497262"/>
                  </a:lnTo>
                  <a:cubicBezTo>
                    <a:pt x="6116696" y="515598"/>
                    <a:pt x="6099828" y="528800"/>
                    <a:pt x="6080759" y="528800"/>
                  </a:cubicBezTo>
                  <a:cubicBezTo>
                    <a:pt x="6061689" y="528800"/>
                    <a:pt x="6045554" y="516331"/>
                    <a:pt x="6039687" y="498729"/>
                  </a:cubicBezTo>
                  <a:lnTo>
                    <a:pt x="5942141" y="191424"/>
                  </a:lnTo>
                  <a:cubicBezTo>
                    <a:pt x="5940674" y="187757"/>
                    <a:pt x="5940674" y="184090"/>
                    <a:pt x="5940674" y="180423"/>
                  </a:cubicBezTo>
                  <a:cubicBezTo>
                    <a:pt x="5940674" y="160620"/>
                    <a:pt x="5956076" y="142285"/>
                    <a:pt x="5978079" y="142285"/>
                  </a:cubicBezTo>
                  <a:close/>
                  <a:moveTo>
                    <a:pt x="5471787" y="142285"/>
                  </a:moveTo>
                  <a:cubicBezTo>
                    <a:pt x="5487189" y="142285"/>
                    <a:pt x="5501125" y="151819"/>
                    <a:pt x="5506259" y="166487"/>
                  </a:cubicBezTo>
                  <a:lnTo>
                    <a:pt x="5594269" y="407784"/>
                  </a:lnTo>
                  <a:lnTo>
                    <a:pt x="5669812" y="167954"/>
                  </a:lnTo>
                  <a:cubicBezTo>
                    <a:pt x="5674946" y="152552"/>
                    <a:pt x="5689615" y="142285"/>
                    <a:pt x="5705017" y="142285"/>
                  </a:cubicBezTo>
                  <a:cubicBezTo>
                    <a:pt x="5724819" y="142285"/>
                    <a:pt x="5743888" y="158420"/>
                    <a:pt x="5743888" y="180423"/>
                  </a:cubicBezTo>
                  <a:cubicBezTo>
                    <a:pt x="5743888" y="184090"/>
                    <a:pt x="5743155" y="188490"/>
                    <a:pt x="5741687" y="192158"/>
                  </a:cubicBezTo>
                  <a:lnTo>
                    <a:pt x="5610405" y="584540"/>
                  </a:lnTo>
                  <a:cubicBezTo>
                    <a:pt x="5590602" y="644681"/>
                    <a:pt x="5539262" y="685019"/>
                    <a:pt x="5469587" y="685019"/>
                  </a:cubicBezTo>
                  <a:cubicBezTo>
                    <a:pt x="5449784" y="685019"/>
                    <a:pt x="5432182" y="671084"/>
                    <a:pt x="5432182" y="649081"/>
                  </a:cubicBezTo>
                  <a:cubicBezTo>
                    <a:pt x="5432182" y="630012"/>
                    <a:pt x="5448317" y="614610"/>
                    <a:pt x="5468120" y="613877"/>
                  </a:cubicBezTo>
                  <a:cubicBezTo>
                    <a:pt x="5500390" y="612410"/>
                    <a:pt x="5528261" y="599208"/>
                    <a:pt x="5538529" y="566938"/>
                  </a:cubicBezTo>
                  <a:lnTo>
                    <a:pt x="5556865" y="506797"/>
                  </a:lnTo>
                  <a:lnTo>
                    <a:pt x="5435849" y="193624"/>
                  </a:lnTo>
                  <a:cubicBezTo>
                    <a:pt x="5434383" y="189224"/>
                    <a:pt x="5432916" y="184090"/>
                    <a:pt x="5432916" y="179689"/>
                  </a:cubicBezTo>
                  <a:cubicBezTo>
                    <a:pt x="5432916" y="160620"/>
                    <a:pt x="5450518" y="142285"/>
                    <a:pt x="5471787" y="142285"/>
                  </a:cubicBezTo>
                  <a:close/>
                  <a:moveTo>
                    <a:pt x="4577904" y="142285"/>
                  </a:moveTo>
                  <a:cubicBezTo>
                    <a:pt x="4594039" y="142285"/>
                    <a:pt x="4610175" y="152552"/>
                    <a:pt x="4614575" y="168688"/>
                  </a:cubicBezTo>
                  <a:lnTo>
                    <a:pt x="4679850" y="391649"/>
                  </a:lnTo>
                  <a:lnTo>
                    <a:pt x="4741458" y="173822"/>
                  </a:lnTo>
                  <a:cubicBezTo>
                    <a:pt x="4746592" y="155486"/>
                    <a:pt x="4763461" y="142285"/>
                    <a:pt x="4782530" y="142285"/>
                  </a:cubicBezTo>
                  <a:cubicBezTo>
                    <a:pt x="4801599" y="142285"/>
                    <a:pt x="4819201" y="159153"/>
                    <a:pt x="4822868" y="172355"/>
                  </a:cubicBezTo>
                  <a:lnTo>
                    <a:pt x="4884475" y="391649"/>
                  </a:lnTo>
                  <a:lnTo>
                    <a:pt x="4949751" y="168688"/>
                  </a:lnTo>
                  <a:cubicBezTo>
                    <a:pt x="4954150" y="152552"/>
                    <a:pt x="4970287" y="142285"/>
                    <a:pt x="4986422" y="142285"/>
                  </a:cubicBezTo>
                  <a:cubicBezTo>
                    <a:pt x="5006224" y="142285"/>
                    <a:pt x="5023826" y="158420"/>
                    <a:pt x="5023826" y="180423"/>
                  </a:cubicBezTo>
                  <a:cubicBezTo>
                    <a:pt x="5023826" y="184090"/>
                    <a:pt x="5023826" y="187757"/>
                    <a:pt x="5022360" y="191424"/>
                  </a:cubicBezTo>
                  <a:lnTo>
                    <a:pt x="4924814" y="497996"/>
                  </a:lnTo>
                  <a:cubicBezTo>
                    <a:pt x="4918947" y="516331"/>
                    <a:pt x="4902812" y="528800"/>
                    <a:pt x="4884475" y="528800"/>
                  </a:cubicBezTo>
                  <a:cubicBezTo>
                    <a:pt x="4865407" y="528800"/>
                    <a:pt x="4848538" y="515598"/>
                    <a:pt x="4843403" y="497996"/>
                  </a:cubicBezTo>
                  <a:lnTo>
                    <a:pt x="4782530" y="287503"/>
                  </a:lnTo>
                  <a:lnTo>
                    <a:pt x="4721656" y="497262"/>
                  </a:lnTo>
                  <a:cubicBezTo>
                    <a:pt x="4716522" y="515598"/>
                    <a:pt x="4699653" y="528800"/>
                    <a:pt x="4680584" y="528800"/>
                  </a:cubicBezTo>
                  <a:cubicBezTo>
                    <a:pt x="4661515" y="528800"/>
                    <a:pt x="4645379" y="516331"/>
                    <a:pt x="4639512" y="498729"/>
                  </a:cubicBezTo>
                  <a:lnTo>
                    <a:pt x="4541966" y="191424"/>
                  </a:lnTo>
                  <a:cubicBezTo>
                    <a:pt x="4540499" y="187757"/>
                    <a:pt x="4540499" y="184090"/>
                    <a:pt x="4540499" y="180423"/>
                  </a:cubicBezTo>
                  <a:cubicBezTo>
                    <a:pt x="4540499" y="160620"/>
                    <a:pt x="4555901" y="142285"/>
                    <a:pt x="4577904" y="142285"/>
                  </a:cubicBezTo>
                  <a:close/>
                  <a:moveTo>
                    <a:pt x="4046095" y="142285"/>
                  </a:moveTo>
                  <a:cubicBezTo>
                    <a:pt x="4089367" y="142285"/>
                    <a:pt x="4126038" y="156220"/>
                    <a:pt x="4152442" y="183356"/>
                  </a:cubicBezTo>
                  <a:cubicBezTo>
                    <a:pt x="4178845" y="209760"/>
                    <a:pt x="4193513" y="246431"/>
                    <a:pt x="4193513" y="288969"/>
                  </a:cubicBezTo>
                  <a:lnTo>
                    <a:pt x="4193513" y="323440"/>
                  </a:lnTo>
                  <a:cubicBezTo>
                    <a:pt x="4193513" y="349844"/>
                    <a:pt x="4172244" y="371113"/>
                    <a:pt x="4145841" y="371113"/>
                  </a:cubicBezTo>
                  <a:lnTo>
                    <a:pt x="3974953" y="371113"/>
                  </a:lnTo>
                  <a:cubicBezTo>
                    <a:pt x="3974953" y="401184"/>
                    <a:pt x="3980087" y="420986"/>
                    <a:pt x="3989621" y="434188"/>
                  </a:cubicBezTo>
                  <a:cubicBezTo>
                    <a:pt x="4002089" y="450323"/>
                    <a:pt x="4021159" y="459124"/>
                    <a:pt x="4046095" y="459124"/>
                  </a:cubicBezTo>
                  <a:cubicBezTo>
                    <a:pt x="4073965" y="459124"/>
                    <a:pt x="4100368" y="451057"/>
                    <a:pt x="4125305" y="440055"/>
                  </a:cubicBezTo>
                  <a:cubicBezTo>
                    <a:pt x="4130439" y="437855"/>
                    <a:pt x="4135572" y="436388"/>
                    <a:pt x="4140707" y="436388"/>
                  </a:cubicBezTo>
                  <a:cubicBezTo>
                    <a:pt x="4159042" y="436388"/>
                    <a:pt x="4176644" y="451790"/>
                    <a:pt x="4176644" y="470859"/>
                  </a:cubicBezTo>
                  <a:cubicBezTo>
                    <a:pt x="4176644" y="484794"/>
                    <a:pt x="4170777" y="497262"/>
                    <a:pt x="4157576" y="503863"/>
                  </a:cubicBezTo>
                  <a:cubicBezTo>
                    <a:pt x="4122371" y="520732"/>
                    <a:pt x="4084966" y="528800"/>
                    <a:pt x="4046095" y="528800"/>
                  </a:cubicBezTo>
                  <a:cubicBezTo>
                    <a:pt x="4003556" y="528800"/>
                    <a:pt x="3966884" y="514865"/>
                    <a:pt x="3939748" y="487728"/>
                  </a:cubicBezTo>
                  <a:cubicBezTo>
                    <a:pt x="3913345" y="461324"/>
                    <a:pt x="3899410" y="424653"/>
                    <a:pt x="3899410" y="381381"/>
                  </a:cubicBezTo>
                  <a:lnTo>
                    <a:pt x="3899410" y="288969"/>
                  </a:lnTo>
                  <a:cubicBezTo>
                    <a:pt x="3899410" y="246431"/>
                    <a:pt x="3913345" y="209760"/>
                    <a:pt x="3939748" y="183356"/>
                  </a:cubicBezTo>
                  <a:cubicBezTo>
                    <a:pt x="3966884" y="156220"/>
                    <a:pt x="4003556" y="142285"/>
                    <a:pt x="4046095" y="142285"/>
                  </a:cubicBezTo>
                  <a:close/>
                  <a:moveTo>
                    <a:pt x="3319165" y="142285"/>
                  </a:moveTo>
                  <a:cubicBezTo>
                    <a:pt x="3339701" y="142285"/>
                    <a:pt x="3356571" y="159153"/>
                    <a:pt x="3356571" y="180423"/>
                  </a:cubicBezTo>
                  <a:lnTo>
                    <a:pt x="3356571" y="387249"/>
                  </a:lnTo>
                  <a:cubicBezTo>
                    <a:pt x="3356571" y="432721"/>
                    <a:pt x="3382974" y="458391"/>
                    <a:pt x="3427713" y="458391"/>
                  </a:cubicBezTo>
                  <a:cubicBezTo>
                    <a:pt x="3452649" y="458391"/>
                    <a:pt x="3476852" y="455457"/>
                    <a:pt x="3499589" y="449590"/>
                  </a:cubicBezTo>
                  <a:lnTo>
                    <a:pt x="3499589" y="180423"/>
                  </a:lnTo>
                  <a:cubicBezTo>
                    <a:pt x="3499589" y="159153"/>
                    <a:pt x="3515724" y="142285"/>
                    <a:pt x="3536993" y="142285"/>
                  </a:cubicBezTo>
                  <a:cubicBezTo>
                    <a:pt x="3558262" y="142285"/>
                    <a:pt x="3575131" y="159153"/>
                    <a:pt x="3575131" y="180423"/>
                  </a:cubicBezTo>
                  <a:lnTo>
                    <a:pt x="3575131" y="464992"/>
                  </a:lnTo>
                  <a:cubicBezTo>
                    <a:pt x="3575131" y="485528"/>
                    <a:pt x="3561930" y="503130"/>
                    <a:pt x="3542861" y="509730"/>
                  </a:cubicBezTo>
                  <a:cubicBezTo>
                    <a:pt x="3506922" y="522199"/>
                    <a:pt x="3468051" y="528800"/>
                    <a:pt x="3427713" y="528800"/>
                  </a:cubicBezTo>
                  <a:cubicBezTo>
                    <a:pt x="3385173" y="528800"/>
                    <a:pt x="3347036" y="516331"/>
                    <a:pt x="3319899" y="489194"/>
                  </a:cubicBezTo>
                  <a:cubicBezTo>
                    <a:pt x="3293496" y="462791"/>
                    <a:pt x="3281027" y="424653"/>
                    <a:pt x="3281027" y="381381"/>
                  </a:cubicBezTo>
                  <a:lnTo>
                    <a:pt x="3281027" y="180423"/>
                  </a:lnTo>
                  <a:cubicBezTo>
                    <a:pt x="3281027" y="159153"/>
                    <a:pt x="3297897" y="142285"/>
                    <a:pt x="3319165" y="142285"/>
                  </a:cubicBezTo>
                  <a:close/>
                  <a:moveTo>
                    <a:pt x="3049648" y="142285"/>
                  </a:moveTo>
                  <a:cubicBezTo>
                    <a:pt x="3092919" y="142285"/>
                    <a:pt x="3129591" y="156220"/>
                    <a:pt x="3155993" y="183356"/>
                  </a:cubicBezTo>
                  <a:cubicBezTo>
                    <a:pt x="3182396" y="209760"/>
                    <a:pt x="3197065" y="246431"/>
                    <a:pt x="3197065" y="288969"/>
                  </a:cubicBezTo>
                  <a:lnTo>
                    <a:pt x="3197065" y="490662"/>
                  </a:lnTo>
                  <a:cubicBezTo>
                    <a:pt x="3197065" y="511931"/>
                    <a:pt x="3180196" y="528800"/>
                    <a:pt x="3158926" y="528800"/>
                  </a:cubicBezTo>
                  <a:cubicBezTo>
                    <a:pt x="3137658" y="528800"/>
                    <a:pt x="3121523" y="511931"/>
                    <a:pt x="3121523" y="490662"/>
                  </a:cubicBezTo>
                  <a:lnTo>
                    <a:pt x="3121523" y="283102"/>
                  </a:lnTo>
                  <a:cubicBezTo>
                    <a:pt x="3121523" y="238363"/>
                    <a:pt x="3095119" y="211960"/>
                    <a:pt x="3049648" y="211960"/>
                  </a:cubicBezTo>
                  <a:cubicBezTo>
                    <a:pt x="3025444" y="211960"/>
                    <a:pt x="3001241" y="215627"/>
                    <a:pt x="2978505" y="221494"/>
                  </a:cubicBezTo>
                  <a:lnTo>
                    <a:pt x="2978505" y="490662"/>
                  </a:lnTo>
                  <a:cubicBezTo>
                    <a:pt x="2978505" y="511931"/>
                    <a:pt x="2961636" y="528800"/>
                    <a:pt x="2941101" y="528800"/>
                  </a:cubicBezTo>
                  <a:cubicBezTo>
                    <a:pt x="2919831" y="528800"/>
                    <a:pt x="2902963" y="511931"/>
                    <a:pt x="2902963" y="490662"/>
                  </a:cubicBezTo>
                  <a:lnTo>
                    <a:pt x="2902963" y="206092"/>
                  </a:lnTo>
                  <a:cubicBezTo>
                    <a:pt x="2902963" y="185557"/>
                    <a:pt x="2915431" y="167954"/>
                    <a:pt x="2935233" y="161354"/>
                  </a:cubicBezTo>
                  <a:cubicBezTo>
                    <a:pt x="2971171" y="148885"/>
                    <a:pt x="3010043" y="142285"/>
                    <a:pt x="3049648" y="142285"/>
                  </a:cubicBezTo>
                  <a:close/>
                  <a:moveTo>
                    <a:pt x="2764526" y="142285"/>
                  </a:moveTo>
                  <a:cubicBezTo>
                    <a:pt x="2785796" y="142285"/>
                    <a:pt x="2801931" y="159153"/>
                    <a:pt x="2801931" y="180423"/>
                  </a:cubicBezTo>
                  <a:lnTo>
                    <a:pt x="2801931" y="490662"/>
                  </a:lnTo>
                  <a:cubicBezTo>
                    <a:pt x="2801931" y="511931"/>
                    <a:pt x="2785796" y="528800"/>
                    <a:pt x="2764526" y="528800"/>
                  </a:cubicBezTo>
                  <a:cubicBezTo>
                    <a:pt x="2743991" y="528800"/>
                    <a:pt x="2726387" y="511931"/>
                    <a:pt x="2726387" y="490662"/>
                  </a:cubicBezTo>
                  <a:lnTo>
                    <a:pt x="2726387" y="180423"/>
                  </a:lnTo>
                  <a:cubicBezTo>
                    <a:pt x="2726387" y="159153"/>
                    <a:pt x="2743991" y="142285"/>
                    <a:pt x="2764526" y="142285"/>
                  </a:cubicBezTo>
                  <a:close/>
                  <a:moveTo>
                    <a:pt x="2299373" y="142285"/>
                  </a:moveTo>
                  <a:cubicBezTo>
                    <a:pt x="2334577" y="142285"/>
                    <a:pt x="2365380" y="153286"/>
                    <a:pt x="2388117" y="172355"/>
                  </a:cubicBezTo>
                  <a:cubicBezTo>
                    <a:pt x="2418187" y="152552"/>
                    <a:pt x="2454124" y="142285"/>
                    <a:pt x="2490796" y="142285"/>
                  </a:cubicBezTo>
                  <a:cubicBezTo>
                    <a:pt x="2570006" y="142285"/>
                    <a:pt x="2629414" y="201692"/>
                    <a:pt x="2629414" y="280902"/>
                  </a:cubicBezTo>
                  <a:lnTo>
                    <a:pt x="2629414" y="490662"/>
                  </a:lnTo>
                  <a:cubicBezTo>
                    <a:pt x="2629414" y="511931"/>
                    <a:pt x="2612544" y="528800"/>
                    <a:pt x="2591275" y="528800"/>
                  </a:cubicBezTo>
                  <a:cubicBezTo>
                    <a:pt x="2570006" y="528800"/>
                    <a:pt x="2553871" y="511931"/>
                    <a:pt x="2553871" y="490662"/>
                  </a:cubicBezTo>
                  <a:lnTo>
                    <a:pt x="2553871" y="275034"/>
                  </a:lnTo>
                  <a:cubicBezTo>
                    <a:pt x="2553871" y="240564"/>
                    <a:pt x="2525267" y="211960"/>
                    <a:pt x="2490796" y="211960"/>
                  </a:cubicBezTo>
                  <a:cubicBezTo>
                    <a:pt x="2468061" y="211960"/>
                    <a:pt x="2446058" y="219294"/>
                    <a:pt x="2427722" y="231029"/>
                  </a:cubicBezTo>
                  <a:lnTo>
                    <a:pt x="2427722" y="490662"/>
                  </a:lnTo>
                  <a:cubicBezTo>
                    <a:pt x="2427722" y="511931"/>
                    <a:pt x="2410854" y="528800"/>
                    <a:pt x="2389584" y="528800"/>
                  </a:cubicBezTo>
                  <a:cubicBezTo>
                    <a:pt x="2369048" y="528800"/>
                    <a:pt x="2352180" y="511931"/>
                    <a:pt x="2352180" y="490662"/>
                  </a:cubicBezTo>
                  <a:lnTo>
                    <a:pt x="2352180" y="265500"/>
                  </a:lnTo>
                  <a:cubicBezTo>
                    <a:pt x="2352180" y="222961"/>
                    <a:pt x="2324309" y="211960"/>
                    <a:pt x="2292038" y="211960"/>
                  </a:cubicBezTo>
                  <a:cubicBezTo>
                    <a:pt x="2265635" y="211960"/>
                    <a:pt x="2249500" y="215627"/>
                    <a:pt x="2226030" y="222228"/>
                  </a:cubicBezTo>
                  <a:lnTo>
                    <a:pt x="2226030" y="490662"/>
                  </a:lnTo>
                  <a:cubicBezTo>
                    <a:pt x="2226030" y="511931"/>
                    <a:pt x="2209161" y="528800"/>
                    <a:pt x="2188625" y="528800"/>
                  </a:cubicBezTo>
                  <a:cubicBezTo>
                    <a:pt x="2167357" y="528800"/>
                    <a:pt x="2150487" y="511931"/>
                    <a:pt x="2150487" y="490662"/>
                  </a:cubicBezTo>
                  <a:lnTo>
                    <a:pt x="2150487" y="208293"/>
                  </a:lnTo>
                  <a:cubicBezTo>
                    <a:pt x="2150487" y="188490"/>
                    <a:pt x="2162955" y="170888"/>
                    <a:pt x="2181291" y="163554"/>
                  </a:cubicBezTo>
                  <a:cubicBezTo>
                    <a:pt x="2219429" y="148885"/>
                    <a:pt x="2256834" y="142285"/>
                    <a:pt x="2299373" y="142285"/>
                  </a:cubicBezTo>
                  <a:close/>
                  <a:moveTo>
                    <a:pt x="1745456" y="142285"/>
                  </a:moveTo>
                  <a:cubicBezTo>
                    <a:pt x="1827599" y="142285"/>
                    <a:pt x="1872338" y="201692"/>
                    <a:pt x="1872338" y="266967"/>
                  </a:cubicBezTo>
                  <a:lnTo>
                    <a:pt x="1872338" y="464992"/>
                  </a:lnTo>
                  <a:cubicBezTo>
                    <a:pt x="1872338" y="485528"/>
                    <a:pt x="1859136" y="503130"/>
                    <a:pt x="1840068" y="509730"/>
                  </a:cubicBezTo>
                  <a:cubicBezTo>
                    <a:pt x="1804130" y="522199"/>
                    <a:pt x="1762324" y="528800"/>
                    <a:pt x="1721253" y="528800"/>
                  </a:cubicBezTo>
                  <a:cubicBezTo>
                    <a:pt x="1676514" y="528800"/>
                    <a:pt x="1641310" y="517798"/>
                    <a:pt x="1616373" y="496529"/>
                  </a:cubicBezTo>
                  <a:cubicBezTo>
                    <a:pt x="1591437" y="475259"/>
                    <a:pt x="1578235" y="445189"/>
                    <a:pt x="1578235" y="409251"/>
                  </a:cubicBezTo>
                  <a:cubicBezTo>
                    <a:pt x="1578235" y="373313"/>
                    <a:pt x="1591437" y="345443"/>
                    <a:pt x="1616373" y="324907"/>
                  </a:cubicBezTo>
                  <a:cubicBezTo>
                    <a:pt x="1641310" y="303638"/>
                    <a:pt x="1676514" y="292637"/>
                    <a:pt x="1721253" y="292637"/>
                  </a:cubicBezTo>
                  <a:lnTo>
                    <a:pt x="1796796" y="292637"/>
                  </a:lnTo>
                  <a:lnTo>
                    <a:pt x="1796796" y="266967"/>
                  </a:lnTo>
                  <a:cubicBezTo>
                    <a:pt x="1796796" y="236163"/>
                    <a:pt x="1774059" y="211960"/>
                    <a:pt x="1735921" y="211960"/>
                  </a:cubicBezTo>
                  <a:cubicBezTo>
                    <a:pt x="1701450" y="211960"/>
                    <a:pt x="1682381" y="216360"/>
                    <a:pt x="1656711" y="231762"/>
                  </a:cubicBezTo>
                  <a:cubicBezTo>
                    <a:pt x="1650844" y="235429"/>
                    <a:pt x="1642776" y="238363"/>
                    <a:pt x="1636175" y="238363"/>
                  </a:cubicBezTo>
                  <a:cubicBezTo>
                    <a:pt x="1616373" y="238363"/>
                    <a:pt x="1600237" y="223695"/>
                    <a:pt x="1600237" y="205359"/>
                  </a:cubicBezTo>
                  <a:cubicBezTo>
                    <a:pt x="1600237" y="192158"/>
                    <a:pt x="1606105" y="178956"/>
                    <a:pt x="1618573" y="171622"/>
                  </a:cubicBezTo>
                  <a:cubicBezTo>
                    <a:pt x="1658178" y="148885"/>
                    <a:pt x="1692649" y="142285"/>
                    <a:pt x="1745456" y="142285"/>
                  </a:cubicBezTo>
                  <a:close/>
                  <a:moveTo>
                    <a:pt x="1030976" y="142285"/>
                  </a:moveTo>
                  <a:cubicBezTo>
                    <a:pt x="1052245" y="142285"/>
                    <a:pt x="1068380" y="159153"/>
                    <a:pt x="1068380" y="180423"/>
                  </a:cubicBezTo>
                  <a:lnTo>
                    <a:pt x="1068380" y="490662"/>
                  </a:lnTo>
                  <a:cubicBezTo>
                    <a:pt x="1068380" y="511931"/>
                    <a:pt x="1052245" y="528800"/>
                    <a:pt x="1030976" y="528800"/>
                  </a:cubicBezTo>
                  <a:cubicBezTo>
                    <a:pt x="1010440" y="528800"/>
                    <a:pt x="992838" y="511931"/>
                    <a:pt x="992838" y="490662"/>
                  </a:cubicBezTo>
                  <a:lnTo>
                    <a:pt x="992838" y="180423"/>
                  </a:lnTo>
                  <a:cubicBezTo>
                    <a:pt x="992838" y="159153"/>
                    <a:pt x="1010440" y="142285"/>
                    <a:pt x="1030976" y="142285"/>
                  </a:cubicBezTo>
                  <a:close/>
                  <a:moveTo>
                    <a:pt x="773906" y="142285"/>
                  </a:moveTo>
                  <a:cubicBezTo>
                    <a:pt x="856049" y="142285"/>
                    <a:pt x="900788" y="201692"/>
                    <a:pt x="900788" y="266967"/>
                  </a:cubicBezTo>
                  <a:lnTo>
                    <a:pt x="900788" y="464992"/>
                  </a:lnTo>
                  <a:cubicBezTo>
                    <a:pt x="900788" y="485528"/>
                    <a:pt x="887587" y="503130"/>
                    <a:pt x="868517" y="509730"/>
                  </a:cubicBezTo>
                  <a:cubicBezTo>
                    <a:pt x="832580" y="522199"/>
                    <a:pt x="790775" y="528800"/>
                    <a:pt x="749703" y="528800"/>
                  </a:cubicBezTo>
                  <a:cubicBezTo>
                    <a:pt x="704964" y="528800"/>
                    <a:pt x="669760" y="517798"/>
                    <a:pt x="644823" y="496529"/>
                  </a:cubicBezTo>
                  <a:cubicBezTo>
                    <a:pt x="619887" y="475259"/>
                    <a:pt x="606685" y="445189"/>
                    <a:pt x="606685" y="409251"/>
                  </a:cubicBezTo>
                  <a:cubicBezTo>
                    <a:pt x="606685" y="373313"/>
                    <a:pt x="619887" y="345443"/>
                    <a:pt x="644823" y="324907"/>
                  </a:cubicBezTo>
                  <a:cubicBezTo>
                    <a:pt x="669760" y="303638"/>
                    <a:pt x="704964" y="292637"/>
                    <a:pt x="749703" y="292637"/>
                  </a:cubicBezTo>
                  <a:lnTo>
                    <a:pt x="825246" y="292637"/>
                  </a:lnTo>
                  <a:lnTo>
                    <a:pt x="825246" y="266967"/>
                  </a:lnTo>
                  <a:cubicBezTo>
                    <a:pt x="825246" y="236163"/>
                    <a:pt x="802509" y="211960"/>
                    <a:pt x="764371" y="211960"/>
                  </a:cubicBezTo>
                  <a:cubicBezTo>
                    <a:pt x="729900" y="211960"/>
                    <a:pt x="710831" y="216360"/>
                    <a:pt x="685162" y="231762"/>
                  </a:cubicBezTo>
                  <a:cubicBezTo>
                    <a:pt x="679294" y="235429"/>
                    <a:pt x="671226" y="238363"/>
                    <a:pt x="664626" y="238363"/>
                  </a:cubicBezTo>
                  <a:cubicBezTo>
                    <a:pt x="644823" y="238363"/>
                    <a:pt x="628688" y="223695"/>
                    <a:pt x="628688" y="205359"/>
                  </a:cubicBezTo>
                  <a:cubicBezTo>
                    <a:pt x="628688" y="192158"/>
                    <a:pt x="634555" y="178956"/>
                    <a:pt x="647024" y="171622"/>
                  </a:cubicBezTo>
                  <a:cubicBezTo>
                    <a:pt x="686628" y="148885"/>
                    <a:pt x="721099" y="142285"/>
                    <a:pt x="773906" y="142285"/>
                  </a:cubicBezTo>
                  <a:close/>
                  <a:moveTo>
                    <a:pt x="7651049" y="0"/>
                  </a:moveTo>
                  <a:cubicBezTo>
                    <a:pt x="7672319" y="0"/>
                    <a:pt x="7689188" y="16869"/>
                    <a:pt x="7689188" y="38138"/>
                  </a:cubicBezTo>
                  <a:lnTo>
                    <a:pt x="7689188" y="464992"/>
                  </a:lnTo>
                  <a:cubicBezTo>
                    <a:pt x="7689188" y="485528"/>
                    <a:pt x="7675986" y="503130"/>
                    <a:pt x="7656917" y="509730"/>
                  </a:cubicBezTo>
                  <a:cubicBezTo>
                    <a:pt x="7620245" y="522199"/>
                    <a:pt x="7581374" y="528800"/>
                    <a:pt x="7541769" y="528800"/>
                  </a:cubicBezTo>
                  <a:cubicBezTo>
                    <a:pt x="7499231" y="528800"/>
                    <a:pt x="7462559" y="514865"/>
                    <a:pt x="7435423" y="487728"/>
                  </a:cubicBezTo>
                  <a:cubicBezTo>
                    <a:pt x="7409019" y="461324"/>
                    <a:pt x="7395084" y="424653"/>
                    <a:pt x="7395084" y="381381"/>
                  </a:cubicBezTo>
                  <a:lnTo>
                    <a:pt x="7395084" y="288969"/>
                  </a:lnTo>
                  <a:cubicBezTo>
                    <a:pt x="7395084" y="246431"/>
                    <a:pt x="7408286" y="209026"/>
                    <a:pt x="7434689" y="182623"/>
                  </a:cubicBezTo>
                  <a:cubicBezTo>
                    <a:pt x="7461825" y="155486"/>
                    <a:pt x="7499231" y="142285"/>
                    <a:pt x="7541769" y="142285"/>
                  </a:cubicBezTo>
                  <a:cubicBezTo>
                    <a:pt x="7566706" y="142285"/>
                    <a:pt x="7593843" y="151086"/>
                    <a:pt x="7613645" y="161354"/>
                  </a:cubicBezTo>
                  <a:cubicBezTo>
                    <a:pt x="7613645" y="113681"/>
                    <a:pt x="7613645" y="38138"/>
                    <a:pt x="7613645" y="38138"/>
                  </a:cubicBezTo>
                  <a:cubicBezTo>
                    <a:pt x="7613645" y="16869"/>
                    <a:pt x="7629780" y="0"/>
                    <a:pt x="7651049" y="0"/>
                  </a:cubicBezTo>
                  <a:close/>
                  <a:moveTo>
                    <a:pt x="7278642" y="0"/>
                  </a:moveTo>
                  <a:cubicBezTo>
                    <a:pt x="7299178" y="0"/>
                    <a:pt x="7316046" y="16869"/>
                    <a:pt x="7316046" y="38138"/>
                  </a:cubicBezTo>
                  <a:lnTo>
                    <a:pt x="7316046" y="490662"/>
                  </a:lnTo>
                  <a:cubicBezTo>
                    <a:pt x="7316046" y="511931"/>
                    <a:pt x="7299178" y="528800"/>
                    <a:pt x="7278642" y="528800"/>
                  </a:cubicBezTo>
                  <a:cubicBezTo>
                    <a:pt x="7257372" y="528800"/>
                    <a:pt x="7240503" y="511931"/>
                    <a:pt x="7240503" y="490662"/>
                  </a:cubicBezTo>
                  <a:lnTo>
                    <a:pt x="7240503" y="38138"/>
                  </a:lnTo>
                  <a:cubicBezTo>
                    <a:pt x="7240503" y="16869"/>
                    <a:pt x="7257372" y="0"/>
                    <a:pt x="7278642" y="0"/>
                  </a:cubicBezTo>
                  <a:close/>
                  <a:moveTo>
                    <a:pt x="5122324" y="0"/>
                  </a:moveTo>
                  <a:cubicBezTo>
                    <a:pt x="5142860" y="0"/>
                    <a:pt x="5159729" y="16869"/>
                    <a:pt x="5159729" y="38138"/>
                  </a:cubicBezTo>
                  <a:lnTo>
                    <a:pt x="5159729" y="161354"/>
                  </a:lnTo>
                  <a:cubicBezTo>
                    <a:pt x="5182465" y="151086"/>
                    <a:pt x="5211803" y="142285"/>
                    <a:pt x="5236005" y="142285"/>
                  </a:cubicBezTo>
                  <a:cubicBezTo>
                    <a:pt x="5279278" y="142285"/>
                    <a:pt x="5310815" y="154753"/>
                    <a:pt x="5337951" y="181890"/>
                  </a:cubicBezTo>
                  <a:cubicBezTo>
                    <a:pt x="5364355" y="208293"/>
                    <a:pt x="5378290" y="246431"/>
                    <a:pt x="5378290" y="288969"/>
                  </a:cubicBezTo>
                  <a:lnTo>
                    <a:pt x="5378290" y="490662"/>
                  </a:lnTo>
                  <a:cubicBezTo>
                    <a:pt x="5378290" y="511931"/>
                    <a:pt x="5361421" y="528800"/>
                    <a:pt x="5340151" y="528800"/>
                  </a:cubicBezTo>
                  <a:cubicBezTo>
                    <a:pt x="5318882" y="528800"/>
                    <a:pt x="5302747" y="511931"/>
                    <a:pt x="5302747" y="490662"/>
                  </a:cubicBezTo>
                  <a:lnTo>
                    <a:pt x="5302747" y="283102"/>
                  </a:lnTo>
                  <a:cubicBezTo>
                    <a:pt x="5302747" y="238363"/>
                    <a:pt x="5276344" y="211960"/>
                    <a:pt x="5230871" y="211960"/>
                  </a:cubicBezTo>
                  <a:cubicBezTo>
                    <a:pt x="5205202" y="211960"/>
                    <a:pt x="5180265" y="221494"/>
                    <a:pt x="5159729" y="238363"/>
                  </a:cubicBezTo>
                  <a:lnTo>
                    <a:pt x="5159729" y="490662"/>
                  </a:lnTo>
                  <a:cubicBezTo>
                    <a:pt x="5159729" y="511931"/>
                    <a:pt x="5142860" y="528800"/>
                    <a:pt x="5122324" y="528800"/>
                  </a:cubicBezTo>
                  <a:cubicBezTo>
                    <a:pt x="5101055" y="528800"/>
                    <a:pt x="5084186" y="511931"/>
                    <a:pt x="5084186" y="490662"/>
                  </a:cubicBezTo>
                  <a:lnTo>
                    <a:pt x="5084186" y="38138"/>
                  </a:lnTo>
                  <a:cubicBezTo>
                    <a:pt x="5084186" y="16869"/>
                    <a:pt x="5101055" y="0"/>
                    <a:pt x="5122324" y="0"/>
                  </a:cubicBezTo>
                  <a:close/>
                  <a:moveTo>
                    <a:pt x="3703100" y="0"/>
                  </a:moveTo>
                  <a:cubicBezTo>
                    <a:pt x="3723636" y="0"/>
                    <a:pt x="3740504" y="16869"/>
                    <a:pt x="3740504" y="38138"/>
                  </a:cubicBezTo>
                  <a:lnTo>
                    <a:pt x="3740504" y="149619"/>
                  </a:lnTo>
                  <a:lnTo>
                    <a:pt x="3811646" y="149619"/>
                  </a:lnTo>
                  <a:cubicBezTo>
                    <a:pt x="3832915" y="149619"/>
                    <a:pt x="3849785" y="165021"/>
                    <a:pt x="3849785" y="185557"/>
                  </a:cubicBezTo>
                  <a:cubicBezTo>
                    <a:pt x="3849785" y="207559"/>
                    <a:pt x="3833649" y="222228"/>
                    <a:pt x="3811646" y="222228"/>
                  </a:cubicBezTo>
                  <a:lnTo>
                    <a:pt x="3740504" y="222228"/>
                  </a:lnTo>
                  <a:lnTo>
                    <a:pt x="3740504" y="413652"/>
                  </a:lnTo>
                  <a:cubicBezTo>
                    <a:pt x="3740504" y="441522"/>
                    <a:pt x="3755173" y="459124"/>
                    <a:pt x="3774242" y="459124"/>
                  </a:cubicBezTo>
                  <a:cubicBezTo>
                    <a:pt x="3795511" y="459124"/>
                    <a:pt x="3799179" y="453257"/>
                    <a:pt x="3813113" y="453257"/>
                  </a:cubicBezTo>
                  <a:cubicBezTo>
                    <a:pt x="3831449" y="453257"/>
                    <a:pt x="3849785" y="466458"/>
                    <a:pt x="3849785" y="488461"/>
                  </a:cubicBezTo>
                  <a:cubicBezTo>
                    <a:pt x="3849785" y="506797"/>
                    <a:pt x="3835850" y="520732"/>
                    <a:pt x="3817514" y="524399"/>
                  </a:cubicBezTo>
                  <a:cubicBezTo>
                    <a:pt x="3802846" y="527333"/>
                    <a:pt x="3788910" y="528800"/>
                    <a:pt x="3774242" y="528800"/>
                  </a:cubicBezTo>
                  <a:cubicBezTo>
                    <a:pt x="3714101" y="528800"/>
                    <a:pt x="3664962" y="481860"/>
                    <a:pt x="3664962" y="414385"/>
                  </a:cubicBezTo>
                  <a:lnTo>
                    <a:pt x="3664962" y="38138"/>
                  </a:lnTo>
                  <a:cubicBezTo>
                    <a:pt x="3664962" y="16869"/>
                    <a:pt x="3681830" y="0"/>
                    <a:pt x="3703100" y="0"/>
                  </a:cubicBezTo>
                  <a:close/>
                  <a:moveTo>
                    <a:pt x="2764526" y="0"/>
                  </a:moveTo>
                  <a:cubicBezTo>
                    <a:pt x="2787996" y="0"/>
                    <a:pt x="2807065" y="19069"/>
                    <a:pt x="2807065" y="42539"/>
                  </a:cubicBezTo>
                  <a:cubicBezTo>
                    <a:pt x="2807065" y="66008"/>
                    <a:pt x="2787996" y="85077"/>
                    <a:pt x="2764526" y="85077"/>
                  </a:cubicBezTo>
                  <a:cubicBezTo>
                    <a:pt x="2741057" y="85077"/>
                    <a:pt x="2721987" y="66008"/>
                    <a:pt x="2721987" y="42539"/>
                  </a:cubicBezTo>
                  <a:cubicBezTo>
                    <a:pt x="2721987" y="19069"/>
                    <a:pt x="2741057" y="0"/>
                    <a:pt x="2764526" y="0"/>
                  </a:cubicBezTo>
                  <a:close/>
                  <a:moveTo>
                    <a:pt x="1207550" y="0"/>
                  </a:moveTo>
                  <a:cubicBezTo>
                    <a:pt x="1228086" y="0"/>
                    <a:pt x="1244955" y="16869"/>
                    <a:pt x="1244955" y="38138"/>
                  </a:cubicBezTo>
                  <a:lnTo>
                    <a:pt x="1244955" y="149619"/>
                  </a:lnTo>
                  <a:lnTo>
                    <a:pt x="1316097" y="149619"/>
                  </a:lnTo>
                  <a:cubicBezTo>
                    <a:pt x="1337367" y="149619"/>
                    <a:pt x="1354235" y="165021"/>
                    <a:pt x="1354235" y="185557"/>
                  </a:cubicBezTo>
                  <a:cubicBezTo>
                    <a:pt x="1354235" y="207559"/>
                    <a:pt x="1338100" y="222228"/>
                    <a:pt x="1316097" y="222228"/>
                  </a:cubicBezTo>
                  <a:lnTo>
                    <a:pt x="1244955" y="222228"/>
                  </a:lnTo>
                  <a:lnTo>
                    <a:pt x="1244955" y="413652"/>
                  </a:lnTo>
                  <a:cubicBezTo>
                    <a:pt x="1244955" y="441522"/>
                    <a:pt x="1259623" y="459124"/>
                    <a:pt x="1278692" y="459124"/>
                  </a:cubicBezTo>
                  <a:cubicBezTo>
                    <a:pt x="1299962" y="459124"/>
                    <a:pt x="1303629" y="453257"/>
                    <a:pt x="1317564" y="453257"/>
                  </a:cubicBezTo>
                  <a:cubicBezTo>
                    <a:pt x="1335900" y="453257"/>
                    <a:pt x="1354235" y="466458"/>
                    <a:pt x="1354235" y="488461"/>
                  </a:cubicBezTo>
                  <a:cubicBezTo>
                    <a:pt x="1354235" y="506797"/>
                    <a:pt x="1340300" y="520732"/>
                    <a:pt x="1321965" y="524399"/>
                  </a:cubicBezTo>
                  <a:cubicBezTo>
                    <a:pt x="1307296" y="527333"/>
                    <a:pt x="1293361" y="528800"/>
                    <a:pt x="1278692" y="528800"/>
                  </a:cubicBezTo>
                  <a:cubicBezTo>
                    <a:pt x="1218552" y="528800"/>
                    <a:pt x="1169412" y="481860"/>
                    <a:pt x="1169412" y="414385"/>
                  </a:cubicBezTo>
                  <a:lnTo>
                    <a:pt x="1169412" y="38138"/>
                  </a:lnTo>
                  <a:cubicBezTo>
                    <a:pt x="1169412" y="16869"/>
                    <a:pt x="1186281" y="0"/>
                    <a:pt x="1207550" y="0"/>
                  </a:cubicBezTo>
                  <a:close/>
                  <a:moveTo>
                    <a:pt x="1030976" y="0"/>
                  </a:moveTo>
                  <a:cubicBezTo>
                    <a:pt x="1054446" y="0"/>
                    <a:pt x="1073515" y="19069"/>
                    <a:pt x="1073515" y="42539"/>
                  </a:cubicBezTo>
                  <a:cubicBezTo>
                    <a:pt x="1073515" y="66008"/>
                    <a:pt x="1054446" y="85077"/>
                    <a:pt x="1030976" y="85077"/>
                  </a:cubicBezTo>
                  <a:cubicBezTo>
                    <a:pt x="1007506" y="85077"/>
                    <a:pt x="988438" y="66008"/>
                    <a:pt x="988438" y="42539"/>
                  </a:cubicBezTo>
                  <a:cubicBezTo>
                    <a:pt x="988438" y="19069"/>
                    <a:pt x="1007506" y="0"/>
                    <a:pt x="1030976" y="0"/>
                  </a:cubicBezTo>
                  <a:close/>
                  <a:moveTo>
                    <a:pt x="37405" y="0"/>
                  </a:moveTo>
                  <a:cubicBezTo>
                    <a:pt x="54273" y="0"/>
                    <a:pt x="70408" y="11002"/>
                    <a:pt x="74809" y="28604"/>
                  </a:cubicBezTo>
                  <a:lnTo>
                    <a:pt x="160620" y="366713"/>
                  </a:lnTo>
                  <a:lnTo>
                    <a:pt x="242763" y="32271"/>
                  </a:lnTo>
                  <a:cubicBezTo>
                    <a:pt x="247164" y="13202"/>
                    <a:pt x="266233" y="0"/>
                    <a:pt x="284569" y="0"/>
                  </a:cubicBezTo>
                  <a:cubicBezTo>
                    <a:pt x="303638" y="0"/>
                    <a:pt x="321240" y="14668"/>
                    <a:pt x="325640" y="31537"/>
                  </a:cubicBezTo>
                  <a:lnTo>
                    <a:pt x="407784" y="368180"/>
                  </a:lnTo>
                  <a:lnTo>
                    <a:pt x="494328" y="28604"/>
                  </a:lnTo>
                  <a:cubicBezTo>
                    <a:pt x="498729" y="11002"/>
                    <a:pt x="514131" y="0"/>
                    <a:pt x="530999" y="0"/>
                  </a:cubicBezTo>
                  <a:cubicBezTo>
                    <a:pt x="552269" y="0"/>
                    <a:pt x="569137" y="18336"/>
                    <a:pt x="569137" y="38138"/>
                  </a:cubicBezTo>
                  <a:cubicBezTo>
                    <a:pt x="569137" y="41072"/>
                    <a:pt x="568404" y="44739"/>
                    <a:pt x="567671" y="47673"/>
                  </a:cubicBezTo>
                  <a:lnTo>
                    <a:pt x="448856" y="497262"/>
                  </a:lnTo>
                  <a:cubicBezTo>
                    <a:pt x="444455" y="515598"/>
                    <a:pt x="425386" y="528800"/>
                    <a:pt x="407784" y="528800"/>
                  </a:cubicBezTo>
                  <a:cubicBezTo>
                    <a:pt x="387981" y="528800"/>
                    <a:pt x="371113" y="514131"/>
                    <a:pt x="366712" y="497262"/>
                  </a:cubicBezTo>
                  <a:lnTo>
                    <a:pt x="284569" y="165021"/>
                  </a:lnTo>
                  <a:lnTo>
                    <a:pt x="202425" y="496529"/>
                  </a:lnTo>
                  <a:cubicBezTo>
                    <a:pt x="198024" y="515598"/>
                    <a:pt x="179689" y="528800"/>
                    <a:pt x="161353" y="528800"/>
                  </a:cubicBezTo>
                  <a:cubicBezTo>
                    <a:pt x="141551" y="528800"/>
                    <a:pt x="124682" y="514865"/>
                    <a:pt x="120281" y="497262"/>
                  </a:cubicBezTo>
                  <a:lnTo>
                    <a:pt x="1467" y="47673"/>
                  </a:lnTo>
                  <a:cubicBezTo>
                    <a:pt x="733" y="44006"/>
                    <a:pt x="0" y="41072"/>
                    <a:pt x="0" y="37405"/>
                  </a:cubicBezTo>
                  <a:cubicBezTo>
                    <a:pt x="0" y="16869"/>
                    <a:pt x="18335" y="0"/>
                    <a:pt x="37405" y="0"/>
                  </a:cubicBezTo>
                  <a:close/>
                </a:path>
              </a:pathLst>
            </a:custGeom>
            <a:solidFill>
              <a:srgbClr val="143AAA"/>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2700" marR="5080">
                <a:lnSpc>
                  <a:spcPct val="100299"/>
                </a:lnSpc>
                <a:spcBef>
                  <a:spcPts val="95"/>
                </a:spcBef>
              </a:pPr>
              <a:endParaRPr sz="5800" dirty="0">
                <a:latin typeface="NettoOT-Bold"/>
                <a:cs typeface="NettoOT-Bol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nodeType="with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43AAA"/>
        </a:solidFill>
        <a:effectLst/>
      </p:bgPr>
    </p:bg>
    <p:spTree>
      <p:nvGrpSpPr>
        <p:cNvPr id="1" name=""/>
        <p:cNvGrpSpPr/>
        <p:nvPr/>
      </p:nvGrpSpPr>
      <p:grpSpPr>
        <a:xfrm>
          <a:off x="0" y="0"/>
          <a:ext cx="0" cy="0"/>
          <a:chOff x="0" y="0"/>
          <a:chExt cx="0" cy="0"/>
        </a:xfrm>
      </p:grpSpPr>
      <p:grpSp>
        <p:nvGrpSpPr>
          <p:cNvPr id="17" name="Group 16" descr="It’s a way to connect and bond with other people">
            <a:extLst>
              <a:ext uri="{FF2B5EF4-FFF2-40B4-BE49-F238E27FC236}">
                <a16:creationId xmlns:a16="http://schemas.microsoft.com/office/drawing/2014/main" id="{33050DC7-85B9-6482-9F57-89753287059D}"/>
              </a:ext>
            </a:extLst>
          </p:cNvPr>
          <p:cNvGrpSpPr/>
          <p:nvPr/>
        </p:nvGrpSpPr>
        <p:grpSpPr>
          <a:xfrm>
            <a:off x="908050" y="757292"/>
            <a:ext cx="6629400" cy="3493381"/>
            <a:chOff x="908050" y="757292"/>
            <a:chExt cx="6629400" cy="3493381"/>
          </a:xfrm>
        </p:grpSpPr>
        <p:pic>
          <p:nvPicPr>
            <p:cNvPr id="22" name="Picture 21" descr="Shape, rectangle&#10;&#10;Description automatically generated">
              <a:extLst>
                <a:ext uri="{FF2B5EF4-FFF2-40B4-BE49-F238E27FC236}">
                  <a16:creationId xmlns:a16="http://schemas.microsoft.com/office/drawing/2014/main" id="{404C656C-1094-3A14-20F7-A9629EE5B48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8050" y="757292"/>
              <a:ext cx="6629400" cy="3493381"/>
            </a:xfrm>
            <a:prstGeom prst="rect">
              <a:avLst/>
            </a:prstGeom>
          </p:spPr>
        </p:pic>
        <p:sp>
          <p:nvSpPr>
            <p:cNvPr id="7" name="TextBox 6">
              <a:extLst>
                <a:ext uri="{FF2B5EF4-FFF2-40B4-BE49-F238E27FC236}">
                  <a16:creationId xmlns:a16="http://schemas.microsoft.com/office/drawing/2014/main" id="{E6C3FFF8-1639-FA61-B861-2A3410822770}"/>
                </a:ext>
              </a:extLst>
            </p:cNvPr>
            <p:cNvSpPr txBox="1"/>
            <p:nvPr/>
          </p:nvSpPr>
          <p:spPr>
            <a:xfrm>
              <a:off x="1617962" y="1317335"/>
              <a:ext cx="5360574" cy="1127474"/>
            </a:xfrm>
            <a:custGeom>
              <a:avLst/>
              <a:gdLst/>
              <a:ahLst/>
              <a:cxnLst/>
              <a:rect l="l" t="t" r="r" b="b"/>
              <a:pathLst>
                <a:path w="5360574" h="1127474">
                  <a:moveTo>
                    <a:pt x="5064775" y="789575"/>
                  </a:moveTo>
                  <a:cubicBezTo>
                    <a:pt x="5031771" y="789575"/>
                    <a:pt x="5013959" y="809482"/>
                    <a:pt x="5013959" y="853488"/>
                  </a:cubicBezTo>
                  <a:lnTo>
                    <a:pt x="5116115" y="853488"/>
                  </a:lnTo>
                  <a:cubicBezTo>
                    <a:pt x="5116115" y="810006"/>
                    <a:pt x="5098303" y="789575"/>
                    <a:pt x="5064775" y="789575"/>
                  </a:cubicBezTo>
                  <a:close/>
                  <a:moveTo>
                    <a:pt x="4683680" y="789575"/>
                  </a:moveTo>
                  <a:cubicBezTo>
                    <a:pt x="4666391" y="789575"/>
                    <a:pt x="4649628" y="791670"/>
                    <a:pt x="4632864" y="795862"/>
                  </a:cubicBezTo>
                  <a:lnTo>
                    <a:pt x="4632864" y="947785"/>
                  </a:lnTo>
                  <a:cubicBezTo>
                    <a:pt x="4647532" y="959834"/>
                    <a:pt x="4664820" y="966121"/>
                    <a:pt x="4683680" y="966121"/>
                  </a:cubicBezTo>
                  <a:cubicBezTo>
                    <a:pt x="4716160" y="966121"/>
                    <a:pt x="4735020" y="947785"/>
                    <a:pt x="4735020" y="915305"/>
                  </a:cubicBezTo>
                  <a:lnTo>
                    <a:pt x="4735020" y="840391"/>
                  </a:lnTo>
                  <a:cubicBezTo>
                    <a:pt x="4735020" y="808435"/>
                    <a:pt x="4716160" y="789575"/>
                    <a:pt x="4683680" y="789575"/>
                  </a:cubicBezTo>
                  <a:close/>
                  <a:moveTo>
                    <a:pt x="4412789" y="789575"/>
                  </a:moveTo>
                  <a:cubicBezTo>
                    <a:pt x="4377165" y="789575"/>
                    <a:pt x="4356734" y="810006"/>
                    <a:pt x="4356734" y="845630"/>
                  </a:cubicBezTo>
                  <a:lnTo>
                    <a:pt x="4356734" y="910590"/>
                  </a:lnTo>
                  <a:cubicBezTo>
                    <a:pt x="4356734" y="945690"/>
                    <a:pt x="4377165" y="966121"/>
                    <a:pt x="4412789" y="966121"/>
                  </a:cubicBezTo>
                  <a:cubicBezTo>
                    <a:pt x="4448413" y="966121"/>
                    <a:pt x="4468843" y="945690"/>
                    <a:pt x="4468843" y="910590"/>
                  </a:cubicBezTo>
                  <a:lnTo>
                    <a:pt x="4468843" y="845630"/>
                  </a:lnTo>
                  <a:cubicBezTo>
                    <a:pt x="4468843" y="812626"/>
                    <a:pt x="4447364" y="789575"/>
                    <a:pt x="4412789" y="789575"/>
                  </a:cubicBezTo>
                  <a:close/>
                  <a:moveTo>
                    <a:pt x="4150375" y="789575"/>
                  </a:moveTo>
                  <a:cubicBezTo>
                    <a:pt x="4117371" y="789575"/>
                    <a:pt x="4099560" y="809482"/>
                    <a:pt x="4099560" y="853488"/>
                  </a:cubicBezTo>
                  <a:lnTo>
                    <a:pt x="4201715" y="853488"/>
                  </a:lnTo>
                  <a:cubicBezTo>
                    <a:pt x="4201715" y="810006"/>
                    <a:pt x="4183903" y="789575"/>
                    <a:pt x="4150375" y="789575"/>
                  </a:cubicBezTo>
                  <a:close/>
                  <a:moveTo>
                    <a:pt x="3893105" y="789575"/>
                  </a:moveTo>
                  <a:cubicBezTo>
                    <a:pt x="3875817" y="789575"/>
                    <a:pt x="3859053" y="791670"/>
                    <a:pt x="3842289" y="795862"/>
                  </a:cubicBezTo>
                  <a:lnTo>
                    <a:pt x="3842289" y="947785"/>
                  </a:lnTo>
                  <a:cubicBezTo>
                    <a:pt x="3856957" y="959834"/>
                    <a:pt x="3874245" y="966121"/>
                    <a:pt x="3893105" y="966121"/>
                  </a:cubicBezTo>
                  <a:cubicBezTo>
                    <a:pt x="3925585" y="966121"/>
                    <a:pt x="3944445" y="947785"/>
                    <a:pt x="3944445" y="915305"/>
                  </a:cubicBezTo>
                  <a:lnTo>
                    <a:pt x="3944445" y="840391"/>
                  </a:lnTo>
                  <a:cubicBezTo>
                    <a:pt x="3944445" y="808435"/>
                    <a:pt x="3925585" y="789575"/>
                    <a:pt x="3893105" y="789575"/>
                  </a:cubicBezTo>
                  <a:close/>
                  <a:moveTo>
                    <a:pt x="3302650" y="789575"/>
                  </a:moveTo>
                  <a:cubicBezTo>
                    <a:pt x="3269645" y="789575"/>
                    <a:pt x="3251835" y="809482"/>
                    <a:pt x="3251835" y="853488"/>
                  </a:cubicBezTo>
                  <a:lnTo>
                    <a:pt x="3353990" y="853488"/>
                  </a:lnTo>
                  <a:cubicBezTo>
                    <a:pt x="3353990" y="810006"/>
                    <a:pt x="3336178" y="789575"/>
                    <a:pt x="3302650" y="789575"/>
                  </a:cubicBezTo>
                  <a:close/>
                  <a:moveTo>
                    <a:pt x="2583989" y="789575"/>
                  </a:moveTo>
                  <a:cubicBezTo>
                    <a:pt x="2548365" y="789575"/>
                    <a:pt x="2527934" y="810006"/>
                    <a:pt x="2527934" y="845630"/>
                  </a:cubicBezTo>
                  <a:lnTo>
                    <a:pt x="2527934" y="910590"/>
                  </a:lnTo>
                  <a:cubicBezTo>
                    <a:pt x="2527934" y="945690"/>
                    <a:pt x="2548365" y="966121"/>
                    <a:pt x="2583989" y="966121"/>
                  </a:cubicBezTo>
                  <a:cubicBezTo>
                    <a:pt x="2619613" y="966121"/>
                    <a:pt x="2640043" y="945690"/>
                    <a:pt x="2640043" y="910590"/>
                  </a:cubicBezTo>
                  <a:lnTo>
                    <a:pt x="2640043" y="845630"/>
                  </a:lnTo>
                  <a:cubicBezTo>
                    <a:pt x="2640043" y="812626"/>
                    <a:pt x="2618564" y="789575"/>
                    <a:pt x="2583989" y="789575"/>
                  </a:cubicBezTo>
                  <a:close/>
                  <a:moveTo>
                    <a:pt x="1102375" y="789575"/>
                  </a:moveTo>
                  <a:cubicBezTo>
                    <a:pt x="1070418" y="789575"/>
                    <a:pt x="1051559" y="808435"/>
                    <a:pt x="1051559" y="840391"/>
                  </a:cubicBezTo>
                  <a:lnTo>
                    <a:pt x="1051559" y="915305"/>
                  </a:lnTo>
                  <a:cubicBezTo>
                    <a:pt x="1051559" y="947785"/>
                    <a:pt x="1070418" y="966121"/>
                    <a:pt x="1102375" y="966121"/>
                  </a:cubicBezTo>
                  <a:cubicBezTo>
                    <a:pt x="1120187" y="966121"/>
                    <a:pt x="1137474" y="964025"/>
                    <a:pt x="1153714" y="959310"/>
                  </a:cubicBezTo>
                  <a:lnTo>
                    <a:pt x="1153714" y="808435"/>
                  </a:lnTo>
                  <a:cubicBezTo>
                    <a:pt x="1139570" y="796385"/>
                    <a:pt x="1121234" y="789575"/>
                    <a:pt x="1102375" y="789575"/>
                  </a:cubicBezTo>
                  <a:close/>
                  <a:moveTo>
                    <a:pt x="564689" y="789575"/>
                  </a:moveTo>
                  <a:cubicBezTo>
                    <a:pt x="529065" y="789575"/>
                    <a:pt x="508634" y="810006"/>
                    <a:pt x="508634" y="845630"/>
                  </a:cubicBezTo>
                  <a:lnTo>
                    <a:pt x="508634" y="910590"/>
                  </a:lnTo>
                  <a:cubicBezTo>
                    <a:pt x="508634" y="945690"/>
                    <a:pt x="529065" y="966121"/>
                    <a:pt x="564689" y="966121"/>
                  </a:cubicBezTo>
                  <a:cubicBezTo>
                    <a:pt x="600312" y="966121"/>
                    <a:pt x="620743" y="945690"/>
                    <a:pt x="620743" y="910590"/>
                  </a:cubicBezTo>
                  <a:lnTo>
                    <a:pt x="620743" y="845630"/>
                  </a:lnTo>
                  <a:cubicBezTo>
                    <a:pt x="620743" y="812626"/>
                    <a:pt x="599264" y="789575"/>
                    <a:pt x="564689" y="789575"/>
                  </a:cubicBezTo>
                  <a:close/>
                  <a:moveTo>
                    <a:pt x="302180" y="789575"/>
                  </a:moveTo>
                  <a:cubicBezTo>
                    <a:pt x="283320" y="789575"/>
                    <a:pt x="266032" y="796385"/>
                    <a:pt x="251364" y="808435"/>
                  </a:cubicBezTo>
                  <a:lnTo>
                    <a:pt x="251364" y="959834"/>
                  </a:lnTo>
                  <a:cubicBezTo>
                    <a:pt x="268128" y="964025"/>
                    <a:pt x="284892" y="966121"/>
                    <a:pt x="302180" y="966121"/>
                  </a:cubicBezTo>
                  <a:cubicBezTo>
                    <a:pt x="334660" y="966121"/>
                    <a:pt x="353520" y="947785"/>
                    <a:pt x="353520" y="915305"/>
                  </a:cubicBezTo>
                  <a:lnTo>
                    <a:pt x="353520" y="840391"/>
                  </a:lnTo>
                  <a:cubicBezTo>
                    <a:pt x="353520" y="808435"/>
                    <a:pt x="334660" y="789575"/>
                    <a:pt x="302180" y="789575"/>
                  </a:cubicBezTo>
                  <a:close/>
                  <a:moveTo>
                    <a:pt x="5064775" y="739807"/>
                  </a:moveTo>
                  <a:cubicBezTo>
                    <a:pt x="5095683" y="739807"/>
                    <a:pt x="5121877" y="749761"/>
                    <a:pt x="5140737" y="769144"/>
                  </a:cubicBezTo>
                  <a:cubicBezTo>
                    <a:pt x="5159596" y="788003"/>
                    <a:pt x="5170074" y="814197"/>
                    <a:pt x="5170074" y="844582"/>
                  </a:cubicBezTo>
                  <a:lnTo>
                    <a:pt x="5170074" y="869204"/>
                  </a:lnTo>
                  <a:cubicBezTo>
                    <a:pt x="5170074" y="888064"/>
                    <a:pt x="5154882" y="903256"/>
                    <a:pt x="5136022" y="903256"/>
                  </a:cubicBezTo>
                  <a:lnTo>
                    <a:pt x="5013959" y="903256"/>
                  </a:lnTo>
                  <a:cubicBezTo>
                    <a:pt x="5013959" y="924735"/>
                    <a:pt x="5017626" y="938879"/>
                    <a:pt x="5024437" y="948309"/>
                  </a:cubicBezTo>
                  <a:cubicBezTo>
                    <a:pt x="5033342" y="959834"/>
                    <a:pt x="5046963" y="966121"/>
                    <a:pt x="5064775" y="966121"/>
                  </a:cubicBezTo>
                  <a:cubicBezTo>
                    <a:pt x="5084682" y="966121"/>
                    <a:pt x="5103541" y="960358"/>
                    <a:pt x="5121353" y="952500"/>
                  </a:cubicBezTo>
                  <a:cubicBezTo>
                    <a:pt x="5125020" y="950929"/>
                    <a:pt x="5128688" y="949881"/>
                    <a:pt x="5132355" y="949881"/>
                  </a:cubicBezTo>
                  <a:cubicBezTo>
                    <a:pt x="5145452" y="949881"/>
                    <a:pt x="5158025" y="960882"/>
                    <a:pt x="5158025" y="974503"/>
                  </a:cubicBezTo>
                  <a:cubicBezTo>
                    <a:pt x="5158025" y="984456"/>
                    <a:pt x="5153834" y="993362"/>
                    <a:pt x="5144404" y="998077"/>
                  </a:cubicBezTo>
                  <a:cubicBezTo>
                    <a:pt x="5119258" y="1010126"/>
                    <a:pt x="5092540" y="1015889"/>
                    <a:pt x="5064775" y="1015889"/>
                  </a:cubicBezTo>
                  <a:cubicBezTo>
                    <a:pt x="5034391" y="1015889"/>
                    <a:pt x="5008197" y="1005935"/>
                    <a:pt x="4988813" y="986552"/>
                  </a:cubicBezTo>
                  <a:cubicBezTo>
                    <a:pt x="4969954" y="967693"/>
                    <a:pt x="4960000" y="941499"/>
                    <a:pt x="4960000" y="910590"/>
                  </a:cubicBezTo>
                  <a:lnTo>
                    <a:pt x="4960000" y="844582"/>
                  </a:lnTo>
                  <a:cubicBezTo>
                    <a:pt x="4960000" y="814197"/>
                    <a:pt x="4969954" y="788003"/>
                    <a:pt x="4988813" y="769144"/>
                  </a:cubicBezTo>
                  <a:cubicBezTo>
                    <a:pt x="5008197" y="749761"/>
                    <a:pt x="5034391" y="739807"/>
                    <a:pt x="5064775" y="739807"/>
                  </a:cubicBezTo>
                  <a:close/>
                  <a:moveTo>
                    <a:pt x="4683680" y="739807"/>
                  </a:moveTo>
                  <a:cubicBezTo>
                    <a:pt x="4714588" y="739807"/>
                    <a:pt x="4740782" y="749761"/>
                    <a:pt x="4759642" y="769144"/>
                  </a:cubicBezTo>
                  <a:cubicBezTo>
                    <a:pt x="4778501" y="788003"/>
                    <a:pt x="4788979" y="814197"/>
                    <a:pt x="4788979" y="844582"/>
                  </a:cubicBezTo>
                  <a:lnTo>
                    <a:pt x="4788979" y="910590"/>
                  </a:lnTo>
                  <a:cubicBezTo>
                    <a:pt x="4788979" y="941499"/>
                    <a:pt x="4779025" y="968740"/>
                    <a:pt x="4760166" y="987600"/>
                  </a:cubicBezTo>
                  <a:cubicBezTo>
                    <a:pt x="4741306" y="1006983"/>
                    <a:pt x="4718256" y="1015889"/>
                    <a:pt x="4687347" y="1015889"/>
                  </a:cubicBezTo>
                  <a:cubicBezTo>
                    <a:pt x="4670059" y="1015889"/>
                    <a:pt x="4649104" y="1009602"/>
                    <a:pt x="4632864" y="1002268"/>
                  </a:cubicBezTo>
                  <a:lnTo>
                    <a:pt x="4632864" y="1100233"/>
                  </a:lnTo>
                  <a:cubicBezTo>
                    <a:pt x="4632864" y="1115425"/>
                    <a:pt x="4620815" y="1127474"/>
                    <a:pt x="4606146" y="1127474"/>
                  </a:cubicBezTo>
                  <a:cubicBezTo>
                    <a:pt x="4590954" y="1127474"/>
                    <a:pt x="4578904" y="1115425"/>
                    <a:pt x="4578904" y="1100233"/>
                  </a:cubicBezTo>
                  <a:lnTo>
                    <a:pt x="4578904" y="785384"/>
                  </a:lnTo>
                  <a:cubicBezTo>
                    <a:pt x="4578904" y="770715"/>
                    <a:pt x="4588335" y="757619"/>
                    <a:pt x="4601955" y="753428"/>
                  </a:cubicBezTo>
                  <a:cubicBezTo>
                    <a:pt x="4628149" y="745046"/>
                    <a:pt x="4655390" y="739807"/>
                    <a:pt x="4683680" y="739807"/>
                  </a:cubicBezTo>
                  <a:close/>
                  <a:moveTo>
                    <a:pt x="4412789" y="739807"/>
                  </a:moveTo>
                  <a:cubicBezTo>
                    <a:pt x="4444745" y="739807"/>
                    <a:pt x="4472510" y="750284"/>
                    <a:pt x="4492418" y="770192"/>
                  </a:cubicBezTo>
                  <a:cubicBezTo>
                    <a:pt x="4512325" y="790099"/>
                    <a:pt x="4522802" y="817864"/>
                    <a:pt x="4522802" y="849821"/>
                  </a:cubicBezTo>
                  <a:lnTo>
                    <a:pt x="4522802" y="905875"/>
                  </a:lnTo>
                  <a:cubicBezTo>
                    <a:pt x="4522802" y="937832"/>
                    <a:pt x="4512325" y="965597"/>
                    <a:pt x="4492418" y="985504"/>
                  </a:cubicBezTo>
                  <a:cubicBezTo>
                    <a:pt x="4472510" y="1005412"/>
                    <a:pt x="4444745" y="1015889"/>
                    <a:pt x="4412789" y="1015889"/>
                  </a:cubicBezTo>
                  <a:cubicBezTo>
                    <a:pt x="4380832" y="1015889"/>
                    <a:pt x="4353067" y="1005412"/>
                    <a:pt x="4333159" y="985504"/>
                  </a:cubicBezTo>
                  <a:cubicBezTo>
                    <a:pt x="4313253" y="965597"/>
                    <a:pt x="4302775" y="937832"/>
                    <a:pt x="4302775" y="905875"/>
                  </a:cubicBezTo>
                  <a:lnTo>
                    <a:pt x="4302775" y="849821"/>
                  </a:lnTo>
                  <a:cubicBezTo>
                    <a:pt x="4302775" y="817864"/>
                    <a:pt x="4313253" y="790099"/>
                    <a:pt x="4333159" y="770192"/>
                  </a:cubicBezTo>
                  <a:cubicBezTo>
                    <a:pt x="4353067" y="750284"/>
                    <a:pt x="4380832" y="739807"/>
                    <a:pt x="4412789" y="739807"/>
                  </a:cubicBezTo>
                  <a:close/>
                  <a:moveTo>
                    <a:pt x="4150375" y="739807"/>
                  </a:moveTo>
                  <a:cubicBezTo>
                    <a:pt x="4181284" y="739807"/>
                    <a:pt x="4207478" y="749761"/>
                    <a:pt x="4226337" y="769144"/>
                  </a:cubicBezTo>
                  <a:cubicBezTo>
                    <a:pt x="4245196" y="788003"/>
                    <a:pt x="4255674" y="814197"/>
                    <a:pt x="4255674" y="844582"/>
                  </a:cubicBezTo>
                  <a:lnTo>
                    <a:pt x="4255674" y="869204"/>
                  </a:lnTo>
                  <a:cubicBezTo>
                    <a:pt x="4255674" y="888064"/>
                    <a:pt x="4240482" y="903256"/>
                    <a:pt x="4221622" y="903256"/>
                  </a:cubicBezTo>
                  <a:lnTo>
                    <a:pt x="4099560" y="903256"/>
                  </a:lnTo>
                  <a:cubicBezTo>
                    <a:pt x="4099560" y="924735"/>
                    <a:pt x="4103226" y="938879"/>
                    <a:pt x="4110037" y="948309"/>
                  </a:cubicBezTo>
                  <a:cubicBezTo>
                    <a:pt x="4118942" y="959834"/>
                    <a:pt x="4132564" y="966121"/>
                    <a:pt x="4150375" y="966121"/>
                  </a:cubicBezTo>
                  <a:cubicBezTo>
                    <a:pt x="4170282" y="966121"/>
                    <a:pt x="4189142" y="960358"/>
                    <a:pt x="4206954" y="952500"/>
                  </a:cubicBezTo>
                  <a:cubicBezTo>
                    <a:pt x="4210620" y="950929"/>
                    <a:pt x="4214288" y="949881"/>
                    <a:pt x="4217955" y="949881"/>
                  </a:cubicBezTo>
                  <a:cubicBezTo>
                    <a:pt x="4231052" y="949881"/>
                    <a:pt x="4243625" y="960882"/>
                    <a:pt x="4243625" y="974503"/>
                  </a:cubicBezTo>
                  <a:cubicBezTo>
                    <a:pt x="4243625" y="984456"/>
                    <a:pt x="4239434" y="993362"/>
                    <a:pt x="4230004" y="998077"/>
                  </a:cubicBezTo>
                  <a:cubicBezTo>
                    <a:pt x="4204858" y="1010126"/>
                    <a:pt x="4178140" y="1015889"/>
                    <a:pt x="4150375" y="1015889"/>
                  </a:cubicBezTo>
                  <a:cubicBezTo>
                    <a:pt x="4119991" y="1015889"/>
                    <a:pt x="4093797" y="1005935"/>
                    <a:pt x="4074413" y="986552"/>
                  </a:cubicBezTo>
                  <a:cubicBezTo>
                    <a:pt x="4055554" y="967693"/>
                    <a:pt x="4045600" y="941499"/>
                    <a:pt x="4045600" y="910590"/>
                  </a:cubicBezTo>
                  <a:lnTo>
                    <a:pt x="4045600" y="844582"/>
                  </a:lnTo>
                  <a:cubicBezTo>
                    <a:pt x="4045600" y="814197"/>
                    <a:pt x="4055554" y="788003"/>
                    <a:pt x="4074413" y="769144"/>
                  </a:cubicBezTo>
                  <a:cubicBezTo>
                    <a:pt x="4093797" y="749761"/>
                    <a:pt x="4119991" y="739807"/>
                    <a:pt x="4150375" y="739807"/>
                  </a:cubicBezTo>
                  <a:close/>
                  <a:moveTo>
                    <a:pt x="3893105" y="739807"/>
                  </a:moveTo>
                  <a:cubicBezTo>
                    <a:pt x="3924014" y="739807"/>
                    <a:pt x="3950207" y="749761"/>
                    <a:pt x="3969067" y="769144"/>
                  </a:cubicBezTo>
                  <a:cubicBezTo>
                    <a:pt x="3987927" y="788003"/>
                    <a:pt x="3998403" y="814197"/>
                    <a:pt x="3998403" y="844582"/>
                  </a:cubicBezTo>
                  <a:lnTo>
                    <a:pt x="3998403" y="910590"/>
                  </a:lnTo>
                  <a:cubicBezTo>
                    <a:pt x="3998403" y="941499"/>
                    <a:pt x="3988450" y="968740"/>
                    <a:pt x="3969591" y="987600"/>
                  </a:cubicBezTo>
                  <a:cubicBezTo>
                    <a:pt x="3950731" y="1006983"/>
                    <a:pt x="3927680" y="1015889"/>
                    <a:pt x="3896772" y="1015889"/>
                  </a:cubicBezTo>
                  <a:cubicBezTo>
                    <a:pt x="3879484" y="1015889"/>
                    <a:pt x="3858529" y="1009602"/>
                    <a:pt x="3842289" y="1002268"/>
                  </a:cubicBezTo>
                  <a:lnTo>
                    <a:pt x="3842289" y="1100233"/>
                  </a:lnTo>
                  <a:cubicBezTo>
                    <a:pt x="3842289" y="1115425"/>
                    <a:pt x="3830239" y="1127474"/>
                    <a:pt x="3815572" y="1127474"/>
                  </a:cubicBezTo>
                  <a:cubicBezTo>
                    <a:pt x="3800379" y="1127474"/>
                    <a:pt x="3788330" y="1115425"/>
                    <a:pt x="3788330" y="1100233"/>
                  </a:cubicBezTo>
                  <a:lnTo>
                    <a:pt x="3788330" y="785384"/>
                  </a:lnTo>
                  <a:cubicBezTo>
                    <a:pt x="3788330" y="770715"/>
                    <a:pt x="3797759" y="757619"/>
                    <a:pt x="3811381" y="753428"/>
                  </a:cubicBezTo>
                  <a:cubicBezTo>
                    <a:pt x="3837574" y="745046"/>
                    <a:pt x="3864816" y="739807"/>
                    <a:pt x="3893105" y="739807"/>
                  </a:cubicBezTo>
                  <a:close/>
                  <a:moveTo>
                    <a:pt x="3542537" y="739807"/>
                  </a:moveTo>
                  <a:cubicBezTo>
                    <a:pt x="3555633" y="739807"/>
                    <a:pt x="3568731" y="741378"/>
                    <a:pt x="3581827" y="743998"/>
                  </a:cubicBezTo>
                  <a:cubicBezTo>
                    <a:pt x="3594401" y="746617"/>
                    <a:pt x="3603306" y="757095"/>
                    <a:pt x="3603306" y="769668"/>
                  </a:cubicBezTo>
                  <a:cubicBezTo>
                    <a:pt x="3603306" y="783812"/>
                    <a:pt x="3592829" y="794814"/>
                    <a:pt x="3577637" y="794814"/>
                  </a:cubicBezTo>
                  <a:cubicBezTo>
                    <a:pt x="3574494" y="794814"/>
                    <a:pt x="3572922" y="794814"/>
                    <a:pt x="3568731" y="793766"/>
                  </a:cubicBezTo>
                  <a:cubicBezTo>
                    <a:pt x="3560348" y="791670"/>
                    <a:pt x="3550919" y="789575"/>
                    <a:pt x="3542537" y="789575"/>
                  </a:cubicBezTo>
                  <a:cubicBezTo>
                    <a:pt x="3529440" y="789575"/>
                    <a:pt x="3518439" y="800576"/>
                    <a:pt x="3518439" y="813673"/>
                  </a:cubicBezTo>
                  <a:lnTo>
                    <a:pt x="3518439" y="988648"/>
                  </a:lnTo>
                  <a:cubicBezTo>
                    <a:pt x="3518439" y="1003840"/>
                    <a:pt x="3506389" y="1015889"/>
                    <a:pt x="3491722" y="1015889"/>
                  </a:cubicBezTo>
                  <a:cubicBezTo>
                    <a:pt x="3476529" y="1015889"/>
                    <a:pt x="3464480" y="1003840"/>
                    <a:pt x="3464480" y="988648"/>
                  </a:cubicBezTo>
                  <a:lnTo>
                    <a:pt x="3464480" y="817864"/>
                  </a:lnTo>
                  <a:cubicBezTo>
                    <a:pt x="3464480" y="773335"/>
                    <a:pt x="3498008" y="739807"/>
                    <a:pt x="3542537" y="739807"/>
                  </a:cubicBezTo>
                  <a:close/>
                  <a:moveTo>
                    <a:pt x="3302650" y="739807"/>
                  </a:moveTo>
                  <a:cubicBezTo>
                    <a:pt x="3333559" y="739807"/>
                    <a:pt x="3359753" y="749761"/>
                    <a:pt x="3378611" y="769144"/>
                  </a:cubicBezTo>
                  <a:cubicBezTo>
                    <a:pt x="3397472" y="788003"/>
                    <a:pt x="3407949" y="814197"/>
                    <a:pt x="3407949" y="844582"/>
                  </a:cubicBezTo>
                  <a:lnTo>
                    <a:pt x="3407949" y="869204"/>
                  </a:lnTo>
                  <a:cubicBezTo>
                    <a:pt x="3407949" y="888064"/>
                    <a:pt x="3392757" y="903256"/>
                    <a:pt x="3373897" y="903256"/>
                  </a:cubicBezTo>
                  <a:lnTo>
                    <a:pt x="3251835" y="903256"/>
                  </a:lnTo>
                  <a:cubicBezTo>
                    <a:pt x="3251835" y="924735"/>
                    <a:pt x="3255501" y="938879"/>
                    <a:pt x="3262312" y="948309"/>
                  </a:cubicBezTo>
                  <a:cubicBezTo>
                    <a:pt x="3271218" y="959834"/>
                    <a:pt x="3284838" y="966121"/>
                    <a:pt x="3302650" y="966121"/>
                  </a:cubicBezTo>
                  <a:cubicBezTo>
                    <a:pt x="3322558" y="966121"/>
                    <a:pt x="3341417" y="960358"/>
                    <a:pt x="3359229" y="952500"/>
                  </a:cubicBezTo>
                  <a:cubicBezTo>
                    <a:pt x="3362896" y="950929"/>
                    <a:pt x="3366562" y="949881"/>
                    <a:pt x="3370230" y="949881"/>
                  </a:cubicBezTo>
                  <a:cubicBezTo>
                    <a:pt x="3383326" y="949881"/>
                    <a:pt x="3395900" y="960882"/>
                    <a:pt x="3395900" y="974503"/>
                  </a:cubicBezTo>
                  <a:cubicBezTo>
                    <a:pt x="3395900" y="984456"/>
                    <a:pt x="3391709" y="993362"/>
                    <a:pt x="3382279" y="998077"/>
                  </a:cubicBezTo>
                  <a:cubicBezTo>
                    <a:pt x="3357133" y="1010126"/>
                    <a:pt x="3330416" y="1015889"/>
                    <a:pt x="3302650" y="1015889"/>
                  </a:cubicBezTo>
                  <a:cubicBezTo>
                    <a:pt x="3272266" y="1015889"/>
                    <a:pt x="3246072" y="1005935"/>
                    <a:pt x="3226688" y="986552"/>
                  </a:cubicBezTo>
                  <a:cubicBezTo>
                    <a:pt x="3207829" y="967693"/>
                    <a:pt x="3197875" y="941499"/>
                    <a:pt x="3197875" y="910590"/>
                  </a:cubicBezTo>
                  <a:lnTo>
                    <a:pt x="3197875" y="844582"/>
                  </a:lnTo>
                  <a:cubicBezTo>
                    <a:pt x="3197875" y="814197"/>
                    <a:pt x="3207829" y="788003"/>
                    <a:pt x="3226688" y="769144"/>
                  </a:cubicBezTo>
                  <a:cubicBezTo>
                    <a:pt x="3246072" y="749761"/>
                    <a:pt x="3272266" y="739807"/>
                    <a:pt x="3302650" y="739807"/>
                  </a:cubicBezTo>
                  <a:close/>
                  <a:moveTo>
                    <a:pt x="2583989" y="739807"/>
                  </a:moveTo>
                  <a:cubicBezTo>
                    <a:pt x="2615945" y="739807"/>
                    <a:pt x="2643711" y="750284"/>
                    <a:pt x="2663618" y="770192"/>
                  </a:cubicBezTo>
                  <a:cubicBezTo>
                    <a:pt x="2683525" y="790099"/>
                    <a:pt x="2694002" y="817864"/>
                    <a:pt x="2694002" y="849821"/>
                  </a:cubicBezTo>
                  <a:lnTo>
                    <a:pt x="2694002" y="905875"/>
                  </a:lnTo>
                  <a:cubicBezTo>
                    <a:pt x="2694002" y="937832"/>
                    <a:pt x="2683525" y="965597"/>
                    <a:pt x="2663618" y="985504"/>
                  </a:cubicBezTo>
                  <a:cubicBezTo>
                    <a:pt x="2643711" y="1005412"/>
                    <a:pt x="2615945" y="1015889"/>
                    <a:pt x="2583989" y="1015889"/>
                  </a:cubicBezTo>
                  <a:cubicBezTo>
                    <a:pt x="2552032" y="1015889"/>
                    <a:pt x="2524267" y="1005412"/>
                    <a:pt x="2504360" y="985504"/>
                  </a:cubicBezTo>
                  <a:cubicBezTo>
                    <a:pt x="2484453" y="965597"/>
                    <a:pt x="2473975" y="937832"/>
                    <a:pt x="2473975" y="905875"/>
                  </a:cubicBezTo>
                  <a:lnTo>
                    <a:pt x="2473975" y="849821"/>
                  </a:lnTo>
                  <a:cubicBezTo>
                    <a:pt x="2473975" y="817864"/>
                    <a:pt x="2484453" y="790099"/>
                    <a:pt x="2504360" y="770192"/>
                  </a:cubicBezTo>
                  <a:cubicBezTo>
                    <a:pt x="2524267" y="750284"/>
                    <a:pt x="2552032" y="739807"/>
                    <a:pt x="2583989" y="739807"/>
                  </a:cubicBezTo>
                  <a:close/>
                  <a:moveTo>
                    <a:pt x="1799414" y="739807"/>
                  </a:moveTo>
                  <a:cubicBezTo>
                    <a:pt x="1814607" y="739807"/>
                    <a:pt x="1826132" y="751856"/>
                    <a:pt x="1826132" y="767048"/>
                  </a:cubicBezTo>
                  <a:lnTo>
                    <a:pt x="1826132" y="988648"/>
                  </a:lnTo>
                  <a:cubicBezTo>
                    <a:pt x="1826132" y="1003840"/>
                    <a:pt x="1814607" y="1015889"/>
                    <a:pt x="1799414" y="1015889"/>
                  </a:cubicBezTo>
                  <a:cubicBezTo>
                    <a:pt x="1784746" y="1015889"/>
                    <a:pt x="1772173" y="1003840"/>
                    <a:pt x="1772173" y="988648"/>
                  </a:cubicBezTo>
                  <a:lnTo>
                    <a:pt x="1772173" y="767048"/>
                  </a:lnTo>
                  <a:cubicBezTo>
                    <a:pt x="1772173" y="751856"/>
                    <a:pt x="1784746" y="739807"/>
                    <a:pt x="1799414" y="739807"/>
                  </a:cubicBezTo>
                  <a:close/>
                  <a:moveTo>
                    <a:pt x="1403317" y="739807"/>
                  </a:moveTo>
                  <a:cubicBezTo>
                    <a:pt x="1414842" y="739807"/>
                    <a:pt x="1426368" y="747141"/>
                    <a:pt x="1429511" y="758666"/>
                  </a:cubicBezTo>
                  <a:lnTo>
                    <a:pt x="1476136" y="917925"/>
                  </a:lnTo>
                  <a:lnTo>
                    <a:pt x="1520142" y="762334"/>
                  </a:lnTo>
                  <a:cubicBezTo>
                    <a:pt x="1523808" y="749237"/>
                    <a:pt x="1535858" y="739807"/>
                    <a:pt x="1549478" y="739807"/>
                  </a:cubicBezTo>
                  <a:cubicBezTo>
                    <a:pt x="1563099" y="739807"/>
                    <a:pt x="1575672" y="751856"/>
                    <a:pt x="1578291" y="761286"/>
                  </a:cubicBezTo>
                  <a:lnTo>
                    <a:pt x="1622297" y="917925"/>
                  </a:lnTo>
                  <a:lnTo>
                    <a:pt x="1668922" y="758666"/>
                  </a:lnTo>
                  <a:cubicBezTo>
                    <a:pt x="1672065" y="747141"/>
                    <a:pt x="1683590" y="739807"/>
                    <a:pt x="1695115" y="739807"/>
                  </a:cubicBezTo>
                  <a:cubicBezTo>
                    <a:pt x="1709260" y="739807"/>
                    <a:pt x="1721833" y="751332"/>
                    <a:pt x="1721833" y="767048"/>
                  </a:cubicBezTo>
                  <a:cubicBezTo>
                    <a:pt x="1721833" y="769668"/>
                    <a:pt x="1721833" y="772287"/>
                    <a:pt x="1720786" y="774907"/>
                  </a:cubicBezTo>
                  <a:lnTo>
                    <a:pt x="1651110" y="993886"/>
                  </a:lnTo>
                  <a:cubicBezTo>
                    <a:pt x="1646919" y="1006983"/>
                    <a:pt x="1635394" y="1015889"/>
                    <a:pt x="1622297" y="1015889"/>
                  </a:cubicBezTo>
                  <a:cubicBezTo>
                    <a:pt x="1608676" y="1015889"/>
                    <a:pt x="1596627" y="1006459"/>
                    <a:pt x="1592960" y="993886"/>
                  </a:cubicBezTo>
                  <a:lnTo>
                    <a:pt x="1549478" y="843534"/>
                  </a:lnTo>
                  <a:lnTo>
                    <a:pt x="1505997" y="993362"/>
                  </a:lnTo>
                  <a:cubicBezTo>
                    <a:pt x="1502329" y="1006459"/>
                    <a:pt x="1490280" y="1015889"/>
                    <a:pt x="1476660" y="1015889"/>
                  </a:cubicBezTo>
                  <a:cubicBezTo>
                    <a:pt x="1463039" y="1015889"/>
                    <a:pt x="1451514" y="1006983"/>
                    <a:pt x="1447323" y="994410"/>
                  </a:cubicBezTo>
                  <a:lnTo>
                    <a:pt x="1377647" y="774907"/>
                  </a:lnTo>
                  <a:cubicBezTo>
                    <a:pt x="1376599" y="772287"/>
                    <a:pt x="1376599" y="769668"/>
                    <a:pt x="1376599" y="767048"/>
                  </a:cubicBezTo>
                  <a:cubicBezTo>
                    <a:pt x="1376599" y="752904"/>
                    <a:pt x="1387601" y="739807"/>
                    <a:pt x="1403317" y="739807"/>
                  </a:cubicBezTo>
                  <a:close/>
                  <a:moveTo>
                    <a:pt x="835580" y="739807"/>
                  </a:moveTo>
                  <a:cubicBezTo>
                    <a:pt x="866488" y="739807"/>
                    <a:pt x="892682" y="749761"/>
                    <a:pt x="911541" y="769144"/>
                  </a:cubicBezTo>
                  <a:cubicBezTo>
                    <a:pt x="930401" y="788003"/>
                    <a:pt x="940879" y="814197"/>
                    <a:pt x="940879" y="844582"/>
                  </a:cubicBezTo>
                  <a:lnTo>
                    <a:pt x="940879" y="988648"/>
                  </a:lnTo>
                  <a:cubicBezTo>
                    <a:pt x="940879" y="1003840"/>
                    <a:pt x="928829" y="1015889"/>
                    <a:pt x="913637" y="1015889"/>
                  </a:cubicBezTo>
                  <a:cubicBezTo>
                    <a:pt x="898444" y="1015889"/>
                    <a:pt x="886920" y="1003840"/>
                    <a:pt x="886920" y="988648"/>
                  </a:cubicBezTo>
                  <a:lnTo>
                    <a:pt x="886920" y="840391"/>
                  </a:lnTo>
                  <a:cubicBezTo>
                    <a:pt x="886920" y="808435"/>
                    <a:pt x="868060" y="789575"/>
                    <a:pt x="835580" y="789575"/>
                  </a:cubicBezTo>
                  <a:cubicBezTo>
                    <a:pt x="818292" y="789575"/>
                    <a:pt x="801004" y="792194"/>
                    <a:pt x="784764" y="796385"/>
                  </a:cubicBezTo>
                  <a:lnTo>
                    <a:pt x="784764" y="988648"/>
                  </a:lnTo>
                  <a:cubicBezTo>
                    <a:pt x="784764" y="1003840"/>
                    <a:pt x="772715" y="1015889"/>
                    <a:pt x="758046" y="1015889"/>
                  </a:cubicBezTo>
                  <a:cubicBezTo>
                    <a:pt x="742854" y="1015889"/>
                    <a:pt x="730805" y="1003840"/>
                    <a:pt x="730805" y="988648"/>
                  </a:cubicBezTo>
                  <a:lnTo>
                    <a:pt x="730805" y="785384"/>
                  </a:lnTo>
                  <a:cubicBezTo>
                    <a:pt x="730805" y="770715"/>
                    <a:pt x="739711" y="758142"/>
                    <a:pt x="753855" y="753428"/>
                  </a:cubicBezTo>
                  <a:cubicBezTo>
                    <a:pt x="779525" y="744522"/>
                    <a:pt x="807290" y="739807"/>
                    <a:pt x="835580" y="739807"/>
                  </a:cubicBezTo>
                  <a:close/>
                  <a:moveTo>
                    <a:pt x="564689" y="739807"/>
                  </a:moveTo>
                  <a:cubicBezTo>
                    <a:pt x="596645" y="739807"/>
                    <a:pt x="624411" y="750284"/>
                    <a:pt x="644317" y="770192"/>
                  </a:cubicBezTo>
                  <a:cubicBezTo>
                    <a:pt x="664225" y="790099"/>
                    <a:pt x="674702" y="817864"/>
                    <a:pt x="674702" y="849821"/>
                  </a:cubicBezTo>
                  <a:lnTo>
                    <a:pt x="674702" y="905875"/>
                  </a:lnTo>
                  <a:cubicBezTo>
                    <a:pt x="674702" y="937832"/>
                    <a:pt x="664225" y="965597"/>
                    <a:pt x="644317" y="985504"/>
                  </a:cubicBezTo>
                  <a:cubicBezTo>
                    <a:pt x="624411" y="1005412"/>
                    <a:pt x="596645" y="1015889"/>
                    <a:pt x="564689" y="1015889"/>
                  </a:cubicBezTo>
                  <a:cubicBezTo>
                    <a:pt x="532732" y="1015889"/>
                    <a:pt x="504967" y="1005412"/>
                    <a:pt x="485060" y="985504"/>
                  </a:cubicBezTo>
                  <a:cubicBezTo>
                    <a:pt x="465153" y="965597"/>
                    <a:pt x="454675" y="937832"/>
                    <a:pt x="454675" y="905875"/>
                  </a:cubicBezTo>
                  <a:lnTo>
                    <a:pt x="454675" y="849821"/>
                  </a:lnTo>
                  <a:cubicBezTo>
                    <a:pt x="454675" y="817864"/>
                    <a:pt x="465153" y="790099"/>
                    <a:pt x="485060" y="770192"/>
                  </a:cubicBezTo>
                  <a:cubicBezTo>
                    <a:pt x="504967" y="750284"/>
                    <a:pt x="532732" y="739807"/>
                    <a:pt x="564689" y="739807"/>
                  </a:cubicBezTo>
                  <a:close/>
                  <a:moveTo>
                    <a:pt x="4875466" y="638175"/>
                  </a:moveTo>
                  <a:cubicBezTo>
                    <a:pt x="4890134" y="638175"/>
                    <a:pt x="4902184" y="650224"/>
                    <a:pt x="4902184" y="665417"/>
                  </a:cubicBezTo>
                  <a:lnTo>
                    <a:pt x="4902184" y="988648"/>
                  </a:lnTo>
                  <a:cubicBezTo>
                    <a:pt x="4902184" y="1003840"/>
                    <a:pt x="4890134" y="1015889"/>
                    <a:pt x="4875466" y="1015889"/>
                  </a:cubicBezTo>
                  <a:cubicBezTo>
                    <a:pt x="4860273" y="1015889"/>
                    <a:pt x="4848224" y="1003840"/>
                    <a:pt x="4848224" y="988648"/>
                  </a:cubicBezTo>
                  <a:lnTo>
                    <a:pt x="4848224" y="665417"/>
                  </a:lnTo>
                  <a:cubicBezTo>
                    <a:pt x="4848224" y="650224"/>
                    <a:pt x="4860273" y="638175"/>
                    <a:pt x="4875466" y="638175"/>
                  </a:cubicBezTo>
                  <a:close/>
                  <a:moveTo>
                    <a:pt x="2958322" y="638175"/>
                  </a:moveTo>
                  <a:cubicBezTo>
                    <a:pt x="2972990" y="638175"/>
                    <a:pt x="2985039" y="650224"/>
                    <a:pt x="2985039" y="665417"/>
                  </a:cubicBezTo>
                  <a:lnTo>
                    <a:pt x="2985039" y="753428"/>
                  </a:lnTo>
                  <a:cubicBezTo>
                    <a:pt x="3001279" y="746093"/>
                    <a:pt x="3022234" y="739807"/>
                    <a:pt x="3039522" y="739807"/>
                  </a:cubicBezTo>
                  <a:cubicBezTo>
                    <a:pt x="3070431" y="739807"/>
                    <a:pt x="3092957" y="748713"/>
                    <a:pt x="3112340" y="768096"/>
                  </a:cubicBezTo>
                  <a:cubicBezTo>
                    <a:pt x="3131200" y="786955"/>
                    <a:pt x="3141154" y="814197"/>
                    <a:pt x="3141154" y="844582"/>
                  </a:cubicBezTo>
                  <a:lnTo>
                    <a:pt x="3141154" y="988648"/>
                  </a:lnTo>
                  <a:cubicBezTo>
                    <a:pt x="3141154" y="1003840"/>
                    <a:pt x="3129105" y="1015889"/>
                    <a:pt x="3113912" y="1015889"/>
                  </a:cubicBezTo>
                  <a:cubicBezTo>
                    <a:pt x="3098720" y="1015889"/>
                    <a:pt x="3087195" y="1003840"/>
                    <a:pt x="3087195" y="988648"/>
                  </a:cubicBezTo>
                  <a:lnTo>
                    <a:pt x="3087195" y="840391"/>
                  </a:lnTo>
                  <a:cubicBezTo>
                    <a:pt x="3087195" y="808435"/>
                    <a:pt x="3068335" y="789575"/>
                    <a:pt x="3035854" y="789575"/>
                  </a:cubicBezTo>
                  <a:cubicBezTo>
                    <a:pt x="3017519" y="789575"/>
                    <a:pt x="2999707" y="796385"/>
                    <a:pt x="2985039" y="808435"/>
                  </a:cubicBezTo>
                  <a:lnTo>
                    <a:pt x="2985039" y="988648"/>
                  </a:lnTo>
                  <a:cubicBezTo>
                    <a:pt x="2985039" y="1003840"/>
                    <a:pt x="2972990" y="1015889"/>
                    <a:pt x="2958322" y="1015889"/>
                  </a:cubicBezTo>
                  <a:cubicBezTo>
                    <a:pt x="2943129" y="1015889"/>
                    <a:pt x="2931080" y="1003840"/>
                    <a:pt x="2931080" y="988648"/>
                  </a:cubicBezTo>
                  <a:lnTo>
                    <a:pt x="2931080" y="665417"/>
                  </a:lnTo>
                  <a:cubicBezTo>
                    <a:pt x="2931080" y="650224"/>
                    <a:pt x="2943129" y="638175"/>
                    <a:pt x="2958322" y="638175"/>
                  </a:cubicBezTo>
                  <a:close/>
                  <a:moveTo>
                    <a:pt x="2777346" y="638175"/>
                  </a:moveTo>
                  <a:cubicBezTo>
                    <a:pt x="2792015" y="638175"/>
                    <a:pt x="2804063" y="650224"/>
                    <a:pt x="2804063" y="665417"/>
                  </a:cubicBezTo>
                  <a:lnTo>
                    <a:pt x="2804063" y="745046"/>
                  </a:lnTo>
                  <a:lnTo>
                    <a:pt x="2854880" y="745046"/>
                  </a:lnTo>
                  <a:cubicBezTo>
                    <a:pt x="2870072" y="745046"/>
                    <a:pt x="2882122" y="756047"/>
                    <a:pt x="2882122" y="770715"/>
                  </a:cubicBezTo>
                  <a:cubicBezTo>
                    <a:pt x="2882122" y="786432"/>
                    <a:pt x="2870596" y="796909"/>
                    <a:pt x="2854880" y="796909"/>
                  </a:cubicBezTo>
                  <a:lnTo>
                    <a:pt x="2804063" y="796909"/>
                  </a:lnTo>
                  <a:lnTo>
                    <a:pt x="2804063" y="933641"/>
                  </a:lnTo>
                  <a:cubicBezTo>
                    <a:pt x="2804063" y="953548"/>
                    <a:pt x="2814541" y="966121"/>
                    <a:pt x="2828162" y="966121"/>
                  </a:cubicBezTo>
                  <a:cubicBezTo>
                    <a:pt x="2843355" y="966121"/>
                    <a:pt x="2845974" y="961930"/>
                    <a:pt x="2855928" y="961930"/>
                  </a:cubicBezTo>
                  <a:cubicBezTo>
                    <a:pt x="2869024" y="961930"/>
                    <a:pt x="2882122" y="971360"/>
                    <a:pt x="2882122" y="987076"/>
                  </a:cubicBezTo>
                  <a:cubicBezTo>
                    <a:pt x="2882122" y="1000173"/>
                    <a:pt x="2872168" y="1010126"/>
                    <a:pt x="2859070" y="1012746"/>
                  </a:cubicBezTo>
                  <a:cubicBezTo>
                    <a:pt x="2848593" y="1014841"/>
                    <a:pt x="2838640" y="1015889"/>
                    <a:pt x="2828162" y="1015889"/>
                  </a:cubicBezTo>
                  <a:cubicBezTo>
                    <a:pt x="2785205" y="1015889"/>
                    <a:pt x="2750104" y="982361"/>
                    <a:pt x="2750104" y="934165"/>
                  </a:cubicBezTo>
                  <a:lnTo>
                    <a:pt x="2750104" y="665417"/>
                  </a:lnTo>
                  <a:cubicBezTo>
                    <a:pt x="2750104" y="650224"/>
                    <a:pt x="2762154" y="638175"/>
                    <a:pt x="2777346" y="638175"/>
                  </a:cubicBezTo>
                  <a:close/>
                  <a:moveTo>
                    <a:pt x="2101071" y="638175"/>
                  </a:moveTo>
                  <a:cubicBezTo>
                    <a:pt x="2115739" y="638175"/>
                    <a:pt x="2127789" y="650224"/>
                    <a:pt x="2127789" y="665417"/>
                  </a:cubicBezTo>
                  <a:lnTo>
                    <a:pt x="2127789" y="753428"/>
                  </a:lnTo>
                  <a:cubicBezTo>
                    <a:pt x="2144029" y="746093"/>
                    <a:pt x="2164984" y="739807"/>
                    <a:pt x="2182272" y="739807"/>
                  </a:cubicBezTo>
                  <a:cubicBezTo>
                    <a:pt x="2213180" y="739807"/>
                    <a:pt x="2235707" y="748713"/>
                    <a:pt x="2255090" y="768096"/>
                  </a:cubicBezTo>
                  <a:cubicBezTo>
                    <a:pt x="2273950" y="786955"/>
                    <a:pt x="2283903" y="814197"/>
                    <a:pt x="2283903" y="844582"/>
                  </a:cubicBezTo>
                  <a:lnTo>
                    <a:pt x="2283903" y="988648"/>
                  </a:lnTo>
                  <a:cubicBezTo>
                    <a:pt x="2283903" y="1003840"/>
                    <a:pt x="2271855" y="1015889"/>
                    <a:pt x="2256662" y="1015889"/>
                  </a:cubicBezTo>
                  <a:cubicBezTo>
                    <a:pt x="2241470" y="1015889"/>
                    <a:pt x="2229944" y="1003840"/>
                    <a:pt x="2229944" y="988648"/>
                  </a:cubicBezTo>
                  <a:lnTo>
                    <a:pt x="2229944" y="840391"/>
                  </a:lnTo>
                  <a:cubicBezTo>
                    <a:pt x="2229944" y="808435"/>
                    <a:pt x="2211085" y="789575"/>
                    <a:pt x="2178605" y="789575"/>
                  </a:cubicBezTo>
                  <a:cubicBezTo>
                    <a:pt x="2160269" y="789575"/>
                    <a:pt x="2142457" y="796385"/>
                    <a:pt x="2127789" y="808435"/>
                  </a:cubicBezTo>
                  <a:lnTo>
                    <a:pt x="2127789" y="988648"/>
                  </a:lnTo>
                  <a:cubicBezTo>
                    <a:pt x="2127789" y="1003840"/>
                    <a:pt x="2115739" y="1015889"/>
                    <a:pt x="2101071" y="1015889"/>
                  </a:cubicBezTo>
                  <a:cubicBezTo>
                    <a:pt x="2085879" y="1015889"/>
                    <a:pt x="2073829" y="1003840"/>
                    <a:pt x="2073829" y="988648"/>
                  </a:cubicBezTo>
                  <a:lnTo>
                    <a:pt x="2073829" y="665417"/>
                  </a:lnTo>
                  <a:cubicBezTo>
                    <a:pt x="2073829" y="650224"/>
                    <a:pt x="2085879" y="638175"/>
                    <a:pt x="2101071" y="638175"/>
                  </a:cubicBezTo>
                  <a:close/>
                  <a:moveTo>
                    <a:pt x="1920096" y="638175"/>
                  </a:moveTo>
                  <a:cubicBezTo>
                    <a:pt x="1934764" y="638175"/>
                    <a:pt x="1946814" y="650224"/>
                    <a:pt x="1946814" y="665417"/>
                  </a:cubicBezTo>
                  <a:lnTo>
                    <a:pt x="1946814" y="745046"/>
                  </a:lnTo>
                  <a:lnTo>
                    <a:pt x="1997629" y="745046"/>
                  </a:lnTo>
                  <a:cubicBezTo>
                    <a:pt x="2012822" y="745046"/>
                    <a:pt x="2024871" y="756047"/>
                    <a:pt x="2024871" y="770715"/>
                  </a:cubicBezTo>
                  <a:cubicBezTo>
                    <a:pt x="2024871" y="786432"/>
                    <a:pt x="2013346" y="796909"/>
                    <a:pt x="1997629" y="796909"/>
                  </a:cubicBezTo>
                  <a:lnTo>
                    <a:pt x="1946814" y="796909"/>
                  </a:lnTo>
                  <a:lnTo>
                    <a:pt x="1946814" y="933641"/>
                  </a:lnTo>
                  <a:cubicBezTo>
                    <a:pt x="1946814" y="953548"/>
                    <a:pt x="1957292" y="966121"/>
                    <a:pt x="1970912" y="966121"/>
                  </a:cubicBezTo>
                  <a:cubicBezTo>
                    <a:pt x="1986104" y="966121"/>
                    <a:pt x="1988724" y="961930"/>
                    <a:pt x="1998677" y="961930"/>
                  </a:cubicBezTo>
                  <a:cubicBezTo>
                    <a:pt x="2011775" y="961930"/>
                    <a:pt x="2024871" y="971360"/>
                    <a:pt x="2024871" y="987076"/>
                  </a:cubicBezTo>
                  <a:cubicBezTo>
                    <a:pt x="2024871" y="1000173"/>
                    <a:pt x="2014917" y="1010126"/>
                    <a:pt x="2001821" y="1012746"/>
                  </a:cubicBezTo>
                  <a:cubicBezTo>
                    <a:pt x="1991343" y="1014841"/>
                    <a:pt x="1981389" y="1015889"/>
                    <a:pt x="1970912" y="1015889"/>
                  </a:cubicBezTo>
                  <a:cubicBezTo>
                    <a:pt x="1927954" y="1015889"/>
                    <a:pt x="1892855" y="982361"/>
                    <a:pt x="1892855" y="934165"/>
                  </a:cubicBezTo>
                  <a:lnTo>
                    <a:pt x="1892855" y="665417"/>
                  </a:lnTo>
                  <a:cubicBezTo>
                    <a:pt x="1892855" y="650224"/>
                    <a:pt x="1904904" y="638175"/>
                    <a:pt x="1920096" y="638175"/>
                  </a:cubicBezTo>
                  <a:close/>
                  <a:moveTo>
                    <a:pt x="1799414" y="638175"/>
                  </a:moveTo>
                  <a:cubicBezTo>
                    <a:pt x="1816178" y="638175"/>
                    <a:pt x="1829799" y="651796"/>
                    <a:pt x="1829799" y="668560"/>
                  </a:cubicBezTo>
                  <a:cubicBezTo>
                    <a:pt x="1829799" y="685324"/>
                    <a:pt x="1816178" y="698945"/>
                    <a:pt x="1799414" y="698945"/>
                  </a:cubicBezTo>
                  <a:cubicBezTo>
                    <a:pt x="1782650" y="698945"/>
                    <a:pt x="1769029" y="685324"/>
                    <a:pt x="1769029" y="668560"/>
                  </a:cubicBezTo>
                  <a:cubicBezTo>
                    <a:pt x="1769029" y="651796"/>
                    <a:pt x="1782650" y="638175"/>
                    <a:pt x="1799414" y="638175"/>
                  </a:cubicBezTo>
                  <a:close/>
                  <a:moveTo>
                    <a:pt x="1180432" y="638175"/>
                  </a:moveTo>
                  <a:cubicBezTo>
                    <a:pt x="1195625" y="638175"/>
                    <a:pt x="1207674" y="650224"/>
                    <a:pt x="1207674" y="665417"/>
                  </a:cubicBezTo>
                  <a:lnTo>
                    <a:pt x="1207674" y="970312"/>
                  </a:lnTo>
                  <a:cubicBezTo>
                    <a:pt x="1207674" y="984980"/>
                    <a:pt x="1198244" y="997553"/>
                    <a:pt x="1184623" y="1002268"/>
                  </a:cubicBezTo>
                  <a:cubicBezTo>
                    <a:pt x="1158430" y="1011174"/>
                    <a:pt x="1130664" y="1015889"/>
                    <a:pt x="1102375" y="1015889"/>
                  </a:cubicBezTo>
                  <a:cubicBezTo>
                    <a:pt x="1071990" y="1015889"/>
                    <a:pt x="1045796" y="1005935"/>
                    <a:pt x="1026413" y="986552"/>
                  </a:cubicBezTo>
                  <a:cubicBezTo>
                    <a:pt x="1007553" y="967693"/>
                    <a:pt x="997600" y="941499"/>
                    <a:pt x="997600" y="910590"/>
                  </a:cubicBezTo>
                  <a:lnTo>
                    <a:pt x="997600" y="844582"/>
                  </a:lnTo>
                  <a:cubicBezTo>
                    <a:pt x="997600" y="814197"/>
                    <a:pt x="1007030" y="787480"/>
                    <a:pt x="1025889" y="768620"/>
                  </a:cubicBezTo>
                  <a:cubicBezTo>
                    <a:pt x="1045272" y="749237"/>
                    <a:pt x="1071990" y="739807"/>
                    <a:pt x="1102375" y="739807"/>
                  </a:cubicBezTo>
                  <a:cubicBezTo>
                    <a:pt x="1120187" y="739807"/>
                    <a:pt x="1139570" y="746093"/>
                    <a:pt x="1153714" y="753428"/>
                  </a:cubicBezTo>
                  <a:cubicBezTo>
                    <a:pt x="1153714" y="719376"/>
                    <a:pt x="1153714" y="665417"/>
                    <a:pt x="1153714" y="665417"/>
                  </a:cubicBezTo>
                  <a:cubicBezTo>
                    <a:pt x="1153714" y="650224"/>
                    <a:pt x="1165240" y="638175"/>
                    <a:pt x="1180432" y="638175"/>
                  </a:cubicBezTo>
                  <a:close/>
                  <a:moveTo>
                    <a:pt x="224646" y="638175"/>
                  </a:moveTo>
                  <a:cubicBezTo>
                    <a:pt x="239315" y="638175"/>
                    <a:pt x="251364" y="650224"/>
                    <a:pt x="251364" y="665417"/>
                  </a:cubicBezTo>
                  <a:lnTo>
                    <a:pt x="251364" y="753428"/>
                  </a:lnTo>
                  <a:cubicBezTo>
                    <a:pt x="267604" y="746093"/>
                    <a:pt x="288559" y="739807"/>
                    <a:pt x="305847" y="739807"/>
                  </a:cubicBezTo>
                  <a:cubicBezTo>
                    <a:pt x="336756" y="739807"/>
                    <a:pt x="359806" y="748713"/>
                    <a:pt x="378665" y="768096"/>
                  </a:cubicBezTo>
                  <a:cubicBezTo>
                    <a:pt x="397525" y="786955"/>
                    <a:pt x="407479" y="814197"/>
                    <a:pt x="407479" y="844582"/>
                  </a:cubicBezTo>
                  <a:lnTo>
                    <a:pt x="407479" y="910590"/>
                  </a:lnTo>
                  <a:cubicBezTo>
                    <a:pt x="407479" y="941499"/>
                    <a:pt x="397001" y="967693"/>
                    <a:pt x="378142" y="986552"/>
                  </a:cubicBezTo>
                  <a:cubicBezTo>
                    <a:pt x="359282" y="1005935"/>
                    <a:pt x="333089" y="1015889"/>
                    <a:pt x="302180" y="1015889"/>
                  </a:cubicBezTo>
                  <a:cubicBezTo>
                    <a:pt x="273891" y="1015889"/>
                    <a:pt x="246649" y="1011174"/>
                    <a:pt x="220456" y="1002268"/>
                  </a:cubicBezTo>
                  <a:cubicBezTo>
                    <a:pt x="206835" y="997553"/>
                    <a:pt x="197405" y="984980"/>
                    <a:pt x="197405" y="970312"/>
                  </a:cubicBezTo>
                  <a:lnTo>
                    <a:pt x="197405" y="665417"/>
                  </a:lnTo>
                  <a:cubicBezTo>
                    <a:pt x="197405" y="650224"/>
                    <a:pt x="209454" y="638175"/>
                    <a:pt x="224646" y="638175"/>
                  </a:cubicBezTo>
                  <a:close/>
                  <a:moveTo>
                    <a:pt x="4714541" y="258794"/>
                  </a:moveTo>
                  <a:cubicBezTo>
                    <a:pt x="4668963" y="258794"/>
                    <a:pt x="4666344" y="283417"/>
                    <a:pt x="4666344" y="292322"/>
                  </a:cubicBezTo>
                  <a:cubicBezTo>
                    <a:pt x="4666344" y="301752"/>
                    <a:pt x="4668963" y="327946"/>
                    <a:pt x="4714541" y="327946"/>
                  </a:cubicBezTo>
                  <a:cubicBezTo>
                    <a:pt x="4732353" y="327946"/>
                    <a:pt x="4751736" y="325326"/>
                    <a:pt x="4768500" y="321136"/>
                  </a:cubicBezTo>
                  <a:lnTo>
                    <a:pt x="4768500" y="258794"/>
                  </a:lnTo>
                  <a:close/>
                  <a:moveTo>
                    <a:pt x="1637966" y="258794"/>
                  </a:moveTo>
                  <a:cubicBezTo>
                    <a:pt x="1592388" y="258794"/>
                    <a:pt x="1589769" y="283417"/>
                    <a:pt x="1589769" y="292322"/>
                  </a:cubicBezTo>
                  <a:cubicBezTo>
                    <a:pt x="1589769" y="301752"/>
                    <a:pt x="1592388" y="327946"/>
                    <a:pt x="1637966" y="327946"/>
                  </a:cubicBezTo>
                  <a:cubicBezTo>
                    <a:pt x="1655777" y="327946"/>
                    <a:pt x="1675161" y="325326"/>
                    <a:pt x="1691925" y="321136"/>
                  </a:cubicBezTo>
                  <a:lnTo>
                    <a:pt x="1691925" y="258794"/>
                  </a:lnTo>
                  <a:close/>
                  <a:moveTo>
                    <a:pt x="885490" y="258794"/>
                  </a:moveTo>
                  <a:cubicBezTo>
                    <a:pt x="839913" y="258794"/>
                    <a:pt x="837294" y="283417"/>
                    <a:pt x="837294" y="292322"/>
                  </a:cubicBezTo>
                  <a:cubicBezTo>
                    <a:pt x="837294" y="301752"/>
                    <a:pt x="839913" y="327946"/>
                    <a:pt x="885490" y="327946"/>
                  </a:cubicBezTo>
                  <a:cubicBezTo>
                    <a:pt x="903303" y="327946"/>
                    <a:pt x="922686" y="325326"/>
                    <a:pt x="939450" y="321136"/>
                  </a:cubicBezTo>
                  <a:lnTo>
                    <a:pt x="939450" y="258794"/>
                  </a:lnTo>
                  <a:close/>
                  <a:moveTo>
                    <a:pt x="5255275" y="151400"/>
                  </a:moveTo>
                  <a:cubicBezTo>
                    <a:pt x="5223319" y="151400"/>
                    <a:pt x="5204459" y="170260"/>
                    <a:pt x="5204459" y="202216"/>
                  </a:cubicBezTo>
                  <a:lnTo>
                    <a:pt x="5204459" y="277130"/>
                  </a:lnTo>
                  <a:cubicBezTo>
                    <a:pt x="5204459" y="309610"/>
                    <a:pt x="5223319" y="327946"/>
                    <a:pt x="5255275" y="327946"/>
                  </a:cubicBezTo>
                  <a:cubicBezTo>
                    <a:pt x="5273087" y="327946"/>
                    <a:pt x="5290374" y="325850"/>
                    <a:pt x="5306615" y="321136"/>
                  </a:cubicBezTo>
                  <a:lnTo>
                    <a:pt x="5306615" y="170260"/>
                  </a:lnTo>
                  <a:cubicBezTo>
                    <a:pt x="5292470" y="158210"/>
                    <a:pt x="5274134" y="151400"/>
                    <a:pt x="5255275" y="151400"/>
                  </a:cubicBezTo>
                  <a:close/>
                  <a:moveTo>
                    <a:pt x="3912250" y="151400"/>
                  </a:moveTo>
                  <a:cubicBezTo>
                    <a:pt x="3879245" y="151400"/>
                    <a:pt x="3861435" y="171307"/>
                    <a:pt x="3861435" y="215313"/>
                  </a:cubicBezTo>
                  <a:lnTo>
                    <a:pt x="3963590" y="215313"/>
                  </a:lnTo>
                  <a:cubicBezTo>
                    <a:pt x="3963590" y="171831"/>
                    <a:pt x="3945778" y="151400"/>
                    <a:pt x="3912250" y="151400"/>
                  </a:cubicBezTo>
                  <a:close/>
                  <a:moveTo>
                    <a:pt x="3098339" y="151400"/>
                  </a:moveTo>
                  <a:cubicBezTo>
                    <a:pt x="3062715" y="151400"/>
                    <a:pt x="3042284" y="171831"/>
                    <a:pt x="3042284" y="207455"/>
                  </a:cubicBezTo>
                  <a:lnTo>
                    <a:pt x="3042284" y="272415"/>
                  </a:lnTo>
                  <a:cubicBezTo>
                    <a:pt x="3042284" y="307515"/>
                    <a:pt x="3062715" y="327946"/>
                    <a:pt x="3098339" y="327946"/>
                  </a:cubicBezTo>
                  <a:cubicBezTo>
                    <a:pt x="3133962" y="327946"/>
                    <a:pt x="3154394" y="307515"/>
                    <a:pt x="3154394" y="272415"/>
                  </a:cubicBezTo>
                  <a:lnTo>
                    <a:pt x="3154394" y="207455"/>
                  </a:lnTo>
                  <a:cubicBezTo>
                    <a:pt x="3154394" y="174450"/>
                    <a:pt x="3132915" y="151400"/>
                    <a:pt x="3098339" y="151400"/>
                  </a:cubicBezTo>
                  <a:close/>
                  <a:moveTo>
                    <a:pt x="2460164" y="151400"/>
                  </a:moveTo>
                  <a:cubicBezTo>
                    <a:pt x="2424540" y="151400"/>
                    <a:pt x="2404109" y="171831"/>
                    <a:pt x="2404109" y="207455"/>
                  </a:cubicBezTo>
                  <a:lnTo>
                    <a:pt x="2404109" y="272415"/>
                  </a:lnTo>
                  <a:cubicBezTo>
                    <a:pt x="2404109" y="307515"/>
                    <a:pt x="2424540" y="327946"/>
                    <a:pt x="2460164" y="327946"/>
                  </a:cubicBezTo>
                  <a:cubicBezTo>
                    <a:pt x="2495787" y="327946"/>
                    <a:pt x="2516218" y="307515"/>
                    <a:pt x="2516218" y="272415"/>
                  </a:cubicBezTo>
                  <a:lnTo>
                    <a:pt x="2516218" y="207455"/>
                  </a:lnTo>
                  <a:cubicBezTo>
                    <a:pt x="2516218" y="174450"/>
                    <a:pt x="2494739" y="151400"/>
                    <a:pt x="2460164" y="151400"/>
                  </a:cubicBezTo>
                  <a:close/>
                  <a:moveTo>
                    <a:pt x="4988480" y="101632"/>
                  </a:moveTo>
                  <a:cubicBezTo>
                    <a:pt x="5019388" y="101632"/>
                    <a:pt x="5045582" y="111585"/>
                    <a:pt x="5064442" y="130969"/>
                  </a:cubicBezTo>
                  <a:cubicBezTo>
                    <a:pt x="5083301" y="149828"/>
                    <a:pt x="5093779" y="176022"/>
                    <a:pt x="5093779" y="206407"/>
                  </a:cubicBezTo>
                  <a:lnTo>
                    <a:pt x="5093779" y="350472"/>
                  </a:lnTo>
                  <a:cubicBezTo>
                    <a:pt x="5093779" y="365665"/>
                    <a:pt x="5081730" y="377714"/>
                    <a:pt x="5066537" y="377714"/>
                  </a:cubicBezTo>
                  <a:cubicBezTo>
                    <a:pt x="5051345" y="377714"/>
                    <a:pt x="5039819" y="365665"/>
                    <a:pt x="5039819" y="350472"/>
                  </a:cubicBezTo>
                  <a:lnTo>
                    <a:pt x="5039819" y="202216"/>
                  </a:lnTo>
                  <a:cubicBezTo>
                    <a:pt x="5039819" y="170260"/>
                    <a:pt x="5020960" y="151400"/>
                    <a:pt x="4988480" y="151400"/>
                  </a:cubicBezTo>
                  <a:cubicBezTo>
                    <a:pt x="4971192" y="151400"/>
                    <a:pt x="4953904" y="154019"/>
                    <a:pt x="4937664" y="158210"/>
                  </a:cubicBezTo>
                  <a:lnTo>
                    <a:pt x="4937664" y="350472"/>
                  </a:lnTo>
                  <a:cubicBezTo>
                    <a:pt x="4937664" y="365665"/>
                    <a:pt x="4925615" y="377714"/>
                    <a:pt x="4910946" y="377714"/>
                  </a:cubicBezTo>
                  <a:cubicBezTo>
                    <a:pt x="4895753" y="377714"/>
                    <a:pt x="4883705" y="365665"/>
                    <a:pt x="4883705" y="350472"/>
                  </a:cubicBezTo>
                  <a:lnTo>
                    <a:pt x="4883705" y="147209"/>
                  </a:lnTo>
                  <a:cubicBezTo>
                    <a:pt x="4883705" y="132540"/>
                    <a:pt x="4892611" y="119967"/>
                    <a:pt x="4906755" y="115253"/>
                  </a:cubicBezTo>
                  <a:cubicBezTo>
                    <a:pt x="4932425" y="106347"/>
                    <a:pt x="4960190" y="101632"/>
                    <a:pt x="4988480" y="101632"/>
                  </a:cubicBezTo>
                  <a:close/>
                  <a:moveTo>
                    <a:pt x="4731829" y="101632"/>
                  </a:moveTo>
                  <a:cubicBezTo>
                    <a:pt x="4790503" y="101632"/>
                    <a:pt x="4822459" y="144066"/>
                    <a:pt x="4822459" y="190691"/>
                  </a:cubicBezTo>
                  <a:lnTo>
                    <a:pt x="4822459" y="332137"/>
                  </a:lnTo>
                  <a:cubicBezTo>
                    <a:pt x="4822459" y="346805"/>
                    <a:pt x="4813030" y="359378"/>
                    <a:pt x="4799408" y="364093"/>
                  </a:cubicBezTo>
                  <a:cubicBezTo>
                    <a:pt x="4773739" y="372999"/>
                    <a:pt x="4743878" y="377714"/>
                    <a:pt x="4714541" y="377714"/>
                  </a:cubicBezTo>
                  <a:cubicBezTo>
                    <a:pt x="4682585" y="377714"/>
                    <a:pt x="4657438" y="369856"/>
                    <a:pt x="4639627" y="354663"/>
                  </a:cubicBezTo>
                  <a:cubicBezTo>
                    <a:pt x="4621815" y="339471"/>
                    <a:pt x="4612385" y="317992"/>
                    <a:pt x="4612385" y="292322"/>
                  </a:cubicBezTo>
                  <a:cubicBezTo>
                    <a:pt x="4612385" y="266652"/>
                    <a:pt x="4621815" y="246745"/>
                    <a:pt x="4639627" y="232077"/>
                  </a:cubicBezTo>
                  <a:cubicBezTo>
                    <a:pt x="4657438" y="216884"/>
                    <a:pt x="4682585" y="209026"/>
                    <a:pt x="4714541" y="209026"/>
                  </a:cubicBezTo>
                  <a:lnTo>
                    <a:pt x="4768500" y="209026"/>
                  </a:lnTo>
                  <a:lnTo>
                    <a:pt x="4768500" y="190691"/>
                  </a:lnTo>
                  <a:cubicBezTo>
                    <a:pt x="4768500" y="168688"/>
                    <a:pt x="4752260" y="151400"/>
                    <a:pt x="4725018" y="151400"/>
                  </a:cubicBezTo>
                  <a:cubicBezTo>
                    <a:pt x="4700396" y="151400"/>
                    <a:pt x="4686776" y="154543"/>
                    <a:pt x="4668440" y="165545"/>
                  </a:cubicBezTo>
                  <a:cubicBezTo>
                    <a:pt x="4664248" y="168164"/>
                    <a:pt x="4658486" y="170260"/>
                    <a:pt x="4653771" y="170260"/>
                  </a:cubicBezTo>
                  <a:cubicBezTo>
                    <a:pt x="4639627" y="170260"/>
                    <a:pt x="4628102" y="159782"/>
                    <a:pt x="4628102" y="146685"/>
                  </a:cubicBezTo>
                  <a:cubicBezTo>
                    <a:pt x="4628102" y="137255"/>
                    <a:pt x="4632293" y="127826"/>
                    <a:pt x="4641198" y="122587"/>
                  </a:cubicBezTo>
                  <a:cubicBezTo>
                    <a:pt x="4669487" y="106347"/>
                    <a:pt x="4694110" y="101632"/>
                    <a:pt x="4731829" y="101632"/>
                  </a:cubicBezTo>
                  <a:close/>
                  <a:moveTo>
                    <a:pt x="4169425" y="101632"/>
                  </a:moveTo>
                  <a:cubicBezTo>
                    <a:pt x="4195095" y="101632"/>
                    <a:pt x="4219717" y="107394"/>
                    <a:pt x="4242244" y="118396"/>
                  </a:cubicBezTo>
                  <a:cubicBezTo>
                    <a:pt x="4252197" y="123111"/>
                    <a:pt x="4257436" y="132540"/>
                    <a:pt x="4257436" y="142494"/>
                  </a:cubicBezTo>
                  <a:cubicBezTo>
                    <a:pt x="4257436" y="155591"/>
                    <a:pt x="4246434" y="167116"/>
                    <a:pt x="4231766" y="167116"/>
                  </a:cubicBezTo>
                  <a:cubicBezTo>
                    <a:pt x="4227052" y="167116"/>
                    <a:pt x="4222861" y="165545"/>
                    <a:pt x="4219193" y="163973"/>
                  </a:cubicBezTo>
                  <a:cubicBezTo>
                    <a:pt x="4204001" y="157163"/>
                    <a:pt x="4186713" y="151400"/>
                    <a:pt x="4169425" y="151400"/>
                  </a:cubicBezTo>
                  <a:cubicBezTo>
                    <a:pt x="4137468" y="151400"/>
                    <a:pt x="4118610" y="170260"/>
                    <a:pt x="4118610" y="202216"/>
                  </a:cubicBezTo>
                  <a:lnTo>
                    <a:pt x="4118610" y="276606"/>
                  </a:lnTo>
                  <a:cubicBezTo>
                    <a:pt x="4118610" y="309086"/>
                    <a:pt x="4137468" y="327422"/>
                    <a:pt x="4169425" y="327422"/>
                  </a:cubicBezTo>
                  <a:cubicBezTo>
                    <a:pt x="4186713" y="327422"/>
                    <a:pt x="4205573" y="321659"/>
                    <a:pt x="4220765" y="314325"/>
                  </a:cubicBezTo>
                  <a:cubicBezTo>
                    <a:pt x="4224431" y="312230"/>
                    <a:pt x="4228099" y="311706"/>
                    <a:pt x="4232290" y="311706"/>
                  </a:cubicBezTo>
                  <a:cubicBezTo>
                    <a:pt x="4245387" y="311706"/>
                    <a:pt x="4257436" y="322183"/>
                    <a:pt x="4257436" y="336852"/>
                  </a:cubicBezTo>
                  <a:cubicBezTo>
                    <a:pt x="4257436" y="346805"/>
                    <a:pt x="4251673" y="356235"/>
                    <a:pt x="4241720" y="360950"/>
                  </a:cubicBezTo>
                  <a:cubicBezTo>
                    <a:pt x="4219193" y="371951"/>
                    <a:pt x="4195095" y="377714"/>
                    <a:pt x="4169425" y="377714"/>
                  </a:cubicBezTo>
                  <a:cubicBezTo>
                    <a:pt x="4139041" y="377714"/>
                    <a:pt x="4112847" y="367760"/>
                    <a:pt x="4093463" y="348377"/>
                  </a:cubicBezTo>
                  <a:cubicBezTo>
                    <a:pt x="4074604" y="329517"/>
                    <a:pt x="4064650" y="303324"/>
                    <a:pt x="4064650" y="272415"/>
                  </a:cubicBezTo>
                  <a:lnTo>
                    <a:pt x="4064650" y="206407"/>
                  </a:lnTo>
                  <a:cubicBezTo>
                    <a:pt x="4064650" y="176022"/>
                    <a:pt x="4074604" y="149828"/>
                    <a:pt x="4093463" y="130969"/>
                  </a:cubicBezTo>
                  <a:cubicBezTo>
                    <a:pt x="4112847" y="111585"/>
                    <a:pt x="4139041" y="101632"/>
                    <a:pt x="4169425" y="101632"/>
                  </a:cubicBezTo>
                  <a:close/>
                  <a:moveTo>
                    <a:pt x="3912250" y="101632"/>
                  </a:moveTo>
                  <a:cubicBezTo>
                    <a:pt x="3943159" y="101632"/>
                    <a:pt x="3969353" y="111585"/>
                    <a:pt x="3988211" y="130969"/>
                  </a:cubicBezTo>
                  <a:cubicBezTo>
                    <a:pt x="4007072" y="149828"/>
                    <a:pt x="4017549" y="176022"/>
                    <a:pt x="4017549" y="206407"/>
                  </a:cubicBezTo>
                  <a:lnTo>
                    <a:pt x="4017549" y="231029"/>
                  </a:lnTo>
                  <a:cubicBezTo>
                    <a:pt x="4017549" y="249888"/>
                    <a:pt x="4002357" y="265081"/>
                    <a:pt x="3983497" y="265081"/>
                  </a:cubicBezTo>
                  <a:lnTo>
                    <a:pt x="3861435" y="265081"/>
                  </a:lnTo>
                  <a:cubicBezTo>
                    <a:pt x="3861435" y="286560"/>
                    <a:pt x="3865101" y="300704"/>
                    <a:pt x="3871912" y="310134"/>
                  </a:cubicBezTo>
                  <a:cubicBezTo>
                    <a:pt x="3880818" y="321659"/>
                    <a:pt x="3894438" y="327946"/>
                    <a:pt x="3912250" y="327946"/>
                  </a:cubicBezTo>
                  <a:cubicBezTo>
                    <a:pt x="3932158" y="327946"/>
                    <a:pt x="3951017" y="322183"/>
                    <a:pt x="3968829" y="314325"/>
                  </a:cubicBezTo>
                  <a:cubicBezTo>
                    <a:pt x="3972496" y="312753"/>
                    <a:pt x="3976163" y="311706"/>
                    <a:pt x="3979830" y="311706"/>
                  </a:cubicBezTo>
                  <a:cubicBezTo>
                    <a:pt x="3992926" y="311706"/>
                    <a:pt x="4005500" y="322707"/>
                    <a:pt x="4005500" y="336328"/>
                  </a:cubicBezTo>
                  <a:cubicBezTo>
                    <a:pt x="4005500" y="346282"/>
                    <a:pt x="4001309" y="355187"/>
                    <a:pt x="3991879" y="359902"/>
                  </a:cubicBezTo>
                  <a:cubicBezTo>
                    <a:pt x="3966733" y="371951"/>
                    <a:pt x="3940016" y="377714"/>
                    <a:pt x="3912250" y="377714"/>
                  </a:cubicBezTo>
                  <a:cubicBezTo>
                    <a:pt x="3881866" y="377714"/>
                    <a:pt x="3855672" y="367760"/>
                    <a:pt x="3836288" y="348377"/>
                  </a:cubicBezTo>
                  <a:cubicBezTo>
                    <a:pt x="3817429" y="329517"/>
                    <a:pt x="3807475" y="303324"/>
                    <a:pt x="3807475" y="272415"/>
                  </a:cubicBezTo>
                  <a:lnTo>
                    <a:pt x="3807475" y="206407"/>
                  </a:lnTo>
                  <a:cubicBezTo>
                    <a:pt x="3807475" y="176022"/>
                    <a:pt x="3817429" y="149828"/>
                    <a:pt x="3836288" y="130969"/>
                  </a:cubicBezTo>
                  <a:cubicBezTo>
                    <a:pt x="3855672" y="111585"/>
                    <a:pt x="3881866" y="101632"/>
                    <a:pt x="3912250" y="101632"/>
                  </a:cubicBezTo>
                  <a:close/>
                  <a:moveTo>
                    <a:pt x="3645454" y="101632"/>
                  </a:moveTo>
                  <a:cubicBezTo>
                    <a:pt x="3676364" y="101632"/>
                    <a:pt x="3702557" y="111585"/>
                    <a:pt x="3721416" y="130969"/>
                  </a:cubicBezTo>
                  <a:cubicBezTo>
                    <a:pt x="3740276" y="149828"/>
                    <a:pt x="3750754" y="176022"/>
                    <a:pt x="3750754" y="206407"/>
                  </a:cubicBezTo>
                  <a:lnTo>
                    <a:pt x="3750754" y="350472"/>
                  </a:lnTo>
                  <a:cubicBezTo>
                    <a:pt x="3750754" y="365665"/>
                    <a:pt x="3738704" y="377714"/>
                    <a:pt x="3723512" y="377714"/>
                  </a:cubicBezTo>
                  <a:cubicBezTo>
                    <a:pt x="3708320" y="377714"/>
                    <a:pt x="3696795" y="365665"/>
                    <a:pt x="3696795" y="350472"/>
                  </a:cubicBezTo>
                  <a:lnTo>
                    <a:pt x="3696795" y="202216"/>
                  </a:lnTo>
                  <a:cubicBezTo>
                    <a:pt x="3696795" y="170260"/>
                    <a:pt x="3677935" y="151400"/>
                    <a:pt x="3645454" y="151400"/>
                  </a:cubicBezTo>
                  <a:cubicBezTo>
                    <a:pt x="3628167" y="151400"/>
                    <a:pt x="3610879" y="154019"/>
                    <a:pt x="3594639" y="158210"/>
                  </a:cubicBezTo>
                  <a:lnTo>
                    <a:pt x="3594639" y="350472"/>
                  </a:lnTo>
                  <a:cubicBezTo>
                    <a:pt x="3594639" y="365665"/>
                    <a:pt x="3582590" y="377714"/>
                    <a:pt x="3567922" y="377714"/>
                  </a:cubicBezTo>
                  <a:cubicBezTo>
                    <a:pt x="3552729" y="377714"/>
                    <a:pt x="3540680" y="365665"/>
                    <a:pt x="3540680" y="350472"/>
                  </a:cubicBezTo>
                  <a:lnTo>
                    <a:pt x="3540680" y="147209"/>
                  </a:lnTo>
                  <a:cubicBezTo>
                    <a:pt x="3540680" y="132540"/>
                    <a:pt x="3549586" y="119967"/>
                    <a:pt x="3563730" y="115253"/>
                  </a:cubicBezTo>
                  <a:cubicBezTo>
                    <a:pt x="3589401" y="106347"/>
                    <a:pt x="3617166" y="101632"/>
                    <a:pt x="3645454" y="101632"/>
                  </a:cubicBezTo>
                  <a:close/>
                  <a:moveTo>
                    <a:pt x="3369229" y="101632"/>
                  </a:moveTo>
                  <a:cubicBezTo>
                    <a:pt x="3400139" y="101632"/>
                    <a:pt x="3426332" y="111585"/>
                    <a:pt x="3445191" y="130969"/>
                  </a:cubicBezTo>
                  <a:cubicBezTo>
                    <a:pt x="3464052" y="149828"/>
                    <a:pt x="3474529" y="176022"/>
                    <a:pt x="3474529" y="206407"/>
                  </a:cubicBezTo>
                  <a:lnTo>
                    <a:pt x="3474529" y="350472"/>
                  </a:lnTo>
                  <a:cubicBezTo>
                    <a:pt x="3474529" y="365665"/>
                    <a:pt x="3462480" y="377714"/>
                    <a:pt x="3447287" y="377714"/>
                  </a:cubicBezTo>
                  <a:cubicBezTo>
                    <a:pt x="3432095" y="377714"/>
                    <a:pt x="3420570" y="365665"/>
                    <a:pt x="3420570" y="350472"/>
                  </a:cubicBezTo>
                  <a:lnTo>
                    <a:pt x="3420570" y="202216"/>
                  </a:lnTo>
                  <a:cubicBezTo>
                    <a:pt x="3420570" y="170260"/>
                    <a:pt x="3401710" y="151400"/>
                    <a:pt x="3369229" y="151400"/>
                  </a:cubicBezTo>
                  <a:cubicBezTo>
                    <a:pt x="3351942" y="151400"/>
                    <a:pt x="3334654" y="154019"/>
                    <a:pt x="3318414" y="158210"/>
                  </a:cubicBezTo>
                  <a:lnTo>
                    <a:pt x="3318414" y="350472"/>
                  </a:lnTo>
                  <a:cubicBezTo>
                    <a:pt x="3318414" y="365665"/>
                    <a:pt x="3306365" y="377714"/>
                    <a:pt x="3291697" y="377714"/>
                  </a:cubicBezTo>
                  <a:cubicBezTo>
                    <a:pt x="3276503" y="377714"/>
                    <a:pt x="3264455" y="365665"/>
                    <a:pt x="3264455" y="350472"/>
                  </a:cubicBezTo>
                  <a:lnTo>
                    <a:pt x="3264455" y="147209"/>
                  </a:lnTo>
                  <a:cubicBezTo>
                    <a:pt x="3264455" y="132540"/>
                    <a:pt x="3273361" y="119967"/>
                    <a:pt x="3287505" y="115253"/>
                  </a:cubicBezTo>
                  <a:cubicBezTo>
                    <a:pt x="3313176" y="106347"/>
                    <a:pt x="3340941" y="101632"/>
                    <a:pt x="3369229" y="101632"/>
                  </a:cubicBezTo>
                  <a:close/>
                  <a:moveTo>
                    <a:pt x="3098339" y="101632"/>
                  </a:moveTo>
                  <a:cubicBezTo>
                    <a:pt x="3130295" y="101632"/>
                    <a:pt x="3158061" y="112109"/>
                    <a:pt x="3177967" y="132017"/>
                  </a:cubicBezTo>
                  <a:cubicBezTo>
                    <a:pt x="3197875" y="151924"/>
                    <a:pt x="3208353" y="179689"/>
                    <a:pt x="3208353" y="211646"/>
                  </a:cubicBezTo>
                  <a:lnTo>
                    <a:pt x="3208353" y="267700"/>
                  </a:lnTo>
                  <a:cubicBezTo>
                    <a:pt x="3208353" y="299657"/>
                    <a:pt x="3197875" y="327422"/>
                    <a:pt x="3177967" y="347329"/>
                  </a:cubicBezTo>
                  <a:cubicBezTo>
                    <a:pt x="3158061" y="367236"/>
                    <a:pt x="3130295" y="377714"/>
                    <a:pt x="3098339" y="377714"/>
                  </a:cubicBezTo>
                  <a:cubicBezTo>
                    <a:pt x="3066383" y="377714"/>
                    <a:pt x="3038617" y="367236"/>
                    <a:pt x="3018710" y="347329"/>
                  </a:cubicBezTo>
                  <a:cubicBezTo>
                    <a:pt x="2998802" y="327422"/>
                    <a:pt x="2988325" y="299657"/>
                    <a:pt x="2988325" y="267700"/>
                  </a:cubicBezTo>
                  <a:lnTo>
                    <a:pt x="2988325" y="211646"/>
                  </a:lnTo>
                  <a:cubicBezTo>
                    <a:pt x="2988325" y="179689"/>
                    <a:pt x="2998802" y="151924"/>
                    <a:pt x="3018710" y="132017"/>
                  </a:cubicBezTo>
                  <a:cubicBezTo>
                    <a:pt x="3038617" y="112109"/>
                    <a:pt x="3066383" y="101632"/>
                    <a:pt x="3098339" y="101632"/>
                  </a:cubicBezTo>
                  <a:close/>
                  <a:moveTo>
                    <a:pt x="2864500" y="101632"/>
                  </a:moveTo>
                  <a:cubicBezTo>
                    <a:pt x="2890170" y="101632"/>
                    <a:pt x="2914792" y="107394"/>
                    <a:pt x="2937318" y="118396"/>
                  </a:cubicBezTo>
                  <a:cubicBezTo>
                    <a:pt x="2947272" y="123111"/>
                    <a:pt x="2952510" y="132540"/>
                    <a:pt x="2952510" y="142494"/>
                  </a:cubicBezTo>
                  <a:cubicBezTo>
                    <a:pt x="2952510" y="155591"/>
                    <a:pt x="2941509" y="167116"/>
                    <a:pt x="2926841" y="167116"/>
                  </a:cubicBezTo>
                  <a:cubicBezTo>
                    <a:pt x="2922126" y="167116"/>
                    <a:pt x="2917935" y="165545"/>
                    <a:pt x="2914268" y="163973"/>
                  </a:cubicBezTo>
                  <a:cubicBezTo>
                    <a:pt x="2899075" y="157163"/>
                    <a:pt x="2881788" y="151400"/>
                    <a:pt x="2864500" y="151400"/>
                  </a:cubicBezTo>
                  <a:cubicBezTo>
                    <a:pt x="2832544" y="151400"/>
                    <a:pt x="2813685" y="170260"/>
                    <a:pt x="2813685" y="202216"/>
                  </a:cubicBezTo>
                  <a:lnTo>
                    <a:pt x="2813685" y="276606"/>
                  </a:lnTo>
                  <a:cubicBezTo>
                    <a:pt x="2813685" y="309086"/>
                    <a:pt x="2832544" y="327422"/>
                    <a:pt x="2864500" y="327422"/>
                  </a:cubicBezTo>
                  <a:cubicBezTo>
                    <a:pt x="2881788" y="327422"/>
                    <a:pt x="2900648" y="321659"/>
                    <a:pt x="2915839" y="314325"/>
                  </a:cubicBezTo>
                  <a:cubicBezTo>
                    <a:pt x="2919507" y="312230"/>
                    <a:pt x="2923174" y="311706"/>
                    <a:pt x="2927365" y="311706"/>
                  </a:cubicBezTo>
                  <a:cubicBezTo>
                    <a:pt x="2940462" y="311706"/>
                    <a:pt x="2952510" y="322183"/>
                    <a:pt x="2952510" y="336852"/>
                  </a:cubicBezTo>
                  <a:cubicBezTo>
                    <a:pt x="2952510" y="346805"/>
                    <a:pt x="2946748" y="356235"/>
                    <a:pt x="2936794" y="360950"/>
                  </a:cubicBezTo>
                  <a:cubicBezTo>
                    <a:pt x="2914268" y="371951"/>
                    <a:pt x="2890170" y="377714"/>
                    <a:pt x="2864500" y="377714"/>
                  </a:cubicBezTo>
                  <a:cubicBezTo>
                    <a:pt x="2834116" y="377714"/>
                    <a:pt x="2807922" y="367760"/>
                    <a:pt x="2788538" y="348377"/>
                  </a:cubicBezTo>
                  <a:cubicBezTo>
                    <a:pt x="2769679" y="329517"/>
                    <a:pt x="2759725" y="303324"/>
                    <a:pt x="2759725" y="272415"/>
                  </a:cubicBezTo>
                  <a:lnTo>
                    <a:pt x="2759725" y="206407"/>
                  </a:lnTo>
                  <a:cubicBezTo>
                    <a:pt x="2759725" y="176022"/>
                    <a:pt x="2769679" y="149828"/>
                    <a:pt x="2788538" y="130969"/>
                  </a:cubicBezTo>
                  <a:cubicBezTo>
                    <a:pt x="2807922" y="111585"/>
                    <a:pt x="2834116" y="101632"/>
                    <a:pt x="2864500" y="101632"/>
                  </a:cubicBezTo>
                  <a:close/>
                  <a:moveTo>
                    <a:pt x="2460164" y="101632"/>
                  </a:moveTo>
                  <a:cubicBezTo>
                    <a:pt x="2492120" y="101632"/>
                    <a:pt x="2519885" y="112109"/>
                    <a:pt x="2539793" y="132017"/>
                  </a:cubicBezTo>
                  <a:cubicBezTo>
                    <a:pt x="2559700" y="151924"/>
                    <a:pt x="2570177" y="179689"/>
                    <a:pt x="2570177" y="211646"/>
                  </a:cubicBezTo>
                  <a:lnTo>
                    <a:pt x="2570177" y="267700"/>
                  </a:lnTo>
                  <a:cubicBezTo>
                    <a:pt x="2570177" y="299657"/>
                    <a:pt x="2559700" y="327422"/>
                    <a:pt x="2539793" y="347329"/>
                  </a:cubicBezTo>
                  <a:cubicBezTo>
                    <a:pt x="2519885" y="367236"/>
                    <a:pt x="2492120" y="377714"/>
                    <a:pt x="2460164" y="377714"/>
                  </a:cubicBezTo>
                  <a:cubicBezTo>
                    <a:pt x="2428207" y="377714"/>
                    <a:pt x="2400442" y="367236"/>
                    <a:pt x="2380534" y="347329"/>
                  </a:cubicBezTo>
                  <a:cubicBezTo>
                    <a:pt x="2360627" y="327422"/>
                    <a:pt x="2350150" y="299657"/>
                    <a:pt x="2350150" y="267700"/>
                  </a:cubicBezTo>
                  <a:lnTo>
                    <a:pt x="2350150" y="211646"/>
                  </a:lnTo>
                  <a:cubicBezTo>
                    <a:pt x="2350150" y="179689"/>
                    <a:pt x="2360627" y="151924"/>
                    <a:pt x="2380534" y="132017"/>
                  </a:cubicBezTo>
                  <a:cubicBezTo>
                    <a:pt x="2400442" y="112109"/>
                    <a:pt x="2428207" y="101632"/>
                    <a:pt x="2460164" y="101632"/>
                  </a:cubicBezTo>
                  <a:close/>
                  <a:moveTo>
                    <a:pt x="1811844" y="101632"/>
                  </a:moveTo>
                  <a:cubicBezTo>
                    <a:pt x="1822846" y="101632"/>
                    <a:pt x="1832799" y="108442"/>
                    <a:pt x="1836467" y="118920"/>
                  </a:cubicBezTo>
                  <a:lnTo>
                    <a:pt x="1899331" y="291275"/>
                  </a:lnTo>
                  <a:lnTo>
                    <a:pt x="1953291" y="119967"/>
                  </a:lnTo>
                  <a:cubicBezTo>
                    <a:pt x="1956958" y="108966"/>
                    <a:pt x="1967435" y="101632"/>
                    <a:pt x="1978437" y="101632"/>
                  </a:cubicBezTo>
                  <a:cubicBezTo>
                    <a:pt x="1992582" y="101632"/>
                    <a:pt x="2006202" y="113157"/>
                    <a:pt x="2006202" y="128873"/>
                  </a:cubicBezTo>
                  <a:cubicBezTo>
                    <a:pt x="2006202" y="131493"/>
                    <a:pt x="2005678" y="134636"/>
                    <a:pt x="2004630" y="137255"/>
                  </a:cubicBezTo>
                  <a:lnTo>
                    <a:pt x="1910857" y="417528"/>
                  </a:lnTo>
                  <a:cubicBezTo>
                    <a:pt x="1896712" y="460486"/>
                    <a:pt x="1860041" y="489299"/>
                    <a:pt x="1810273" y="489299"/>
                  </a:cubicBezTo>
                  <a:cubicBezTo>
                    <a:pt x="1796128" y="489299"/>
                    <a:pt x="1783555" y="479346"/>
                    <a:pt x="1783555" y="463630"/>
                  </a:cubicBezTo>
                  <a:cubicBezTo>
                    <a:pt x="1783555" y="450009"/>
                    <a:pt x="1795080" y="439007"/>
                    <a:pt x="1809225" y="438484"/>
                  </a:cubicBezTo>
                  <a:cubicBezTo>
                    <a:pt x="1832276" y="437436"/>
                    <a:pt x="1852183" y="428006"/>
                    <a:pt x="1859517" y="404955"/>
                  </a:cubicBezTo>
                  <a:lnTo>
                    <a:pt x="1872614" y="361998"/>
                  </a:lnTo>
                  <a:lnTo>
                    <a:pt x="1786174" y="138303"/>
                  </a:lnTo>
                  <a:cubicBezTo>
                    <a:pt x="1785127" y="135160"/>
                    <a:pt x="1784079" y="131493"/>
                    <a:pt x="1784079" y="128350"/>
                  </a:cubicBezTo>
                  <a:cubicBezTo>
                    <a:pt x="1784079" y="114729"/>
                    <a:pt x="1796652" y="101632"/>
                    <a:pt x="1811844" y="101632"/>
                  </a:cubicBezTo>
                  <a:close/>
                  <a:moveTo>
                    <a:pt x="1655253" y="101632"/>
                  </a:moveTo>
                  <a:cubicBezTo>
                    <a:pt x="1713928" y="101632"/>
                    <a:pt x="1745884" y="144066"/>
                    <a:pt x="1745884" y="190691"/>
                  </a:cubicBezTo>
                  <a:lnTo>
                    <a:pt x="1745884" y="332137"/>
                  </a:lnTo>
                  <a:cubicBezTo>
                    <a:pt x="1745884" y="346805"/>
                    <a:pt x="1736454" y="359378"/>
                    <a:pt x="1722833" y="364093"/>
                  </a:cubicBezTo>
                  <a:cubicBezTo>
                    <a:pt x="1697164" y="372999"/>
                    <a:pt x="1667302" y="377714"/>
                    <a:pt x="1637966" y="377714"/>
                  </a:cubicBezTo>
                  <a:cubicBezTo>
                    <a:pt x="1606009" y="377714"/>
                    <a:pt x="1580863" y="369856"/>
                    <a:pt x="1563051" y="354663"/>
                  </a:cubicBezTo>
                  <a:cubicBezTo>
                    <a:pt x="1545240" y="339471"/>
                    <a:pt x="1535810" y="317992"/>
                    <a:pt x="1535810" y="292322"/>
                  </a:cubicBezTo>
                  <a:cubicBezTo>
                    <a:pt x="1535810" y="266652"/>
                    <a:pt x="1545240" y="246745"/>
                    <a:pt x="1563051" y="232077"/>
                  </a:cubicBezTo>
                  <a:cubicBezTo>
                    <a:pt x="1580863" y="216884"/>
                    <a:pt x="1606009" y="209026"/>
                    <a:pt x="1637966" y="209026"/>
                  </a:cubicBezTo>
                  <a:lnTo>
                    <a:pt x="1691925" y="209026"/>
                  </a:lnTo>
                  <a:lnTo>
                    <a:pt x="1691925" y="190691"/>
                  </a:lnTo>
                  <a:cubicBezTo>
                    <a:pt x="1691925" y="168688"/>
                    <a:pt x="1675685" y="151400"/>
                    <a:pt x="1648443" y="151400"/>
                  </a:cubicBezTo>
                  <a:cubicBezTo>
                    <a:pt x="1623821" y="151400"/>
                    <a:pt x="1610200" y="154543"/>
                    <a:pt x="1591864" y="165545"/>
                  </a:cubicBezTo>
                  <a:cubicBezTo>
                    <a:pt x="1587673" y="168164"/>
                    <a:pt x="1581911" y="170260"/>
                    <a:pt x="1577196" y="170260"/>
                  </a:cubicBezTo>
                  <a:cubicBezTo>
                    <a:pt x="1563051" y="170260"/>
                    <a:pt x="1551526" y="159782"/>
                    <a:pt x="1551526" y="146685"/>
                  </a:cubicBezTo>
                  <a:cubicBezTo>
                    <a:pt x="1551526" y="137255"/>
                    <a:pt x="1555718" y="127826"/>
                    <a:pt x="1564623" y="122587"/>
                  </a:cubicBezTo>
                  <a:cubicBezTo>
                    <a:pt x="1592912" y="106347"/>
                    <a:pt x="1617534" y="101632"/>
                    <a:pt x="1655253" y="101632"/>
                  </a:cubicBezTo>
                  <a:close/>
                  <a:moveTo>
                    <a:pt x="1184242" y="101632"/>
                  </a:moveTo>
                  <a:cubicBezTo>
                    <a:pt x="1195768" y="101632"/>
                    <a:pt x="1207293" y="108966"/>
                    <a:pt x="1210436" y="120491"/>
                  </a:cubicBezTo>
                  <a:lnTo>
                    <a:pt x="1257061" y="279749"/>
                  </a:lnTo>
                  <a:lnTo>
                    <a:pt x="1301066" y="124158"/>
                  </a:lnTo>
                  <a:cubicBezTo>
                    <a:pt x="1304734" y="111062"/>
                    <a:pt x="1316782" y="101632"/>
                    <a:pt x="1330403" y="101632"/>
                  </a:cubicBezTo>
                  <a:cubicBezTo>
                    <a:pt x="1344024" y="101632"/>
                    <a:pt x="1356597" y="113681"/>
                    <a:pt x="1359217" y="123111"/>
                  </a:cubicBezTo>
                  <a:lnTo>
                    <a:pt x="1403222" y="279749"/>
                  </a:lnTo>
                  <a:lnTo>
                    <a:pt x="1449847" y="120491"/>
                  </a:lnTo>
                  <a:cubicBezTo>
                    <a:pt x="1452990" y="108966"/>
                    <a:pt x="1464515" y="101632"/>
                    <a:pt x="1476040" y="101632"/>
                  </a:cubicBezTo>
                  <a:cubicBezTo>
                    <a:pt x="1490185" y="101632"/>
                    <a:pt x="1502758" y="113157"/>
                    <a:pt x="1502758" y="128873"/>
                  </a:cubicBezTo>
                  <a:cubicBezTo>
                    <a:pt x="1502758" y="131493"/>
                    <a:pt x="1502758" y="134112"/>
                    <a:pt x="1501710" y="136731"/>
                  </a:cubicBezTo>
                  <a:lnTo>
                    <a:pt x="1432035" y="355711"/>
                  </a:lnTo>
                  <a:cubicBezTo>
                    <a:pt x="1427844" y="368808"/>
                    <a:pt x="1416319" y="377714"/>
                    <a:pt x="1403222" y="377714"/>
                  </a:cubicBezTo>
                  <a:cubicBezTo>
                    <a:pt x="1389601" y="377714"/>
                    <a:pt x="1377552" y="368284"/>
                    <a:pt x="1373885" y="355711"/>
                  </a:cubicBezTo>
                  <a:lnTo>
                    <a:pt x="1330403" y="205359"/>
                  </a:lnTo>
                  <a:lnTo>
                    <a:pt x="1286922" y="355187"/>
                  </a:lnTo>
                  <a:cubicBezTo>
                    <a:pt x="1283255" y="368284"/>
                    <a:pt x="1271205" y="377714"/>
                    <a:pt x="1257585" y="377714"/>
                  </a:cubicBezTo>
                  <a:cubicBezTo>
                    <a:pt x="1243964" y="377714"/>
                    <a:pt x="1232439" y="368808"/>
                    <a:pt x="1228248" y="356235"/>
                  </a:cubicBezTo>
                  <a:lnTo>
                    <a:pt x="1158573" y="136731"/>
                  </a:lnTo>
                  <a:cubicBezTo>
                    <a:pt x="1157524" y="134112"/>
                    <a:pt x="1157524" y="131493"/>
                    <a:pt x="1157524" y="128873"/>
                  </a:cubicBezTo>
                  <a:cubicBezTo>
                    <a:pt x="1157524" y="114729"/>
                    <a:pt x="1168526" y="101632"/>
                    <a:pt x="1184242" y="101632"/>
                  </a:cubicBezTo>
                  <a:close/>
                  <a:moveTo>
                    <a:pt x="902779" y="101632"/>
                  </a:moveTo>
                  <a:cubicBezTo>
                    <a:pt x="961452" y="101632"/>
                    <a:pt x="993409" y="144066"/>
                    <a:pt x="993409" y="190691"/>
                  </a:cubicBezTo>
                  <a:lnTo>
                    <a:pt x="993409" y="332137"/>
                  </a:lnTo>
                  <a:cubicBezTo>
                    <a:pt x="993409" y="346805"/>
                    <a:pt x="983979" y="359378"/>
                    <a:pt x="970358" y="364093"/>
                  </a:cubicBezTo>
                  <a:cubicBezTo>
                    <a:pt x="944688" y="372999"/>
                    <a:pt x="914828" y="377714"/>
                    <a:pt x="885490" y="377714"/>
                  </a:cubicBezTo>
                  <a:cubicBezTo>
                    <a:pt x="853534" y="377714"/>
                    <a:pt x="828388" y="369856"/>
                    <a:pt x="810577" y="354663"/>
                  </a:cubicBezTo>
                  <a:cubicBezTo>
                    <a:pt x="792765" y="339471"/>
                    <a:pt x="783335" y="317992"/>
                    <a:pt x="783335" y="292322"/>
                  </a:cubicBezTo>
                  <a:cubicBezTo>
                    <a:pt x="783335" y="266652"/>
                    <a:pt x="792765" y="246745"/>
                    <a:pt x="810577" y="232077"/>
                  </a:cubicBezTo>
                  <a:cubicBezTo>
                    <a:pt x="828388" y="216884"/>
                    <a:pt x="853534" y="209026"/>
                    <a:pt x="885490" y="209026"/>
                  </a:cubicBezTo>
                  <a:lnTo>
                    <a:pt x="939450" y="209026"/>
                  </a:lnTo>
                  <a:lnTo>
                    <a:pt x="939450" y="190691"/>
                  </a:lnTo>
                  <a:cubicBezTo>
                    <a:pt x="939450" y="168688"/>
                    <a:pt x="923209" y="151400"/>
                    <a:pt x="895968" y="151400"/>
                  </a:cubicBezTo>
                  <a:cubicBezTo>
                    <a:pt x="871346" y="151400"/>
                    <a:pt x="857725" y="154543"/>
                    <a:pt x="839389" y="165545"/>
                  </a:cubicBezTo>
                  <a:cubicBezTo>
                    <a:pt x="835198" y="168164"/>
                    <a:pt x="829436" y="170260"/>
                    <a:pt x="824721" y="170260"/>
                  </a:cubicBezTo>
                  <a:cubicBezTo>
                    <a:pt x="810577" y="170260"/>
                    <a:pt x="799051" y="159782"/>
                    <a:pt x="799051" y="146685"/>
                  </a:cubicBezTo>
                  <a:cubicBezTo>
                    <a:pt x="799051" y="137255"/>
                    <a:pt x="803242" y="127826"/>
                    <a:pt x="812148" y="122587"/>
                  </a:cubicBezTo>
                  <a:cubicBezTo>
                    <a:pt x="840437" y="106347"/>
                    <a:pt x="865060" y="101632"/>
                    <a:pt x="902779" y="101632"/>
                  </a:cubicBezTo>
                  <a:close/>
                  <a:moveTo>
                    <a:pt x="505634" y="101632"/>
                  </a:moveTo>
                  <a:cubicBezTo>
                    <a:pt x="541257" y="101632"/>
                    <a:pt x="559593" y="106871"/>
                    <a:pt x="576881" y="114729"/>
                  </a:cubicBezTo>
                  <a:cubicBezTo>
                    <a:pt x="587358" y="118920"/>
                    <a:pt x="594168" y="128350"/>
                    <a:pt x="594168" y="139351"/>
                  </a:cubicBezTo>
                  <a:cubicBezTo>
                    <a:pt x="594168" y="152972"/>
                    <a:pt x="583167" y="164497"/>
                    <a:pt x="569022" y="164497"/>
                  </a:cubicBezTo>
                  <a:cubicBezTo>
                    <a:pt x="565356" y="164497"/>
                    <a:pt x="560117" y="163449"/>
                    <a:pt x="556449" y="161877"/>
                  </a:cubicBezTo>
                  <a:cubicBezTo>
                    <a:pt x="543353" y="155591"/>
                    <a:pt x="521874" y="151400"/>
                    <a:pt x="504586" y="151400"/>
                  </a:cubicBezTo>
                  <a:cubicBezTo>
                    <a:pt x="483107" y="151400"/>
                    <a:pt x="468963" y="161877"/>
                    <a:pt x="468963" y="179689"/>
                  </a:cubicBezTo>
                  <a:cubicBezTo>
                    <a:pt x="468963" y="193310"/>
                    <a:pt x="479440" y="201692"/>
                    <a:pt x="490441" y="205359"/>
                  </a:cubicBezTo>
                  <a:lnTo>
                    <a:pt x="541781" y="222123"/>
                  </a:lnTo>
                  <a:cubicBezTo>
                    <a:pt x="576357" y="233648"/>
                    <a:pt x="597312" y="257223"/>
                    <a:pt x="597312" y="295466"/>
                  </a:cubicBezTo>
                  <a:cubicBezTo>
                    <a:pt x="597312" y="341567"/>
                    <a:pt x="560117" y="377714"/>
                    <a:pt x="504062" y="377714"/>
                  </a:cubicBezTo>
                  <a:cubicBezTo>
                    <a:pt x="473154" y="377714"/>
                    <a:pt x="448008" y="371951"/>
                    <a:pt x="428625" y="363045"/>
                  </a:cubicBezTo>
                  <a:cubicBezTo>
                    <a:pt x="418671" y="358331"/>
                    <a:pt x="412384" y="349425"/>
                    <a:pt x="412384" y="338947"/>
                  </a:cubicBezTo>
                  <a:cubicBezTo>
                    <a:pt x="412384" y="325326"/>
                    <a:pt x="423909" y="312753"/>
                    <a:pt x="438578" y="312753"/>
                  </a:cubicBezTo>
                  <a:cubicBezTo>
                    <a:pt x="442245" y="312753"/>
                    <a:pt x="446960" y="314325"/>
                    <a:pt x="450627" y="315897"/>
                  </a:cubicBezTo>
                  <a:cubicBezTo>
                    <a:pt x="464772" y="323231"/>
                    <a:pt x="482059" y="327946"/>
                    <a:pt x="505110" y="327946"/>
                  </a:cubicBezTo>
                  <a:cubicBezTo>
                    <a:pt x="530256" y="327946"/>
                    <a:pt x="543353" y="318516"/>
                    <a:pt x="543353" y="300704"/>
                  </a:cubicBezTo>
                  <a:cubicBezTo>
                    <a:pt x="543353" y="281321"/>
                    <a:pt x="527637" y="275034"/>
                    <a:pt x="508253" y="268224"/>
                  </a:cubicBezTo>
                  <a:lnTo>
                    <a:pt x="465296" y="252508"/>
                  </a:lnTo>
                  <a:cubicBezTo>
                    <a:pt x="437006" y="242030"/>
                    <a:pt x="415004" y="220028"/>
                    <a:pt x="415004" y="180737"/>
                  </a:cubicBezTo>
                  <a:cubicBezTo>
                    <a:pt x="415004" y="134636"/>
                    <a:pt x="453246" y="101632"/>
                    <a:pt x="505634" y="101632"/>
                  </a:cubicBezTo>
                  <a:close/>
                  <a:moveTo>
                    <a:pt x="5333332" y="0"/>
                  </a:moveTo>
                  <a:cubicBezTo>
                    <a:pt x="5348525" y="0"/>
                    <a:pt x="5360574" y="12049"/>
                    <a:pt x="5360574" y="27242"/>
                  </a:cubicBezTo>
                  <a:lnTo>
                    <a:pt x="5360574" y="332137"/>
                  </a:lnTo>
                  <a:cubicBezTo>
                    <a:pt x="5360574" y="346805"/>
                    <a:pt x="5351144" y="359378"/>
                    <a:pt x="5337523" y="364093"/>
                  </a:cubicBezTo>
                  <a:cubicBezTo>
                    <a:pt x="5311330" y="372999"/>
                    <a:pt x="5283564" y="377714"/>
                    <a:pt x="5255275" y="377714"/>
                  </a:cubicBezTo>
                  <a:cubicBezTo>
                    <a:pt x="5224890" y="377714"/>
                    <a:pt x="5198696" y="367760"/>
                    <a:pt x="5179313" y="348377"/>
                  </a:cubicBezTo>
                  <a:cubicBezTo>
                    <a:pt x="5160453" y="329517"/>
                    <a:pt x="5150499" y="303324"/>
                    <a:pt x="5150499" y="272415"/>
                  </a:cubicBezTo>
                  <a:lnTo>
                    <a:pt x="5150499" y="206407"/>
                  </a:lnTo>
                  <a:cubicBezTo>
                    <a:pt x="5150499" y="176022"/>
                    <a:pt x="5159930" y="149304"/>
                    <a:pt x="5178789" y="130445"/>
                  </a:cubicBezTo>
                  <a:cubicBezTo>
                    <a:pt x="5198173" y="111062"/>
                    <a:pt x="5224890" y="101632"/>
                    <a:pt x="5255275" y="101632"/>
                  </a:cubicBezTo>
                  <a:cubicBezTo>
                    <a:pt x="5273087" y="101632"/>
                    <a:pt x="5292470" y="107918"/>
                    <a:pt x="5306615" y="115253"/>
                  </a:cubicBezTo>
                  <a:cubicBezTo>
                    <a:pt x="5306615" y="81201"/>
                    <a:pt x="5306615" y="27242"/>
                    <a:pt x="5306615" y="27242"/>
                  </a:cubicBezTo>
                  <a:cubicBezTo>
                    <a:pt x="5306615" y="12049"/>
                    <a:pt x="5318140" y="0"/>
                    <a:pt x="5333332" y="0"/>
                  </a:cubicBezTo>
                  <a:close/>
                  <a:moveTo>
                    <a:pt x="4329921" y="0"/>
                  </a:moveTo>
                  <a:cubicBezTo>
                    <a:pt x="4344590" y="0"/>
                    <a:pt x="4356639" y="12049"/>
                    <a:pt x="4356639" y="27242"/>
                  </a:cubicBezTo>
                  <a:lnTo>
                    <a:pt x="4356639" y="106871"/>
                  </a:lnTo>
                  <a:lnTo>
                    <a:pt x="4407455" y="106871"/>
                  </a:lnTo>
                  <a:cubicBezTo>
                    <a:pt x="4422647" y="106871"/>
                    <a:pt x="4434696" y="117872"/>
                    <a:pt x="4434696" y="132540"/>
                  </a:cubicBezTo>
                  <a:cubicBezTo>
                    <a:pt x="4434696" y="148257"/>
                    <a:pt x="4423171" y="158734"/>
                    <a:pt x="4407455" y="158734"/>
                  </a:cubicBezTo>
                  <a:lnTo>
                    <a:pt x="4356639" y="158734"/>
                  </a:lnTo>
                  <a:lnTo>
                    <a:pt x="4356639" y="295466"/>
                  </a:lnTo>
                  <a:cubicBezTo>
                    <a:pt x="4356639" y="315373"/>
                    <a:pt x="4367116" y="327946"/>
                    <a:pt x="4380737" y="327946"/>
                  </a:cubicBezTo>
                  <a:cubicBezTo>
                    <a:pt x="4395930" y="327946"/>
                    <a:pt x="4398549" y="323755"/>
                    <a:pt x="4408503" y="323755"/>
                  </a:cubicBezTo>
                  <a:cubicBezTo>
                    <a:pt x="4421599" y="323755"/>
                    <a:pt x="4434696" y="333185"/>
                    <a:pt x="4434696" y="348901"/>
                  </a:cubicBezTo>
                  <a:cubicBezTo>
                    <a:pt x="4434696" y="361998"/>
                    <a:pt x="4424743" y="371951"/>
                    <a:pt x="4411646" y="374571"/>
                  </a:cubicBezTo>
                  <a:cubicBezTo>
                    <a:pt x="4401168" y="376666"/>
                    <a:pt x="4391215" y="377714"/>
                    <a:pt x="4380737" y="377714"/>
                  </a:cubicBezTo>
                  <a:cubicBezTo>
                    <a:pt x="4337780" y="377714"/>
                    <a:pt x="4302680" y="344186"/>
                    <a:pt x="4302680" y="295990"/>
                  </a:cubicBezTo>
                  <a:lnTo>
                    <a:pt x="4302680" y="27242"/>
                  </a:lnTo>
                  <a:cubicBezTo>
                    <a:pt x="4302680" y="12049"/>
                    <a:pt x="4314729" y="0"/>
                    <a:pt x="4329921" y="0"/>
                  </a:cubicBezTo>
                  <a:close/>
                  <a:moveTo>
                    <a:pt x="2205846" y="0"/>
                  </a:moveTo>
                  <a:cubicBezTo>
                    <a:pt x="2220515" y="0"/>
                    <a:pt x="2232564" y="12049"/>
                    <a:pt x="2232564" y="27242"/>
                  </a:cubicBezTo>
                  <a:lnTo>
                    <a:pt x="2232564" y="106871"/>
                  </a:lnTo>
                  <a:lnTo>
                    <a:pt x="2283379" y="106871"/>
                  </a:lnTo>
                  <a:cubicBezTo>
                    <a:pt x="2298572" y="106871"/>
                    <a:pt x="2310621" y="117872"/>
                    <a:pt x="2310621" y="132540"/>
                  </a:cubicBezTo>
                  <a:cubicBezTo>
                    <a:pt x="2310621" y="148257"/>
                    <a:pt x="2299096" y="158734"/>
                    <a:pt x="2283379" y="158734"/>
                  </a:cubicBezTo>
                  <a:lnTo>
                    <a:pt x="2232564" y="158734"/>
                  </a:lnTo>
                  <a:lnTo>
                    <a:pt x="2232564" y="295466"/>
                  </a:lnTo>
                  <a:cubicBezTo>
                    <a:pt x="2232564" y="315373"/>
                    <a:pt x="2243041" y="327946"/>
                    <a:pt x="2256662" y="327946"/>
                  </a:cubicBezTo>
                  <a:cubicBezTo>
                    <a:pt x="2271855" y="327946"/>
                    <a:pt x="2274474" y="323755"/>
                    <a:pt x="2284427" y="323755"/>
                  </a:cubicBezTo>
                  <a:cubicBezTo>
                    <a:pt x="2297524" y="323755"/>
                    <a:pt x="2310621" y="333185"/>
                    <a:pt x="2310621" y="348901"/>
                  </a:cubicBezTo>
                  <a:cubicBezTo>
                    <a:pt x="2310621" y="361998"/>
                    <a:pt x="2300667" y="371951"/>
                    <a:pt x="2287571" y="374571"/>
                  </a:cubicBezTo>
                  <a:cubicBezTo>
                    <a:pt x="2277093" y="376666"/>
                    <a:pt x="2267139" y="377714"/>
                    <a:pt x="2256662" y="377714"/>
                  </a:cubicBezTo>
                  <a:cubicBezTo>
                    <a:pt x="2213704" y="377714"/>
                    <a:pt x="2178605" y="344186"/>
                    <a:pt x="2178605" y="295990"/>
                  </a:cubicBezTo>
                  <a:lnTo>
                    <a:pt x="2178605" y="27242"/>
                  </a:lnTo>
                  <a:cubicBezTo>
                    <a:pt x="2178605" y="12049"/>
                    <a:pt x="2190654" y="0"/>
                    <a:pt x="2205846" y="0"/>
                  </a:cubicBezTo>
                  <a:close/>
                  <a:moveTo>
                    <a:pt x="342519" y="0"/>
                  </a:moveTo>
                  <a:cubicBezTo>
                    <a:pt x="358235" y="0"/>
                    <a:pt x="369760" y="13621"/>
                    <a:pt x="369760" y="27242"/>
                  </a:cubicBezTo>
                  <a:cubicBezTo>
                    <a:pt x="369760" y="30385"/>
                    <a:pt x="369236" y="33004"/>
                    <a:pt x="368188" y="36147"/>
                  </a:cubicBezTo>
                  <a:lnTo>
                    <a:pt x="343042" y="110538"/>
                  </a:lnTo>
                  <a:cubicBezTo>
                    <a:pt x="339375" y="121539"/>
                    <a:pt x="328374" y="128873"/>
                    <a:pt x="317372" y="128873"/>
                  </a:cubicBezTo>
                  <a:cubicBezTo>
                    <a:pt x="301656" y="128873"/>
                    <a:pt x="290131" y="115253"/>
                    <a:pt x="290131" y="101632"/>
                  </a:cubicBezTo>
                  <a:cubicBezTo>
                    <a:pt x="290131" y="98489"/>
                    <a:pt x="290655" y="95869"/>
                    <a:pt x="291702" y="92726"/>
                  </a:cubicBezTo>
                  <a:lnTo>
                    <a:pt x="316849" y="18336"/>
                  </a:lnTo>
                  <a:cubicBezTo>
                    <a:pt x="320515" y="7334"/>
                    <a:pt x="330993" y="0"/>
                    <a:pt x="342519" y="0"/>
                  </a:cubicBezTo>
                  <a:close/>
                  <a:moveTo>
                    <a:pt x="148447" y="0"/>
                  </a:moveTo>
                  <a:cubicBezTo>
                    <a:pt x="163115" y="0"/>
                    <a:pt x="175164" y="12049"/>
                    <a:pt x="175164" y="27242"/>
                  </a:cubicBezTo>
                  <a:lnTo>
                    <a:pt x="175164" y="106871"/>
                  </a:lnTo>
                  <a:lnTo>
                    <a:pt x="225980" y="106871"/>
                  </a:lnTo>
                  <a:cubicBezTo>
                    <a:pt x="241172" y="106871"/>
                    <a:pt x="253222" y="117872"/>
                    <a:pt x="253222" y="132540"/>
                  </a:cubicBezTo>
                  <a:cubicBezTo>
                    <a:pt x="253222" y="148257"/>
                    <a:pt x="241697" y="158734"/>
                    <a:pt x="225980" y="158734"/>
                  </a:cubicBezTo>
                  <a:lnTo>
                    <a:pt x="175164" y="158734"/>
                  </a:lnTo>
                  <a:lnTo>
                    <a:pt x="175164" y="295466"/>
                  </a:lnTo>
                  <a:cubicBezTo>
                    <a:pt x="175164" y="315373"/>
                    <a:pt x="185642" y="327946"/>
                    <a:pt x="199262" y="327946"/>
                  </a:cubicBezTo>
                  <a:cubicBezTo>
                    <a:pt x="214455" y="327946"/>
                    <a:pt x="217074" y="323755"/>
                    <a:pt x="227028" y="323755"/>
                  </a:cubicBezTo>
                  <a:cubicBezTo>
                    <a:pt x="240125" y="323755"/>
                    <a:pt x="253222" y="333185"/>
                    <a:pt x="253222" y="348901"/>
                  </a:cubicBezTo>
                  <a:cubicBezTo>
                    <a:pt x="253222" y="361998"/>
                    <a:pt x="243268" y="371951"/>
                    <a:pt x="230171" y="374571"/>
                  </a:cubicBezTo>
                  <a:cubicBezTo>
                    <a:pt x="219694" y="376666"/>
                    <a:pt x="209740" y="377714"/>
                    <a:pt x="199262" y="377714"/>
                  </a:cubicBezTo>
                  <a:cubicBezTo>
                    <a:pt x="156305" y="377714"/>
                    <a:pt x="121205" y="344186"/>
                    <a:pt x="121205" y="295990"/>
                  </a:cubicBezTo>
                  <a:lnTo>
                    <a:pt x="121205" y="27242"/>
                  </a:lnTo>
                  <a:cubicBezTo>
                    <a:pt x="121205" y="12049"/>
                    <a:pt x="133254" y="0"/>
                    <a:pt x="148447" y="0"/>
                  </a:cubicBezTo>
                  <a:close/>
                  <a:moveTo>
                    <a:pt x="27765" y="0"/>
                  </a:moveTo>
                  <a:cubicBezTo>
                    <a:pt x="42433" y="0"/>
                    <a:pt x="55530" y="12573"/>
                    <a:pt x="55530" y="27766"/>
                  </a:cubicBezTo>
                  <a:lnTo>
                    <a:pt x="55530" y="349949"/>
                  </a:lnTo>
                  <a:cubicBezTo>
                    <a:pt x="55530" y="365141"/>
                    <a:pt x="42433" y="377714"/>
                    <a:pt x="27765" y="377714"/>
                  </a:cubicBezTo>
                  <a:cubicBezTo>
                    <a:pt x="12573" y="377714"/>
                    <a:pt x="0" y="365141"/>
                    <a:pt x="0" y="349949"/>
                  </a:cubicBezTo>
                  <a:lnTo>
                    <a:pt x="0" y="27766"/>
                  </a:lnTo>
                  <a:cubicBezTo>
                    <a:pt x="0" y="12573"/>
                    <a:pt x="12573" y="0"/>
                    <a:pt x="27765" y="0"/>
                  </a:cubicBezTo>
                  <a:close/>
                </a:path>
              </a:pathLst>
            </a:custGeom>
            <a:solidFill>
              <a:srgbClr val="143AAA"/>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07645" marR="5080" indent="-195580">
                <a:lnSpc>
                  <a:spcPct val="100899"/>
                </a:lnSpc>
                <a:spcBef>
                  <a:spcPts val="90"/>
                </a:spcBef>
              </a:pPr>
              <a:endParaRPr sz="4150" dirty="0">
                <a:latin typeface="NettoOT-Bold"/>
                <a:cs typeface="NettoOT-Bold"/>
              </a:endParaRPr>
            </a:p>
          </p:txBody>
        </p:sp>
      </p:grpSp>
      <p:grpSp>
        <p:nvGrpSpPr>
          <p:cNvPr id="16" name="Group 15" descr="You can get help when things go wrong">
            <a:extLst>
              <a:ext uri="{FF2B5EF4-FFF2-40B4-BE49-F238E27FC236}">
                <a16:creationId xmlns:a16="http://schemas.microsoft.com/office/drawing/2014/main" id="{41B7EFFF-D22D-855F-4514-683DE5CB160A}"/>
              </a:ext>
            </a:extLst>
          </p:cNvPr>
          <p:cNvGrpSpPr/>
          <p:nvPr/>
        </p:nvGrpSpPr>
        <p:grpSpPr>
          <a:xfrm>
            <a:off x="3444845" y="3312509"/>
            <a:ext cx="6134872" cy="3415671"/>
            <a:chOff x="3444845" y="3312509"/>
            <a:chExt cx="6134872" cy="3415671"/>
          </a:xfrm>
        </p:grpSpPr>
        <p:pic>
          <p:nvPicPr>
            <p:cNvPr id="25" name="Picture 24" descr="Shape&#10;&#10;Description automatically generated">
              <a:extLst>
                <a:ext uri="{FF2B5EF4-FFF2-40B4-BE49-F238E27FC236}">
                  <a16:creationId xmlns:a16="http://schemas.microsoft.com/office/drawing/2014/main" id="{2CAF4E22-8B1E-ABCF-D892-94985E2AA4B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44845" y="3312509"/>
              <a:ext cx="6134872" cy="3415671"/>
            </a:xfrm>
            <a:prstGeom prst="rect">
              <a:avLst/>
            </a:prstGeom>
          </p:spPr>
        </p:pic>
        <p:sp>
          <p:nvSpPr>
            <p:cNvPr id="8" name="TextBox 7">
              <a:extLst>
                <a:ext uri="{FF2B5EF4-FFF2-40B4-BE49-F238E27FC236}">
                  <a16:creationId xmlns:a16="http://schemas.microsoft.com/office/drawing/2014/main" id="{9E8BC4B6-BB7D-A0D4-35A7-0685B3286352}"/>
                </a:ext>
              </a:extLst>
            </p:cNvPr>
            <p:cNvSpPr txBox="1"/>
            <p:nvPr/>
          </p:nvSpPr>
          <p:spPr>
            <a:xfrm>
              <a:off x="4041091" y="4258566"/>
              <a:ext cx="4857988" cy="1127474"/>
            </a:xfrm>
            <a:custGeom>
              <a:avLst/>
              <a:gdLst/>
              <a:ahLst/>
              <a:cxnLst/>
              <a:rect l="l" t="t" r="r" b="b"/>
              <a:pathLst>
                <a:path w="4857988" h="1127474">
                  <a:moveTo>
                    <a:pt x="4066985" y="789575"/>
                  </a:moveTo>
                  <a:cubicBezTo>
                    <a:pt x="4035029" y="789575"/>
                    <a:pt x="4016170" y="808434"/>
                    <a:pt x="4016170" y="840391"/>
                  </a:cubicBezTo>
                  <a:lnTo>
                    <a:pt x="4016170" y="915305"/>
                  </a:lnTo>
                  <a:cubicBezTo>
                    <a:pt x="4016170" y="947785"/>
                    <a:pt x="4035029" y="966121"/>
                    <a:pt x="4066985" y="966121"/>
                  </a:cubicBezTo>
                  <a:cubicBezTo>
                    <a:pt x="4085844" y="966121"/>
                    <a:pt x="4104180" y="959310"/>
                    <a:pt x="4118324" y="947261"/>
                  </a:cubicBezTo>
                  <a:lnTo>
                    <a:pt x="4118324" y="796386"/>
                  </a:lnTo>
                  <a:cubicBezTo>
                    <a:pt x="4102084" y="792194"/>
                    <a:pt x="4084797" y="789575"/>
                    <a:pt x="4066985" y="789575"/>
                  </a:cubicBezTo>
                  <a:close/>
                  <a:moveTo>
                    <a:pt x="3529299" y="789575"/>
                  </a:moveTo>
                  <a:cubicBezTo>
                    <a:pt x="3493676" y="789575"/>
                    <a:pt x="3473245" y="810006"/>
                    <a:pt x="3473245" y="845630"/>
                  </a:cubicBezTo>
                  <a:lnTo>
                    <a:pt x="3473245" y="910590"/>
                  </a:lnTo>
                  <a:cubicBezTo>
                    <a:pt x="3473245" y="945690"/>
                    <a:pt x="3493676" y="966121"/>
                    <a:pt x="3529299" y="966121"/>
                  </a:cubicBezTo>
                  <a:cubicBezTo>
                    <a:pt x="3564923" y="966121"/>
                    <a:pt x="3585353" y="945690"/>
                    <a:pt x="3585353" y="910590"/>
                  </a:cubicBezTo>
                  <a:lnTo>
                    <a:pt x="3585353" y="845630"/>
                  </a:lnTo>
                  <a:cubicBezTo>
                    <a:pt x="3585353" y="812626"/>
                    <a:pt x="3563875" y="789575"/>
                    <a:pt x="3529299" y="789575"/>
                  </a:cubicBezTo>
                  <a:close/>
                  <a:moveTo>
                    <a:pt x="2586324" y="789575"/>
                  </a:moveTo>
                  <a:cubicBezTo>
                    <a:pt x="2550701" y="789575"/>
                    <a:pt x="2530270" y="810006"/>
                    <a:pt x="2530270" y="845630"/>
                  </a:cubicBezTo>
                  <a:lnTo>
                    <a:pt x="2530270" y="910590"/>
                  </a:lnTo>
                  <a:cubicBezTo>
                    <a:pt x="2530270" y="945690"/>
                    <a:pt x="2550701" y="966121"/>
                    <a:pt x="2586324" y="966121"/>
                  </a:cubicBezTo>
                  <a:cubicBezTo>
                    <a:pt x="2621948" y="966121"/>
                    <a:pt x="2642378" y="945690"/>
                    <a:pt x="2642378" y="910590"/>
                  </a:cubicBezTo>
                  <a:lnTo>
                    <a:pt x="2642378" y="845630"/>
                  </a:lnTo>
                  <a:cubicBezTo>
                    <a:pt x="2642378" y="812626"/>
                    <a:pt x="2620899" y="789575"/>
                    <a:pt x="2586324" y="789575"/>
                  </a:cubicBezTo>
                  <a:close/>
                  <a:moveTo>
                    <a:pt x="2314385" y="789575"/>
                  </a:moveTo>
                  <a:cubicBezTo>
                    <a:pt x="2282428" y="789575"/>
                    <a:pt x="2263569" y="808434"/>
                    <a:pt x="2263569" y="840391"/>
                  </a:cubicBezTo>
                  <a:lnTo>
                    <a:pt x="2263569" y="915305"/>
                  </a:lnTo>
                  <a:cubicBezTo>
                    <a:pt x="2263569" y="947785"/>
                    <a:pt x="2282428" y="966121"/>
                    <a:pt x="2314385" y="966121"/>
                  </a:cubicBezTo>
                  <a:cubicBezTo>
                    <a:pt x="2333245" y="966121"/>
                    <a:pt x="2351580" y="959310"/>
                    <a:pt x="2365725" y="947261"/>
                  </a:cubicBezTo>
                  <a:lnTo>
                    <a:pt x="2365725" y="796386"/>
                  </a:lnTo>
                  <a:cubicBezTo>
                    <a:pt x="2349485" y="792194"/>
                    <a:pt x="2332197" y="789575"/>
                    <a:pt x="2314385" y="789575"/>
                  </a:cubicBezTo>
                  <a:close/>
                  <a:moveTo>
                    <a:pt x="1685735" y="789575"/>
                  </a:moveTo>
                  <a:cubicBezTo>
                    <a:pt x="1653778" y="789575"/>
                    <a:pt x="1634919" y="808434"/>
                    <a:pt x="1634919" y="840391"/>
                  </a:cubicBezTo>
                  <a:lnTo>
                    <a:pt x="1634919" y="915305"/>
                  </a:lnTo>
                  <a:cubicBezTo>
                    <a:pt x="1634919" y="947785"/>
                    <a:pt x="1653778" y="966121"/>
                    <a:pt x="1685735" y="966121"/>
                  </a:cubicBezTo>
                  <a:cubicBezTo>
                    <a:pt x="1704595" y="966121"/>
                    <a:pt x="1722930" y="959310"/>
                    <a:pt x="1737075" y="947261"/>
                  </a:cubicBezTo>
                  <a:lnTo>
                    <a:pt x="1737075" y="796386"/>
                  </a:lnTo>
                  <a:cubicBezTo>
                    <a:pt x="1720835" y="792194"/>
                    <a:pt x="1703546" y="789575"/>
                    <a:pt x="1685735" y="789575"/>
                  </a:cubicBezTo>
                  <a:close/>
                  <a:moveTo>
                    <a:pt x="4066985" y="739807"/>
                  </a:moveTo>
                  <a:cubicBezTo>
                    <a:pt x="4095798" y="739807"/>
                    <a:pt x="4123039" y="744522"/>
                    <a:pt x="4149233" y="753428"/>
                  </a:cubicBezTo>
                  <a:cubicBezTo>
                    <a:pt x="4162854" y="758142"/>
                    <a:pt x="4172283" y="770715"/>
                    <a:pt x="4172283" y="785384"/>
                  </a:cubicBezTo>
                  <a:lnTo>
                    <a:pt x="4172283" y="1022699"/>
                  </a:lnTo>
                  <a:cubicBezTo>
                    <a:pt x="4172283" y="1053084"/>
                    <a:pt x="4161806" y="1079278"/>
                    <a:pt x="4142947" y="1098137"/>
                  </a:cubicBezTo>
                  <a:cubicBezTo>
                    <a:pt x="4124087" y="1117521"/>
                    <a:pt x="4097894" y="1127474"/>
                    <a:pt x="4066985" y="1127474"/>
                  </a:cubicBezTo>
                  <a:cubicBezTo>
                    <a:pt x="4040792" y="1127474"/>
                    <a:pt x="4015121" y="1122235"/>
                    <a:pt x="3991023" y="1111234"/>
                  </a:cubicBezTo>
                  <a:cubicBezTo>
                    <a:pt x="3981070" y="1106519"/>
                    <a:pt x="3974783" y="1097613"/>
                    <a:pt x="3974783" y="1087136"/>
                  </a:cubicBezTo>
                  <a:cubicBezTo>
                    <a:pt x="3974783" y="1073515"/>
                    <a:pt x="3986309" y="1061990"/>
                    <a:pt x="4000977" y="1061990"/>
                  </a:cubicBezTo>
                  <a:cubicBezTo>
                    <a:pt x="4004643" y="1061990"/>
                    <a:pt x="4009358" y="1063562"/>
                    <a:pt x="4013026" y="1065133"/>
                  </a:cubicBezTo>
                  <a:cubicBezTo>
                    <a:pt x="4030314" y="1072467"/>
                    <a:pt x="4048125" y="1077706"/>
                    <a:pt x="4066985" y="1077706"/>
                  </a:cubicBezTo>
                  <a:cubicBezTo>
                    <a:pt x="4099466" y="1077706"/>
                    <a:pt x="4118324" y="1054656"/>
                    <a:pt x="4118324" y="1022699"/>
                  </a:cubicBezTo>
                  <a:lnTo>
                    <a:pt x="4118324" y="1002268"/>
                  </a:lnTo>
                  <a:cubicBezTo>
                    <a:pt x="4102608" y="1010126"/>
                    <a:pt x="4084797" y="1015889"/>
                    <a:pt x="4066985" y="1015889"/>
                  </a:cubicBezTo>
                  <a:cubicBezTo>
                    <a:pt x="4036600" y="1015889"/>
                    <a:pt x="4010406" y="1005935"/>
                    <a:pt x="3991023" y="986553"/>
                  </a:cubicBezTo>
                  <a:cubicBezTo>
                    <a:pt x="3972163" y="967692"/>
                    <a:pt x="3962210" y="941499"/>
                    <a:pt x="3962210" y="910590"/>
                  </a:cubicBezTo>
                  <a:lnTo>
                    <a:pt x="3962210" y="844582"/>
                  </a:lnTo>
                  <a:cubicBezTo>
                    <a:pt x="3962210" y="814197"/>
                    <a:pt x="3972163" y="788003"/>
                    <a:pt x="3991023" y="769144"/>
                  </a:cubicBezTo>
                  <a:cubicBezTo>
                    <a:pt x="4010406" y="749760"/>
                    <a:pt x="4036600" y="739807"/>
                    <a:pt x="4066985" y="739807"/>
                  </a:cubicBezTo>
                  <a:close/>
                  <a:moveTo>
                    <a:pt x="3800190" y="739807"/>
                  </a:moveTo>
                  <a:cubicBezTo>
                    <a:pt x="3831098" y="739807"/>
                    <a:pt x="3857292" y="749760"/>
                    <a:pt x="3876152" y="769144"/>
                  </a:cubicBezTo>
                  <a:cubicBezTo>
                    <a:pt x="3895011" y="788003"/>
                    <a:pt x="3905489" y="814197"/>
                    <a:pt x="3905489" y="844582"/>
                  </a:cubicBezTo>
                  <a:lnTo>
                    <a:pt x="3905489" y="988647"/>
                  </a:lnTo>
                  <a:cubicBezTo>
                    <a:pt x="3905489" y="1003840"/>
                    <a:pt x="3893440" y="1015889"/>
                    <a:pt x="3878247" y="1015889"/>
                  </a:cubicBezTo>
                  <a:cubicBezTo>
                    <a:pt x="3863054" y="1015889"/>
                    <a:pt x="3851529" y="1003840"/>
                    <a:pt x="3851529" y="988647"/>
                  </a:cubicBezTo>
                  <a:lnTo>
                    <a:pt x="3851529" y="840391"/>
                  </a:lnTo>
                  <a:cubicBezTo>
                    <a:pt x="3851529" y="808434"/>
                    <a:pt x="3832670" y="789575"/>
                    <a:pt x="3800190" y="789575"/>
                  </a:cubicBezTo>
                  <a:cubicBezTo>
                    <a:pt x="3782901" y="789575"/>
                    <a:pt x="3765613" y="792194"/>
                    <a:pt x="3749373" y="796386"/>
                  </a:cubicBezTo>
                  <a:lnTo>
                    <a:pt x="3749373" y="988647"/>
                  </a:lnTo>
                  <a:cubicBezTo>
                    <a:pt x="3749373" y="1003840"/>
                    <a:pt x="3737325" y="1015889"/>
                    <a:pt x="3722656" y="1015889"/>
                  </a:cubicBezTo>
                  <a:cubicBezTo>
                    <a:pt x="3707464" y="1015889"/>
                    <a:pt x="3695414" y="1003840"/>
                    <a:pt x="3695414" y="988647"/>
                  </a:cubicBezTo>
                  <a:lnTo>
                    <a:pt x="3695414" y="785384"/>
                  </a:lnTo>
                  <a:cubicBezTo>
                    <a:pt x="3695414" y="770715"/>
                    <a:pt x="3704321" y="758142"/>
                    <a:pt x="3718466" y="753428"/>
                  </a:cubicBezTo>
                  <a:cubicBezTo>
                    <a:pt x="3744135" y="744522"/>
                    <a:pt x="3771901" y="739807"/>
                    <a:pt x="3800190" y="739807"/>
                  </a:cubicBezTo>
                  <a:close/>
                  <a:moveTo>
                    <a:pt x="3529299" y="739807"/>
                  </a:moveTo>
                  <a:cubicBezTo>
                    <a:pt x="3561255" y="739807"/>
                    <a:pt x="3589021" y="750284"/>
                    <a:pt x="3608928" y="770192"/>
                  </a:cubicBezTo>
                  <a:cubicBezTo>
                    <a:pt x="3628835" y="790099"/>
                    <a:pt x="3639312" y="817864"/>
                    <a:pt x="3639312" y="849821"/>
                  </a:cubicBezTo>
                  <a:lnTo>
                    <a:pt x="3639312" y="905875"/>
                  </a:lnTo>
                  <a:cubicBezTo>
                    <a:pt x="3639312" y="937832"/>
                    <a:pt x="3628835" y="965597"/>
                    <a:pt x="3608928" y="985504"/>
                  </a:cubicBezTo>
                  <a:cubicBezTo>
                    <a:pt x="3589021" y="1005411"/>
                    <a:pt x="3561255" y="1015889"/>
                    <a:pt x="3529299" y="1015889"/>
                  </a:cubicBezTo>
                  <a:cubicBezTo>
                    <a:pt x="3497342" y="1015889"/>
                    <a:pt x="3469577" y="1005411"/>
                    <a:pt x="3449669" y="985504"/>
                  </a:cubicBezTo>
                  <a:cubicBezTo>
                    <a:pt x="3429763" y="965597"/>
                    <a:pt x="3419285" y="937832"/>
                    <a:pt x="3419285" y="905875"/>
                  </a:cubicBezTo>
                  <a:lnTo>
                    <a:pt x="3419285" y="849821"/>
                  </a:lnTo>
                  <a:cubicBezTo>
                    <a:pt x="3419285" y="817864"/>
                    <a:pt x="3429763" y="790099"/>
                    <a:pt x="3449669" y="770192"/>
                  </a:cubicBezTo>
                  <a:cubicBezTo>
                    <a:pt x="3469577" y="750284"/>
                    <a:pt x="3497342" y="739807"/>
                    <a:pt x="3529299" y="739807"/>
                  </a:cubicBezTo>
                  <a:close/>
                  <a:moveTo>
                    <a:pt x="3325797" y="739807"/>
                  </a:moveTo>
                  <a:cubicBezTo>
                    <a:pt x="3338894" y="739807"/>
                    <a:pt x="3351991" y="741379"/>
                    <a:pt x="3365088" y="743998"/>
                  </a:cubicBezTo>
                  <a:cubicBezTo>
                    <a:pt x="3377661" y="746617"/>
                    <a:pt x="3386567" y="757095"/>
                    <a:pt x="3386567" y="769668"/>
                  </a:cubicBezTo>
                  <a:cubicBezTo>
                    <a:pt x="3386567" y="783813"/>
                    <a:pt x="3376089" y="794814"/>
                    <a:pt x="3360897" y="794814"/>
                  </a:cubicBezTo>
                  <a:cubicBezTo>
                    <a:pt x="3357753" y="794814"/>
                    <a:pt x="3356182" y="794814"/>
                    <a:pt x="3351991" y="793766"/>
                  </a:cubicBezTo>
                  <a:cubicBezTo>
                    <a:pt x="3343609" y="791671"/>
                    <a:pt x="3334179" y="789575"/>
                    <a:pt x="3325797" y="789575"/>
                  </a:cubicBezTo>
                  <a:cubicBezTo>
                    <a:pt x="3312701" y="789575"/>
                    <a:pt x="3301699" y="800576"/>
                    <a:pt x="3301699" y="813674"/>
                  </a:cubicBezTo>
                  <a:lnTo>
                    <a:pt x="3301699" y="988647"/>
                  </a:lnTo>
                  <a:cubicBezTo>
                    <a:pt x="3301699" y="1003840"/>
                    <a:pt x="3289650" y="1015889"/>
                    <a:pt x="3274982" y="1015889"/>
                  </a:cubicBezTo>
                  <a:cubicBezTo>
                    <a:pt x="3259789" y="1015889"/>
                    <a:pt x="3247740" y="1003840"/>
                    <a:pt x="3247740" y="988647"/>
                  </a:cubicBezTo>
                  <a:lnTo>
                    <a:pt x="3247740" y="817864"/>
                  </a:lnTo>
                  <a:cubicBezTo>
                    <a:pt x="3247740" y="773335"/>
                    <a:pt x="3281268" y="739807"/>
                    <a:pt x="3325797" y="739807"/>
                  </a:cubicBezTo>
                  <a:close/>
                  <a:moveTo>
                    <a:pt x="2882028" y="739807"/>
                  </a:moveTo>
                  <a:cubicBezTo>
                    <a:pt x="2893553" y="739807"/>
                    <a:pt x="2905078" y="747141"/>
                    <a:pt x="2908221" y="758667"/>
                  </a:cubicBezTo>
                  <a:lnTo>
                    <a:pt x="2954846" y="917924"/>
                  </a:lnTo>
                  <a:lnTo>
                    <a:pt x="2998851" y="762333"/>
                  </a:lnTo>
                  <a:cubicBezTo>
                    <a:pt x="3002519" y="749237"/>
                    <a:pt x="3014567" y="739807"/>
                    <a:pt x="3028189" y="739807"/>
                  </a:cubicBezTo>
                  <a:cubicBezTo>
                    <a:pt x="3041809" y="739807"/>
                    <a:pt x="3054383" y="751856"/>
                    <a:pt x="3057002" y="761286"/>
                  </a:cubicBezTo>
                  <a:lnTo>
                    <a:pt x="3101007" y="917924"/>
                  </a:lnTo>
                  <a:lnTo>
                    <a:pt x="3147632" y="758667"/>
                  </a:lnTo>
                  <a:cubicBezTo>
                    <a:pt x="3150776" y="747141"/>
                    <a:pt x="3162301" y="739807"/>
                    <a:pt x="3173826" y="739807"/>
                  </a:cubicBezTo>
                  <a:cubicBezTo>
                    <a:pt x="3187970" y="739807"/>
                    <a:pt x="3200544" y="751332"/>
                    <a:pt x="3200544" y="767048"/>
                  </a:cubicBezTo>
                  <a:cubicBezTo>
                    <a:pt x="3200544" y="769668"/>
                    <a:pt x="3200544" y="772287"/>
                    <a:pt x="3199495" y="774906"/>
                  </a:cubicBezTo>
                  <a:lnTo>
                    <a:pt x="3129820" y="993886"/>
                  </a:lnTo>
                  <a:cubicBezTo>
                    <a:pt x="3125629" y="1006983"/>
                    <a:pt x="3114104" y="1015889"/>
                    <a:pt x="3101007" y="1015889"/>
                  </a:cubicBezTo>
                  <a:cubicBezTo>
                    <a:pt x="3087387" y="1015889"/>
                    <a:pt x="3075337" y="1006459"/>
                    <a:pt x="3071670" y="993886"/>
                  </a:cubicBezTo>
                  <a:lnTo>
                    <a:pt x="3028189" y="843534"/>
                  </a:lnTo>
                  <a:lnTo>
                    <a:pt x="2984707" y="993362"/>
                  </a:lnTo>
                  <a:cubicBezTo>
                    <a:pt x="2981040" y="1006459"/>
                    <a:pt x="2968991" y="1015889"/>
                    <a:pt x="2955369" y="1015889"/>
                  </a:cubicBezTo>
                  <a:cubicBezTo>
                    <a:pt x="2941749" y="1015889"/>
                    <a:pt x="2930224" y="1006983"/>
                    <a:pt x="2926033" y="994410"/>
                  </a:cubicBezTo>
                  <a:lnTo>
                    <a:pt x="2856358" y="774906"/>
                  </a:lnTo>
                  <a:cubicBezTo>
                    <a:pt x="2855310" y="772287"/>
                    <a:pt x="2855310" y="769668"/>
                    <a:pt x="2855310" y="767048"/>
                  </a:cubicBezTo>
                  <a:cubicBezTo>
                    <a:pt x="2855310" y="752904"/>
                    <a:pt x="2866312" y="739807"/>
                    <a:pt x="2882028" y="739807"/>
                  </a:cubicBezTo>
                  <a:close/>
                  <a:moveTo>
                    <a:pt x="2586324" y="739807"/>
                  </a:moveTo>
                  <a:cubicBezTo>
                    <a:pt x="2618280" y="739807"/>
                    <a:pt x="2646046" y="750284"/>
                    <a:pt x="2665953" y="770192"/>
                  </a:cubicBezTo>
                  <a:cubicBezTo>
                    <a:pt x="2685860" y="790099"/>
                    <a:pt x="2696337" y="817864"/>
                    <a:pt x="2696337" y="849821"/>
                  </a:cubicBezTo>
                  <a:lnTo>
                    <a:pt x="2696337" y="905875"/>
                  </a:lnTo>
                  <a:cubicBezTo>
                    <a:pt x="2696337" y="937832"/>
                    <a:pt x="2685860" y="965597"/>
                    <a:pt x="2665953" y="985504"/>
                  </a:cubicBezTo>
                  <a:cubicBezTo>
                    <a:pt x="2646046" y="1005411"/>
                    <a:pt x="2618280" y="1015889"/>
                    <a:pt x="2586324" y="1015889"/>
                  </a:cubicBezTo>
                  <a:cubicBezTo>
                    <a:pt x="2554367" y="1015889"/>
                    <a:pt x="2526602" y="1005411"/>
                    <a:pt x="2506694" y="985504"/>
                  </a:cubicBezTo>
                  <a:cubicBezTo>
                    <a:pt x="2486788" y="965597"/>
                    <a:pt x="2476310" y="937832"/>
                    <a:pt x="2476310" y="905875"/>
                  </a:cubicBezTo>
                  <a:lnTo>
                    <a:pt x="2476310" y="849821"/>
                  </a:lnTo>
                  <a:cubicBezTo>
                    <a:pt x="2476310" y="817864"/>
                    <a:pt x="2486788" y="790099"/>
                    <a:pt x="2506694" y="770192"/>
                  </a:cubicBezTo>
                  <a:cubicBezTo>
                    <a:pt x="2526602" y="750284"/>
                    <a:pt x="2554367" y="739807"/>
                    <a:pt x="2586324" y="739807"/>
                  </a:cubicBezTo>
                  <a:close/>
                  <a:moveTo>
                    <a:pt x="2314385" y="739807"/>
                  </a:moveTo>
                  <a:cubicBezTo>
                    <a:pt x="2343198" y="739807"/>
                    <a:pt x="2370440" y="744522"/>
                    <a:pt x="2396633" y="753428"/>
                  </a:cubicBezTo>
                  <a:cubicBezTo>
                    <a:pt x="2410254" y="758142"/>
                    <a:pt x="2419684" y="770715"/>
                    <a:pt x="2419684" y="785384"/>
                  </a:cubicBezTo>
                  <a:lnTo>
                    <a:pt x="2419684" y="1022699"/>
                  </a:lnTo>
                  <a:cubicBezTo>
                    <a:pt x="2419684" y="1053084"/>
                    <a:pt x="2409207" y="1079278"/>
                    <a:pt x="2390346" y="1098137"/>
                  </a:cubicBezTo>
                  <a:cubicBezTo>
                    <a:pt x="2371488" y="1117521"/>
                    <a:pt x="2345294" y="1127474"/>
                    <a:pt x="2314385" y="1127474"/>
                  </a:cubicBezTo>
                  <a:cubicBezTo>
                    <a:pt x="2288191" y="1127474"/>
                    <a:pt x="2262522" y="1122235"/>
                    <a:pt x="2238423" y="1111234"/>
                  </a:cubicBezTo>
                  <a:cubicBezTo>
                    <a:pt x="2228469" y="1106519"/>
                    <a:pt x="2222183" y="1097613"/>
                    <a:pt x="2222183" y="1087136"/>
                  </a:cubicBezTo>
                  <a:cubicBezTo>
                    <a:pt x="2222183" y="1073515"/>
                    <a:pt x="2233708" y="1061990"/>
                    <a:pt x="2248377" y="1061990"/>
                  </a:cubicBezTo>
                  <a:cubicBezTo>
                    <a:pt x="2252044" y="1061990"/>
                    <a:pt x="2256759" y="1063562"/>
                    <a:pt x="2260425" y="1065133"/>
                  </a:cubicBezTo>
                  <a:cubicBezTo>
                    <a:pt x="2277713" y="1072467"/>
                    <a:pt x="2295526" y="1077706"/>
                    <a:pt x="2314385" y="1077706"/>
                  </a:cubicBezTo>
                  <a:cubicBezTo>
                    <a:pt x="2346865" y="1077706"/>
                    <a:pt x="2365725" y="1054656"/>
                    <a:pt x="2365725" y="1022699"/>
                  </a:cubicBezTo>
                  <a:lnTo>
                    <a:pt x="2365725" y="1002268"/>
                  </a:lnTo>
                  <a:cubicBezTo>
                    <a:pt x="2350009" y="1010126"/>
                    <a:pt x="2332197" y="1015889"/>
                    <a:pt x="2314385" y="1015889"/>
                  </a:cubicBezTo>
                  <a:cubicBezTo>
                    <a:pt x="2284001" y="1015889"/>
                    <a:pt x="2257807" y="1005935"/>
                    <a:pt x="2238423" y="986553"/>
                  </a:cubicBezTo>
                  <a:cubicBezTo>
                    <a:pt x="2219564" y="967692"/>
                    <a:pt x="2209610" y="941499"/>
                    <a:pt x="2209610" y="910590"/>
                  </a:cubicBezTo>
                  <a:lnTo>
                    <a:pt x="2209610" y="844582"/>
                  </a:lnTo>
                  <a:cubicBezTo>
                    <a:pt x="2209610" y="814197"/>
                    <a:pt x="2219564" y="788003"/>
                    <a:pt x="2238423" y="769144"/>
                  </a:cubicBezTo>
                  <a:cubicBezTo>
                    <a:pt x="2257807" y="749760"/>
                    <a:pt x="2284001" y="739807"/>
                    <a:pt x="2314385" y="739807"/>
                  </a:cubicBezTo>
                  <a:close/>
                  <a:moveTo>
                    <a:pt x="1936719" y="739807"/>
                  </a:moveTo>
                  <a:cubicBezTo>
                    <a:pt x="1972342" y="739807"/>
                    <a:pt x="1990678" y="745046"/>
                    <a:pt x="2007965" y="752904"/>
                  </a:cubicBezTo>
                  <a:cubicBezTo>
                    <a:pt x="2018443" y="757095"/>
                    <a:pt x="2025254" y="766525"/>
                    <a:pt x="2025254" y="777526"/>
                  </a:cubicBezTo>
                  <a:cubicBezTo>
                    <a:pt x="2025254" y="791147"/>
                    <a:pt x="2014252" y="802672"/>
                    <a:pt x="2000108" y="802672"/>
                  </a:cubicBezTo>
                  <a:cubicBezTo>
                    <a:pt x="1996440" y="802672"/>
                    <a:pt x="1991201" y="801624"/>
                    <a:pt x="1987535" y="800052"/>
                  </a:cubicBezTo>
                  <a:cubicBezTo>
                    <a:pt x="1974438" y="793766"/>
                    <a:pt x="1952959" y="789575"/>
                    <a:pt x="1935671" y="789575"/>
                  </a:cubicBezTo>
                  <a:cubicBezTo>
                    <a:pt x="1914192" y="789575"/>
                    <a:pt x="1900047" y="800052"/>
                    <a:pt x="1900047" y="817864"/>
                  </a:cubicBezTo>
                  <a:cubicBezTo>
                    <a:pt x="1900047" y="831485"/>
                    <a:pt x="1910524" y="839867"/>
                    <a:pt x="1921526" y="843534"/>
                  </a:cubicBezTo>
                  <a:lnTo>
                    <a:pt x="1972866" y="860298"/>
                  </a:lnTo>
                  <a:cubicBezTo>
                    <a:pt x="2007442" y="871823"/>
                    <a:pt x="2028397" y="895398"/>
                    <a:pt x="2028397" y="933641"/>
                  </a:cubicBezTo>
                  <a:cubicBezTo>
                    <a:pt x="2028397" y="979742"/>
                    <a:pt x="1991201" y="1015889"/>
                    <a:pt x="1935147" y="1015889"/>
                  </a:cubicBezTo>
                  <a:cubicBezTo>
                    <a:pt x="1904238" y="1015889"/>
                    <a:pt x="1879093" y="1010126"/>
                    <a:pt x="1859709" y="1001220"/>
                  </a:cubicBezTo>
                  <a:cubicBezTo>
                    <a:pt x="1849756" y="996506"/>
                    <a:pt x="1843469" y="987600"/>
                    <a:pt x="1843469" y="977122"/>
                  </a:cubicBezTo>
                  <a:cubicBezTo>
                    <a:pt x="1843469" y="963501"/>
                    <a:pt x="1854994" y="950928"/>
                    <a:pt x="1869663" y="950928"/>
                  </a:cubicBezTo>
                  <a:cubicBezTo>
                    <a:pt x="1873329" y="950928"/>
                    <a:pt x="1878044" y="952500"/>
                    <a:pt x="1881712" y="954072"/>
                  </a:cubicBezTo>
                  <a:cubicBezTo>
                    <a:pt x="1895857" y="961407"/>
                    <a:pt x="1913144" y="966121"/>
                    <a:pt x="1936195" y="966121"/>
                  </a:cubicBezTo>
                  <a:cubicBezTo>
                    <a:pt x="1961341" y="966121"/>
                    <a:pt x="1974438" y="956691"/>
                    <a:pt x="1974438" y="938879"/>
                  </a:cubicBezTo>
                  <a:cubicBezTo>
                    <a:pt x="1974438" y="919496"/>
                    <a:pt x="1958721" y="913209"/>
                    <a:pt x="1939338" y="906400"/>
                  </a:cubicBezTo>
                  <a:lnTo>
                    <a:pt x="1896381" y="890683"/>
                  </a:lnTo>
                  <a:cubicBezTo>
                    <a:pt x="1868091" y="880205"/>
                    <a:pt x="1846089" y="858203"/>
                    <a:pt x="1846089" y="818912"/>
                  </a:cubicBezTo>
                  <a:cubicBezTo>
                    <a:pt x="1846089" y="772811"/>
                    <a:pt x="1884331" y="739807"/>
                    <a:pt x="1936719" y="739807"/>
                  </a:cubicBezTo>
                  <a:close/>
                  <a:moveTo>
                    <a:pt x="1685735" y="739807"/>
                  </a:moveTo>
                  <a:cubicBezTo>
                    <a:pt x="1714548" y="739807"/>
                    <a:pt x="1741790" y="744522"/>
                    <a:pt x="1767983" y="753428"/>
                  </a:cubicBezTo>
                  <a:cubicBezTo>
                    <a:pt x="1781604" y="758142"/>
                    <a:pt x="1791034" y="770715"/>
                    <a:pt x="1791034" y="785384"/>
                  </a:cubicBezTo>
                  <a:lnTo>
                    <a:pt x="1791034" y="1022699"/>
                  </a:lnTo>
                  <a:cubicBezTo>
                    <a:pt x="1791034" y="1053084"/>
                    <a:pt x="1780556" y="1079278"/>
                    <a:pt x="1761696" y="1098137"/>
                  </a:cubicBezTo>
                  <a:cubicBezTo>
                    <a:pt x="1742838" y="1117521"/>
                    <a:pt x="1716644" y="1127474"/>
                    <a:pt x="1685735" y="1127474"/>
                  </a:cubicBezTo>
                  <a:cubicBezTo>
                    <a:pt x="1659541" y="1127474"/>
                    <a:pt x="1633872" y="1122235"/>
                    <a:pt x="1609773" y="1111234"/>
                  </a:cubicBezTo>
                  <a:cubicBezTo>
                    <a:pt x="1599819" y="1106519"/>
                    <a:pt x="1593533" y="1097613"/>
                    <a:pt x="1593533" y="1087136"/>
                  </a:cubicBezTo>
                  <a:cubicBezTo>
                    <a:pt x="1593533" y="1073515"/>
                    <a:pt x="1605058" y="1061990"/>
                    <a:pt x="1619727" y="1061990"/>
                  </a:cubicBezTo>
                  <a:cubicBezTo>
                    <a:pt x="1623394" y="1061990"/>
                    <a:pt x="1628109" y="1063562"/>
                    <a:pt x="1631775" y="1065133"/>
                  </a:cubicBezTo>
                  <a:cubicBezTo>
                    <a:pt x="1649063" y="1072467"/>
                    <a:pt x="1666876" y="1077706"/>
                    <a:pt x="1685735" y="1077706"/>
                  </a:cubicBezTo>
                  <a:cubicBezTo>
                    <a:pt x="1718215" y="1077706"/>
                    <a:pt x="1737075" y="1054656"/>
                    <a:pt x="1737075" y="1022699"/>
                  </a:cubicBezTo>
                  <a:lnTo>
                    <a:pt x="1737075" y="1002268"/>
                  </a:lnTo>
                  <a:cubicBezTo>
                    <a:pt x="1721359" y="1010126"/>
                    <a:pt x="1703546" y="1015889"/>
                    <a:pt x="1685735" y="1015889"/>
                  </a:cubicBezTo>
                  <a:cubicBezTo>
                    <a:pt x="1655350" y="1015889"/>
                    <a:pt x="1629157" y="1005935"/>
                    <a:pt x="1609773" y="986553"/>
                  </a:cubicBezTo>
                  <a:cubicBezTo>
                    <a:pt x="1590914" y="967692"/>
                    <a:pt x="1580960" y="941499"/>
                    <a:pt x="1580960" y="910590"/>
                  </a:cubicBezTo>
                  <a:lnTo>
                    <a:pt x="1580960" y="844582"/>
                  </a:lnTo>
                  <a:cubicBezTo>
                    <a:pt x="1580960" y="814197"/>
                    <a:pt x="1590914" y="788003"/>
                    <a:pt x="1609773" y="769144"/>
                  </a:cubicBezTo>
                  <a:cubicBezTo>
                    <a:pt x="1629157" y="749761"/>
                    <a:pt x="1655350" y="739807"/>
                    <a:pt x="1685735" y="739807"/>
                  </a:cubicBezTo>
                  <a:close/>
                  <a:moveTo>
                    <a:pt x="1418940" y="739807"/>
                  </a:moveTo>
                  <a:cubicBezTo>
                    <a:pt x="1449848" y="739807"/>
                    <a:pt x="1476042" y="749761"/>
                    <a:pt x="1494902" y="769144"/>
                  </a:cubicBezTo>
                  <a:cubicBezTo>
                    <a:pt x="1513761" y="788003"/>
                    <a:pt x="1524239" y="814197"/>
                    <a:pt x="1524239" y="844582"/>
                  </a:cubicBezTo>
                  <a:lnTo>
                    <a:pt x="1524239" y="988647"/>
                  </a:lnTo>
                  <a:cubicBezTo>
                    <a:pt x="1524239" y="1003840"/>
                    <a:pt x="1512189" y="1015889"/>
                    <a:pt x="1496997" y="1015889"/>
                  </a:cubicBezTo>
                  <a:cubicBezTo>
                    <a:pt x="1481805" y="1015889"/>
                    <a:pt x="1470280" y="1003840"/>
                    <a:pt x="1470280" y="988647"/>
                  </a:cubicBezTo>
                  <a:lnTo>
                    <a:pt x="1470280" y="840391"/>
                  </a:lnTo>
                  <a:cubicBezTo>
                    <a:pt x="1470280" y="808434"/>
                    <a:pt x="1451420" y="789575"/>
                    <a:pt x="1418940" y="789575"/>
                  </a:cubicBezTo>
                  <a:cubicBezTo>
                    <a:pt x="1401652" y="789575"/>
                    <a:pt x="1384364" y="792194"/>
                    <a:pt x="1368124" y="796386"/>
                  </a:cubicBezTo>
                  <a:lnTo>
                    <a:pt x="1368124" y="988647"/>
                  </a:lnTo>
                  <a:cubicBezTo>
                    <a:pt x="1368124" y="1003840"/>
                    <a:pt x="1356074" y="1015889"/>
                    <a:pt x="1341406" y="1015889"/>
                  </a:cubicBezTo>
                  <a:cubicBezTo>
                    <a:pt x="1326214" y="1015889"/>
                    <a:pt x="1314165" y="1003840"/>
                    <a:pt x="1314165" y="988647"/>
                  </a:cubicBezTo>
                  <a:lnTo>
                    <a:pt x="1314165" y="785384"/>
                  </a:lnTo>
                  <a:cubicBezTo>
                    <a:pt x="1314165" y="770715"/>
                    <a:pt x="1323070" y="758142"/>
                    <a:pt x="1337215" y="753428"/>
                  </a:cubicBezTo>
                  <a:cubicBezTo>
                    <a:pt x="1362885" y="744522"/>
                    <a:pt x="1390651" y="739807"/>
                    <a:pt x="1418940" y="739807"/>
                  </a:cubicBezTo>
                  <a:close/>
                  <a:moveTo>
                    <a:pt x="1220725" y="739807"/>
                  </a:moveTo>
                  <a:cubicBezTo>
                    <a:pt x="1235917" y="739807"/>
                    <a:pt x="1247442" y="751856"/>
                    <a:pt x="1247442" y="767048"/>
                  </a:cubicBezTo>
                  <a:lnTo>
                    <a:pt x="1247442" y="988647"/>
                  </a:lnTo>
                  <a:cubicBezTo>
                    <a:pt x="1247442" y="1003840"/>
                    <a:pt x="1235917" y="1015889"/>
                    <a:pt x="1220725" y="1015889"/>
                  </a:cubicBezTo>
                  <a:cubicBezTo>
                    <a:pt x="1206056" y="1015889"/>
                    <a:pt x="1193483" y="1003840"/>
                    <a:pt x="1193483" y="988647"/>
                  </a:cubicBezTo>
                  <a:lnTo>
                    <a:pt x="1193483" y="767048"/>
                  </a:lnTo>
                  <a:cubicBezTo>
                    <a:pt x="1193483" y="751856"/>
                    <a:pt x="1206056" y="739807"/>
                    <a:pt x="1220725" y="739807"/>
                  </a:cubicBezTo>
                  <a:close/>
                  <a:moveTo>
                    <a:pt x="1220725" y="638176"/>
                  </a:moveTo>
                  <a:cubicBezTo>
                    <a:pt x="1237489" y="638176"/>
                    <a:pt x="1251109" y="651796"/>
                    <a:pt x="1251109" y="668560"/>
                  </a:cubicBezTo>
                  <a:cubicBezTo>
                    <a:pt x="1251109" y="685324"/>
                    <a:pt x="1237489" y="698945"/>
                    <a:pt x="1220725" y="698945"/>
                  </a:cubicBezTo>
                  <a:cubicBezTo>
                    <a:pt x="1203961" y="698945"/>
                    <a:pt x="1190339" y="685324"/>
                    <a:pt x="1190339" y="668560"/>
                  </a:cubicBezTo>
                  <a:cubicBezTo>
                    <a:pt x="1190339" y="651796"/>
                    <a:pt x="1203961" y="638176"/>
                    <a:pt x="1220725" y="638176"/>
                  </a:cubicBezTo>
                  <a:close/>
                  <a:moveTo>
                    <a:pt x="941356" y="638176"/>
                  </a:moveTo>
                  <a:cubicBezTo>
                    <a:pt x="956025" y="638176"/>
                    <a:pt x="968074" y="650224"/>
                    <a:pt x="968074" y="665417"/>
                  </a:cubicBezTo>
                  <a:lnTo>
                    <a:pt x="968074" y="753428"/>
                  </a:lnTo>
                  <a:cubicBezTo>
                    <a:pt x="984314" y="746093"/>
                    <a:pt x="1005269" y="739807"/>
                    <a:pt x="1022557" y="739807"/>
                  </a:cubicBezTo>
                  <a:cubicBezTo>
                    <a:pt x="1053465" y="739807"/>
                    <a:pt x="1075992" y="748713"/>
                    <a:pt x="1095376" y="768096"/>
                  </a:cubicBezTo>
                  <a:cubicBezTo>
                    <a:pt x="1114235" y="786956"/>
                    <a:pt x="1124188" y="814197"/>
                    <a:pt x="1124188" y="844582"/>
                  </a:cubicBezTo>
                  <a:lnTo>
                    <a:pt x="1124188" y="988647"/>
                  </a:lnTo>
                  <a:cubicBezTo>
                    <a:pt x="1124188" y="1003840"/>
                    <a:pt x="1112140" y="1015889"/>
                    <a:pt x="1096947" y="1015889"/>
                  </a:cubicBezTo>
                  <a:cubicBezTo>
                    <a:pt x="1081754" y="1015889"/>
                    <a:pt x="1070229" y="1003840"/>
                    <a:pt x="1070229" y="988647"/>
                  </a:cubicBezTo>
                  <a:lnTo>
                    <a:pt x="1070229" y="840391"/>
                  </a:lnTo>
                  <a:cubicBezTo>
                    <a:pt x="1070229" y="808434"/>
                    <a:pt x="1051370" y="789575"/>
                    <a:pt x="1018890" y="789575"/>
                  </a:cubicBezTo>
                  <a:cubicBezTo>
                    <a:pt x="1000554" y="789575"/>
                    <a:pt x="982743" y="796386"/>
                    <a:pt x="968074" y="808434"/>
                  </a:cubicBezTo>
                  <a:lnTo>
                    <a:pt x="968074" y="988647"/>
                  </a:lnTo>
                  <a:cubicBezTo>
                    <a:pt x="968074" y="1003840"/>
                    <a:pt x="956025" y="1015889"/>
                    <a:pt x="941356" y="1015889"/>
                  </a:cubicBezTo>
                  <a:cubicBezTo>
                    <a:pt x="926164" y="1015889"/>
                    <a:pt x="914114" y="1003840"/>
                    <a:pt x="914114" y="988647"/>
                  </a:cubicBezTo>
                  <a:lnTo>
                    <a:pt x="914114" y="665417"/>
                  </a:lnTo>
                  <a:cubicBezTo>
                    <a:pt x="914114" y="650224"/>
                    <a:pt x="926164" y="638176"/>
                    <a:pt x="941356" y="638176"/>
                  </a:cubicBezTo>
                  <a:close/>
                  <a:moveTo>
                    <a:pt x="760381" y="638176"/>
                  </a:moveTo>
                  <a:cubicBezTo>
                    <a:pt x="775050" y="638176"/>
                    <a:pt x="787099" y="650224"/>
                    <a:pt x="787099" y="665417"/>
                  </a:cubicBezTo>
                  <a:lnTo>
                    <a:pt x="787099" y="745046"/>
                  </a:lnTo>
                  <a:lnTo>
                    <a:pt x="837914" y="745046"/>
                  </a:lnTo>
                  <a:cubicBezTo>
                    <a:pt x="853107" y="745046"/>
                    <a:pt x="865156" y="756047"/>
                    <a:pt x="865156" y="770715"/>
                  </a:cubicBezTo>
                  <a:cubicBezTo>
                    <a:pt x="865156" y="786432"/>
                    <a:pt x="853631" y="796909"/>
                    <a:pt x="837914" y="796909"/>
                  </a:cubicBezTo>
                  <a:lnTo>
                    <a:pt x="787099" y="796909"/>
                  </a:lnTo>
                  <a:lnTo>
                    <a:pt x="787099" y="933641"/>
                  </a:lnTo>
                  <a:cubicBezTo>
                    <a:pt x="787099" y="953548"/>
                    <a:pt x="797577" y="966121"/>
                    <a:pt x="811197" y="966121"/>
                  </a:cubicBezTo>
                  <a:cubicBezTo>
                    <a:pt x="826390" y="966121"/>
                    <a:pt x="829009" y="961930"/>
                    <a:pt x="838962" y="961930"/>
                  </a:cubicBezTo>
                  <a:cubicBezTo>
                    <a:pt x="852060" y="961930"/>
                    <a:pt x="865156" y="971360"/>
                    <a:pt x="865156" y="987076"/>
                  </a:cubicBezTo>
                  <a:cubicBezTo>
                    <a:pt x="865156" y="1000173"/>
                    <a:pt x="855202" y="1010126"/>
                    <a:pt x="842106" y="1012746"/>
                  </a:cubicBezTo>
                  <a:cubicBezTo>
                    <a:pt x="831628" y="1014841"/>
                    <a:pt x="821674" y="1015889"/>
                    <a:pt x="811197" y="1015889"/>
                  </a:cubicBezTo>
                  <a:cubicBezTo>
                    <a:pt x="768239" y="1015889"/>
                    <a:pt x="733140" y="982361"/>
                    <a:pt x="733140" y="934164"/>
                  </a:cubicBezTo>
                  <a:lnTo>
                    <a:pt x="733140" y="665417"/>
                  </a:lnTo>
                  <a:cubicBezTo>
                    <a:pt x="733140" y="650224"/>
                    <a:pt x="745189" y="638176"/>
                    <a:pt x="760381" y="638176"/>
                  </a:cubicBezTo>
                  <a:close/>
                  <a:moveTo>
                    <a:pt x="1287876" y="258794"/>
                  </a:moveTo>
                  <a:cubicBezTo>
                    <a:pt x="1242298" y="258794"/>
                    <a:pt x="1239679" y="283416"/>
                    <a:pt x="1239679" y="292322"/>
                  </a:cubicBezTo>
                  <a:cubicBezTo>
                    <a:pt x="1239679" y="301752"/>
                    <a:pt x="1242298" y="327946"/>
                    <a:pt x="1287876" y="327946"/>
                  </a:cubicBezTo>
                  <a:cubicBezTo>
                    <a:pt x="1305688" y="327946"/>
                    <a:pt x="1325070" y="325327"/>
                    <a:pt x="1341835" y="321135"/>
                  </a:cubicBezTo>
                  <a:lnTo>
                    <a:pt x="1341835" y="258794"/>
                  </a:lnTo>
                  <a:close/>
                  <a:moveTo>
                    <a:pt x="4486084" y="151400"/>
                  </a:moveTo>
                  <a:cubicBezTo>
                    <a:pt x="4453081" y="151400"/>
                    <a:pt x="4435269" y="171307"/>
                    <a:pt x="4435269" y="215313"/>
                  </a:cubicBezTo>
                  <a:lnTo>
                    <a:pt x="4537424" y="215313"/>
                  </a:lnTo>
                  <a:cubicBezTo>
                    <a:pt x="4537424" y="171832"/>
                    <a:pt x="4519613" y="151400"/>
                    <a:pt x="4486084" y="151400"/>
                  </a:cubicBezTo>
                  <a:close/>
                  <a:moveTo>
                    <a:pt x="3457290" y="151400"/>
                  </a:moveTo>
                  <a:cubicBezTo>
                    <a:pt x="3440001" y="151400"/>
                    <a:pt x="3423238" y="153495"/>
                    <a:pt x="3406473" y="157686"/>
                  </a:cubicBezTo>
                  <a:lnTo>
                    <a:pt x="3406473" y="309610"/>
                  </a:lnTo>
                  <a:cubicBezTo>
                    <a:pt x="3421142" y="321659"/>
                    <a:pt x="3438430" y="327946"/>
                    <a:pt x="3457290" y="327946"/>
                  </a:cubicBezTo>
                  <a:cubicBezTo>
                    <a:pt x="3489770" y="327946"/>
                    <a:pt x="3508630" y="309610"/>
                    <a:pt x="3508630" y="277131"/>
                  </a:cubicBezTo>
                  <a:lnTo>
                    <a:pt x="3508630" y="202216"/>
                  </a:lnTo>
                  <a:cubicBezTo>
                    <a:pt x="3508630" y="170259"/>
                    <a:pt x="3489770" y="151400"/>
                    <a:pt x="3457290" y="151400"/>
                  </a:cubicBezTo>
                  <a:close/>
                  <a:moveTo>
                    <a:pt x="3066860" y="151400"/>
                  </a:moveTo>
                  <a:cubicBezTo>
                    <a:pt x="3033856" y="151400"/>
                    <a:pt x="3016044" y="171307"/>
                    <a:pt x="3016044" y="215313"/>
                  </a:cubicBezTo>
                  <a:lnTo>
                    <a:pt x="3118200" y="215313"/>
                  </a:lnTo>
                  <a:cubicBezTo>
                    <a:pt x="3118200" y="171832"/>
                    <a:pt x="3100388" y="151400"/>
                    <a:pt x="3066860" y="151400"/>
                  </a:cubicBezTo>
                  <a:close/>
                  <a:moveTo>
                    <a:pt x="2228660" y="151400"/>
                  </a:moveTo>
                  <a:cubicBezTo>
                    <a:pt x="2195656" y="151400"/>
                    <a:pt x="2177844" y="171307"/>
                    <a:pt x="2177844" y="215313"/>
                  </a:cubicBezTo>
                  <a:lnTo>
                    <a:pt x="2279999" y="215313"/>
                  </a:lnTo>
                  <a:cubicBezTo>
                    <a:pt x="2279999" y="171832"/>
                    <a:pt x="2262188" y="151400"/>
                    <a:pt x="2228660" y="151400"/>
                  </a:cubicBezTo>
                  <a:close/>
                  <a:moveTo>
                    <a:pt x="1961960" y="151400"/>
                  </a:moveTo>
                  <a:cubicBezTo>
                    <a:pt x="1930003" y="151400"/>
                    <a:pt x="1911144" y="170259"/>
                    <a:pt x="1911144" y="202216"/>
                  </a:cubicBezTo>
                  <a:lnTo>
                    <a:pt x="1911144" y="277131"/>
                  </a:lnTo>
                  <a:cubicBezTo>
                    <a:pt x="1911144" y="309610"/>
                    <a:pt x="1930003" y="327946"/>
                    <a:pt x="1961960" y="327946"/>
                  </a:cubicBezTo>
                  <a:cubicBezTo>
                    <a:pt x="1980820" y="327946"/>
                    <a:pt x="1999155" y="321135"/>
                    <a:pt x="2013300" y="309086"/>
                  </a:cubicBezTo>
                  <a:lnTo>
                    <a:pt x="2013300" y="158210"/>
                  </a:lnTo>
                  <a:cubicBezTo>
                    <a:pt x="1997060" y="154019"/>
                    <a:pt x="1979771" y="151400"/>
                    <a:pt x="1961960" y="151400"/>
                  </a:cubicBezTo>
                  <a:close/>
                  <a:moveTo>
                    <a:pt x="405099" y="151400"/>
                  </a:moveTo>
                  <a:cubicBezTo>
                    <a:pt x="369475" y="151400"/>
                    <a:pt x="349044" y="171832"/>
                    <a:pt x="349044" y="207455"/>
                  </a:cubicBezTo>
                  <a:lnTo>
                    <a:pt x="349044" y="272415"/>
                  </a:lnTo>
                  <a:cubicBezTo>
                    <a:pt x="349044" y="307515"/>
                    <a:pt x="369475" y="327946"/>
                    <a:pt x="405099" y="327946"/>
                  </a:cubicBezTo>
                  <a:cubicBezTo>
                    <a:pt x="440722" y="327946"/>
                    <a:pt x="461153" y="307515"/>
                    <a:pt x="461153" y="272415"/>
                  </a:cubicBezTo>
                  <a:lnTo>
                    <a:pt x="461153" y="207455"/>
                  </a:lnTo>
                  <a:cubicBezTo>
                    <a:pt x="461153" y="174451"/>
                    <a:pt x="439674" y="151400"/>
                    <a:pt x="405099" y="151400"/>
                  </a:cubicBezTo>
                  <a:close/>
                  <a:moveTo>
                    <a:pt x="4752689" y="101632"/>
                  </a:moveTo>
                  <a:cubicBezTo>
                    <a:pt x="4783597" y="101632"/>
                    <a:pt x="4809791" y="111586"/>
                    <a:pt x="4828651" y="130969"/>
                  </a:cubicBezTo>
                  <a:cubicBezTo>
                    <a:pt x="4847511" y="149829"/>
                    <a:pt x="4857988" y="176022"/>
                    <a:pt x="4857988" y="206407"/>
                  </a:cubicBezTo>
                  <a:lnTo>
                    <a:pt x="4857988" y="350473"/>
                  </a:lnTo>
                  <a:cubicBezTo>
                    <a:pt x="4857988" y="365665"/>
                    <a:pt x="4845939" y="377714"/>
                    <a:pt x="4830746" y="377714"/>
                  </a:cubicBezTo>
                  <a:cubicBezTo>
                    <a:pt x="4815554" y="377714"/>
                    <a:pt x="4804029" y="365665"/>
                    <a:pt x="4804029" y="350473"/>
                  </a:cubicBezTo>
                  <a:lnTo>
                    <a:pt x="4804029" y="202216"/>
                  </a:lnTo>
                  <a:cubicBezTo>
                    <a:pt x="4804029" y="170259"/>
                    <a:pt x="4785169" y="151400"/>
                    <a:pt x="4752689" y="151400"/>
                  </a:cubicBezTo>
                  <a:cubicBezTo>
                    <a:pt x="4735401" y="151400"/>
                    <a:pt x="4718113" y="154019"/>
                    <a:pt x="4701873" y="158210"/>
                  </a:cubicBezTo>
                  <a:lnTo>
                    <a:pt x="4701873" y="350473"/>
                  </a:lnTo>
                  <a:cubicBezTo>
                    <a:pt x="4701873" y="365665"/>
                    <a:pt x="4689824" y="377714"/>
                    <a:pt x="4675155" y="377714"/>
                  </a:cubicBezTo>
                  <a:cubicBezTo>
                    <a:pt x="4659963" y="377714"/>
                    <a:pt x="4647914" y="365665"/>
                    <a:pt x="4647914" y="350473"/>
                  </a:cubicBezTo>
                  <a:lnTo>
                    <a:pt x="4647914" y="147209"/>
                  </a:lnTo>
                  <a:cubicBezTo>
                    <a:pt x="4647914" y="132540"/>
                    <a:pt x="4656820" y="119967"/>
                    <a:pt x="4670965" y="115253"/>
                  </a:cubicBezTo>
                  <a:cubicBezTo>
                    <a:pt x="4696635" y="106347"/>
                    <a:pt x="4724400" y="101632"/>
                    <a:pt x="4752689" y="101632"/>
                  </a:cubicBezTo>
                  <a:close/>
                  <a:moveTo>
                    <a:pt x="4486084" y="101632"/>
                  </a:moveTo>
                  <a:cubicBezTo>
                    <a:pt x="4516993" y="101632"/>
                    <a:pt x="4543187" y="111586"/>
                    <a:pt x="4562047" y="130969"/>
                  </a:cubicBezTo>
                  <a:cubicBezTo>
                    <a:pt x="4580905" y="149829"/>
                    <a:pt x="4591383" y="176022"/>
                    <a:pt x="4591383" y="206407"/>
                  </a:cubicBezTo>
                  <a:lnTo>
                    <a:pt x="4591383" y="231029"/>
                  </a:lnTo>
                  <a:cubicBezTo>
                    <a:pt x="4591383" y="249889"/>
                    <a:pt x="4576191" y="265081"/>
                    <a:pt x="4557331" y="265081"/>
                  </a:cubicBezTo>
                  <a:lnTo>
                    <a:pt x="4435269" y="265081"/>
                  </a:lnTo>
                  <a:cubicBezTo>
                    <a:pt x="4435269" y="286560"/>
                    <a:pt x="4438935" y="300704"/>
                    <a:pt x="4445746" y="310134"/>
                  </a:cubicBezTo>
                  <a:cubicBezTo>
                    <a:pt x="4454652" y="321659"/>
                    <a:pt x="4468273" y="327946"/>
                    <a:pt x="4486084" y="327946"/>
                  </a:cubicBezTo>
                  <a:cubicBezTo>
                    <a:pt x="4505991" y="327946"/>
                    <a:pt x="4524851" y="322183"/>
                    <a:pt x="4542663" y="314325"/>
                  </a:cubicBezTo>
                  <a:cubicBezTo>
                    <a:pt x="4546330" y="312754"/>
                    <a:pt x="4549997" y="311706"/>
                    <a:pt x="4553665" y="311706"/>
                  </a:cubicBezTo>
                  <a:cubicBezTo>
                    <a:pt x="4566761" y="311706"/>
                    <a:pt x="4579334" y="322707"/>
                    <a:pt x="4579334" y="336328"/>
                  </a:cubicBezTo>
                  <a:cubicBezTo>
                    <a:pt x="4579334" y="346281"/>
                    <a:pt x="4575143" y="355188"/>
                    <a:pt x="4565713" y="359902"/>
                  </a:cubicBezTo>
                  <a:cubicBezTo>
                    <a:pt x="4540567" y="371951"/>
                    <a:pt x="4513849" y="377714"/>
                    <a:pt x="4486084" y="377714"/>
                  </a:cubicBezTo>
                  <a:cubicBezTo>
                    <a:pt x="4455699" y="377714"/>
                    <a:pt x="4429506" y="367761"/>
                    <a:pt x="4410123" y="348377"/>
                  </a:cubicBezTo>
                  <a:cubicBezTo>
                    <a:pt x="4391263" y="329517"/>
                    <a:pt x="4381309" y="303324"/>
                    <a:pt x="4381309" y="272415"/>
                  </a:cubicBezTo>
                  <a:lnTo>
                    <a:pt x="4381309" y="206407"/>
                  </a:lnTo>
                  <a:cubicBezTo>
                    <a:pt x="4381309" y="176022"/>
                    <a:pt x="4391263" y="149829"/>
                    <a:pt x="4410123" y="130969"/>
                  </a:cubicBezTo>
                  <a:cubicBezTo>
                    <a:pt x="4429506" y="111586"/>
                    <a:pt x="4455699" y="101632"/>
                    <a:pt x="4486084" y="101632"/>
                  </a:cubicBezTo>
                  <a:close/>
                  <a:moveTo>
                    <a:pt x="3748803" y="101632"/>
                  </a:moveTo>
                  <a:cubicBezTo>
                    <a:pt x="3760328" y="101632"/>
                    <a:pt x="3771853" y="108966"/>
                    <a:pt x="3774996" y="120491"/>
                  </a:cubicBezTo>
                  <a:lnTo>
                    <a:pt x="3821621" y="279749"/>
                  </a:lnTo>
                  <a:lnTo>
                    <a:pt x="3865627" y="124159"/>
                  </a:lnTo>
                  <a:cubicBezTo>
                    <a:pt x="3869294" y="111062"/>
                    <a:pt x="3881343" y="101632"/>
                    <a:pt x="3894964" y="101632"/>
                  </a:cubicBezTo>
                  <a:cubicBezTo>
                    <a:pt x="3908585" y="101632"/>
                    <a:pt x="3921157" y="113681"/>
                    <a:pt x="3923777" y="123111"/>
                  </a:cubicBezTo>
                  <a:lnTo>
                    <a:pt x="3967782" y="279749"/>
                  </a:lnTo>
                  <a:lnTo>
                    <a:pt x="4014407" y="120491"/>
                  </a:lnTo>
                  <a:cubicBezTo>
                    <a:pt x="4017550" y="108966"/>
                    <a:pt x="4029075" y="101632"/>
                    <a:pt x="4040600" y="101632"/>
                  </a:cubicBezTo>
                  <a:cubicBezTo>
                    <a:pt x="4054746" y="101632"/>
                    <a:pt x="4067318" y="113157"/>
                    <a:pt x="4067318" y="128873"/>
                  </a:cubicBezTo>
                  <a:cubicBezTo>
                    <a:pt x="4067318" y="131493"/>
                    <a:pt x="4067318" y="134112"/>
                    <a:pt x="4066271" y="136731"/>
                  </a:cubicBezTo>
                  <a:lnTo>
                    <a:pt x="3996595" y="355711"/>
                  </a:lnTo>
                  <a:cubicBezTo>
                    <a:pt x="3992404" y="368808"/>
                    <a:pt x="3980878" y="377714"/>
                    <a:pt x="3967782" y="377714"/>
                  </a:cubicBezTo>
                  <a:cubicBezTo>
                    <a:pt x="3954162" y="377714"/>
                    <a:pt x="3942112" y="368284"/>
                    <a:pt x="3938445" y="355711"/>
                  </a:cubicBezTo>
                  <a:lnTo>
                    <a:pt x="3894964" y="205359"/>
                  </a:lnTo>
                  <a:lnTo>
                    <a:pt x="3851482" y="355188"/>
                  </a:lnTo>
                  <a:cubicBezTo>
                    <a:pt x="3847815" y="368284"/>
                    <a:pt x="3835766" y="377714"/>
                    <a:pt x="3822145" y="377714"/>
                  </a:cubicBezTo>
                  <a:cubicBezTo>
                    <a:pt x="3808524" y="377714"/>
                    <a:pt x="3796998" y="368808"/>
                    <a:pt x="3792808" y="356235"/>
                  </a:cubicBezTo>
                  <a:lnTo>
                    <a:pt x="3723133" y="136731"/>
                  </a:lnTo>
                  <a:cubicBezTo>
                    <a:pt x="3722085" y="134112"/>
                    <a:pt x="3722085" y="131493"/>
                    <a:pt x="3722085" y="128873"/>
                  </a:cubicBezTo>
                  <a:cubicBezTo>
                    <a:pt x="3722085" y="114729"/>
                    <a:pt x="3733087" y="101632"/>
                    <a:pt x="3748803" y="101632"/>
                  </a:cubicBezTo>
                  <a:close/>
                  <a:moveTo>
                    <a:pt x="3457290" y="101632"/>
                  </a:moveTo>
                  <a:cubicBezTo>
                    <a:pt x="3488198" y="101632"/>
                    <a:pt x="3514392" y="111586"/>
                    <a:pt x="3533252" y="130969"/>
                  </a:cubicBezTo>
                  <a:cubicBezTo>
                    <a:pt x="3552111" y="149829"/>
                    <a:pt x="3562589" y="176022"/>
                    <a:pt x="3562589" y="206407"/>
                  </a:cubicBezTo>
                  <a:lnTo>
                    <a:pt x="3562589" y="272415"/>
                  </a:lnTo>
                  <a:cubicBezTo>
                    <a:pt x="3562589" y="303324"/>
                    <a:pt x="3552635" y="330565"/>
                    <a:pt x="3533776" y="349425"/>
                  </a:cubicBezTo>
                  <a:cubicBezTo>
                    <a:pt x="3514916" y="368808"/>
                    <a:pt x="3491866" y="377714"/>
                    <a:pt x="3460956" y="377714"/>
                  </a:cubicBezTo>
                  <a:cubicBezTo>
                    <a:pt x="3443669" y="377714"/>
                    <a:pt x="3422714" y="371427"/>
                    <a:pt x="3406473" y="364093"/>
                  </a:cubicBezTo>
                  <a:lnTo>
                    <a:pt x="3406473" y="462058"/>
                  </a:lnTo>
                  <a:cubicBezTo>
                    <a:pt x="3406473" y="477250"/>
                    <a:pt x="3394425" y="489299"/>
                    <a:pt x="3379756" y="489299"/>
                  </a:cubicBezTo>
                  <a:cubicBezTo>
                    <a:pt x="3364563" y="489299"/>
                    <a:pt x="3352514" y="477250"/>
                    <a:pt x="3352514" y="462058"/>
                  </a:cubicBezTo>
                  <a:lnTo>
                    <a:pt x="3352514" y="147209"/>
                  </a:lnTo>
                  <a:cubicBezTo>
                    <a:pt x="3352514" y="132541"/>
                    <a:pt x="3361945" y="119444"/>
                    <a:pt x="3375566" y="115253"/>
                  </a:cubicBezTo>
                  <a:cubicBezTo>
                    <a:pt x="3401759" y="106871"/>
                    <a:pt x="3429000" y="101632"/>
                    <a:pt x="3457290" y="101632"/>
                  </a:cubicBezTo>
                  <a:close/>
                  <a:moveTo>
                    <a:pt x="3066860" y="101632"/>
                  </a:moveTo>
                  <a:cubicBezTo>
                    <a:pt x="3097768" y="101632"/>
                    <a:pt x="3123962" y="111586"/>
                    <a:pt x="3142822" y="130969"/>
                  </a:cubicBezTo>
                  <a:cubicBezTo>
                    <a:pt x="3161681" y="149829"/>
                    <a:pt x="3172159" y="176022"/>
                    <a:pt x="3172159" y="206407"/>
                  </a:cubicBezTo>
                  <a:lnTo>
                    <a:pt x="3172159" y="231029"/>
                  </a:lnTo>
                  <a:cubicBezTo>
                    <a:pt x="3172159" y="249889"/>
                    <a:pt x="3156966" y="265081"/>
                    <a:pt x="3138107" y="265081"/>
                  </a:cubicBezTo>
                  <a:lnTo>
                    <a:pt x="3016044" y="265081"/>
                  </a:lnTo>
                  <a:cubicBezTo>
                    <a:pt x="3016044" y="286560"/>
                    <a:pt x="3019711" y="300704"/>
                    <a:pt x="3026521" y="310134"/>
                  </a:cubicBezTo>
                  <a:cubicBezTo>
                    <a:pt x="3035428" y="321659"/>
                    <a:pt x="3049048" y="327946"/>
                    <a:pt x="3066860" y="327946"/>
                  </a:cubicBezTo>
                  <a:cubicBezTo>
                    <a:pt x="3086767" y="327946"/>
                    <a:pt x="3105627" y="322183"/>
                    <a:pt x="3123439" y="314325"/>
                  </a:cubicBezTo>
                  <a:cubicBezTo>
                    <a:pt x="3127106" y="312754"/>
                    <a:pt x="3130772" y="311706"/>
                    <a:pt x="3134440" y="311706"/>
                  </a:cubicBezTo>
                  <a:cubicBezTo>
                    <a:pt x="3147537" y="311706"/>
                    <a:pt x="3160110" y="322707"/>
                    <a:pt x="3160110" y="336328"/>
                  </a:cubicBezTo>
                  <a:cubicBezTo>
                    <a:pt x="3160110" y="346281"/>
                    <a:pt x="3155919" y="355188"/>
                    <a:pt x="3146488" y="359902"/>
                  </a:cubicBezTo>
                  <a:cubicBezTo>
                    <a:pt x="3121343" y="371951"/>
                    <a:pt x="3094626" y="377714"/>
                    <a:pt x="3066860" y="377714"/>
                  </a:cubicBezTo>
                  <a:cubicBezTo>
                    <a:pt x="3036476" y="377714"/>
                    <a:pt x="3010281" y="367761"/>
                    <a:pt x="2990898" y="348377"/>
                  </a:cubicBezTo>
                  <a:cubicBezTo>
                    <a:pt x="2972039" y="329518"/>
                    <a:pt x="2962085" y="303324"/>
                    <a:pt x="2962085" y="272415"/>
                  </a:cubicBezTo>
                  <a:lnTo>
                    <a:pt x="2962085" y="206407"/>
                  </a:lnTo>
                  <a:cubicBezTo>
                    <a:pt x="2962085" y="176022"/>
                    <a:pt x="2972039" y="149829"/>
                    <a:pt x="2990898" y="130969"/>
                  </a:cubicBezTo>
                  <a:cubicBezTo>
                    <a:pt x="3010281" y="111586"/>
                    <a:pt x="3036476" y="101632"/>
                    <a:pt x="3066860" y="101632"/>
                  </a:cubicBezTo>
                  <a:close/>
                  <a:moveTo>
                    <a:pt x="2228660" y="101632"/>
                  </a:moveTo>
                  <a:cubicBezTo>
                    <a:pt x="2259569" y="101632"/>
                    <a:pt x="2285763" y="111586"/>
                    <a:pt x="2304622" y="130969"/>
                  </a:cubicBezTo>
                  <a:cubicBezTo>
                    <a:pt x="2323482" y="149829"/>
                    <a:pt x="2333958" y="176022"/>
                    <a:pt x="2333958" y="206407"/>
                  </a:cubicBezTo>
                  <a:lnTo>
                    <a:pt x="2333958" y="231029"/>
                  </a:lnTo>
                  <a:cubicBezTo>
                    <a:pt x="2333958" y="249889"/>
                    <a:pt x="2318767" y="265081"/>
                    <a:pt x="2299907" y="265081"/>
                  </a:cubicBezTo>
                  <a:lnTo>
                    <a:pt x="2177844" y="265081"/>
                  </a:lnTo>
                  <a:cubicBezTo>
                    <a:pt x="2177844" y="286560"/>
                    <a:pt x="2181511" y="300704"/>
                    <a:pt x="2188322" y="310134"/>
                  </a:cubicBezTo>
                  <a:cubicBezTo>
                    <a:pt x="2197227" y="321659"/>
                    <a:pt x="2210849" y="327946"/>
                    <a:pt x="2228660" y="327946"/>
                  </a:cubicBezTo>
                  <a:cubicBezTo>
                    <a:pt x="2248568" y="327946"/>
                    <a:pt x="2267427" y="322183"/>
                    <a:pt x="2285238" y="314325"/>
                  </a:cubicBezTo>
                  <a:cubicBezTo>
                    <a:pt x="2288906" y="312754"/>
                    <a:pt x="2292573" y="311706"/>
                    <a:pt x="2296239" y="311706"/>
                  </a:cubicBezTo>
                  <a:cubicBezTo>
                    <a:pt x="2309337" y="311706"/>
                    <a:pt x="2321910" y="322707"/>
                    <a:pt x="2321910" y="336328"/>
                  </a:cubicBezTo>
                  <a:cubicBezTo>
                    <a:pt x="2321910" y="346281"/>
                    <a:pt x="2317718" y="355188"/>
                    <a:pt x="2308289" y="359902"/>
                  </a:cubicBezTo>
                  <a:cubicBezTo>
                    <a:pt x="2283143" y="371951"/>
                    <a:pt x="2256426" y="377714"/>
                    <a:pt x="2228660" y="377714"/>
                  </a:cubicBezTo>
                  <a:cubicBezTo>
                    <a:pt x="2198275" y="377714"/>
                    <a:pt x="2172082" y="367761"/>
                    <a:pt x="2152698" y="348377"/>
                  </a:cubicBezTo>
                  <a:cubicBezTo>
                    <a:pt x="2133838" y="329518"/>
                    <a:pt x="2123885" y="303324"/>
                    <a:pt x="2123885" y="272415"/>
                  </a:cubicBezTo>
                  <a:lnTo>
                    <a:pt x="2123885" y="206407"/>
                  </a:lnTo>
                  <a:cubicBezTo>
                    <a:pt x="2123885" y="176022"/>
                    <a:pt x="2133838" y="149829"/>
                    <a:pt x="2152698" y="130969"/>
                  </a:cubicBezTo>
                  <a:cubicBezTo>
                    <a:pt x="2172082" y="111586"/>
                    <a:pt x="2198275" y="101632"/>
                    <a:pt x="2228660" y="101632"/>
                  </a:cubicBezTo>
                  <a:close/>
                  <a:moveTo>
                    <a:pt x="1961960" y="101632"/>
                  </a:moveTo>
                  <a:cubicBezTo>
                    <a:pt x="1990773" y="101632"/>
                    <a:pt x="2018014" y="106347"/>
                    <a:pt x="2044208" y="115253"/>
                  </a:cubicBezTo>
                  <a:cubicBezTo>
                    <a:pt x="2057829" y="119967"/>
                    <a:pt x="2067259" y="132541"/>
                    <a:pt x="2067259" y="147209"/>
                  </a:cubicBezTo>
                  <a:lnTo>
                    <a:pt x="2067259" y="384524"/>
                  </a:lnTo>
                  <a:cubicBezTo>
                    <a:pt x="2067259" y="414909"/>
                    <a:pt x="2056782" y="441103"/>
                    <a:pt x="2037922" y="459962"/>
                  </a:cubicBezTo>
                  <a:cubicBezTo>
                    <a:pt x="2019063" y="479346"/>
                    <a:pt x="1992869" y="489299"/>
                    <a:pt x="1961960" y="489299"/>
                  </a:cubicBezTo>
                  <a:cubicBezTo>
                    <a:pt x="1935766" y="489299"/>
                    <a:pt x="1910097" y="484061"/>
                    <a:pt x="1885998" y="473059"/>
                  </a:cubicBezTo>
                  <a:cubicBezTo>
                    <a:pt x="1876044" y="468344"/>
                    <a:pt x="1869758" y="459438"/>
                    <a:pt x="1869758" y="448961"/>
                  </a:cubicBezTo>
                  <a:cubicBezTo>
                    <a:pt x="1869758" y="435341"/>
                    <a:pt x="1881283" y="423815"/>
                    <a:pt x="1895952" y="423815"/>
                  </a:cubicBezTo>
                  <a:cubicBezTo>
                    <a:pt x="1899619" y="423815"/>
                    <a:pt x="1904333" y="425387"/>
                    <a:pt x="1908001" y="426958"/>
                  </a:cubicBezTo>
                  <a:cubicBezTo>
                    <a:pt x="1925288" y="434292"/>
                    <a:pt x="1943101" y="439531"/>
                    <a:pt x="1961960" y="439531"/>
                  </a:cubicBezTo>
                  <a:cubicBezTo>
                    <a:pt x="1994441" y="439531"/>
                    <a:pt x="2013300" y="416481"/>
                    <a:pt x="2013300" y="384524"/>
                  </a:cubicBezTo>
                  <a:lnTo>
                    <a:pt x="2013300" y="364093"/>
                  </a:lnTo>
                  <a:cubicBezTo>
                    <a:pt x="1997584" y="371951"/>
                    <a:pt x="1979771" y="377714"/>
                    <a:pt x="1961960" y="377714"/>
                  </a:cubicBezTo>
                  <a:cubicBezTo>
                    <a:pt x="1931575" y="377714"/>
                    <a:pt x="1905382" y="367761"/>
                    <a:pt x="1885998" y="348377"/>
                  </a:cubicBezTo>
                  <a:cubicBezTo>
                    <a:pt x="1867139" y="329518"/>
                    <a:pt x="1857185" y="303324"/>
                    <a:pt x="1857185" y="272415"/>
                  </a:cubicBezTo>
                  <a:lnTo>
                    <a:pt x="1857185" y="206407"/>
                  </a:lnTo>
                  <a:cubicBezTo>
                    <a:pt x="1857185" y="176022"/>
                    <a:pt x="1867139" y="149829"/>
                    <a:pt x="1885998" y="130969"/>
                  </a:cubicBezTo>
                  <a:cubicBezTo>
                    <a:pt x="1905382" y="111586"/>
                    <a:pt x="1931575" y="101632"/>
                    <a:pt x="1961960" y="101632"/>
                  </a:cubicBezTo>
                  <a:close/>
                  <a:moveTo>
                    <a:pt x="1561815" y="101632"/>
                  </a:moveTo>
                  <a:cubicBezTo>
                    <a:pt x="1592723" y="101632"/>
                    <a:pt x="1618917" y="111586"/>
                    <a:pt x="1637777" y="130969"/>
                  </a:cubicBezTo>
                  <a:cubicBezTo>
                    <a:pt x="1656636" y="149829"/>
                    <a:pt x="1667114" y="176022"/>
                    <a:pt x="1667114" y="206407"/>
                  </a:cubicBezTo>
                  <a:lnTo>
                    <a:pt x="1667114" y="350473"/>
                  </a:lnTo>
                  <a:cubicBezTo>
                    <a:pt x="1667114" y="365665"/>
                    <a:pt x="1655065" y="377714"/>
                    <a:pt x="1639872" y="377714"/>
                  </a:cubicBezTo>
                  <a:cubicBezTo>
                    <a:pt x="1624680" y="377714"/>
                    <a:pt x="1613155" y="365665"/>
                    <a:pt x="1613155" y="350473"/>
                  </a:cubicBezTo>
                  <a:lnTo>
                    <a:pt x="1613155" y="202216"/>
                  </a:lnTo>
                  <a:cubicBezTo>
                    <a:pt x="1613155" y="170259"/>
                    <a:pt x="1594295" y="151400"/>
                    <a:pt x="1561815" y="151400"/>
                  </a:cubicBezTo>
                  <a:cubicBezTo>
                    <a:pt x="1544526" y="151400"/>
                    <a:pt x="1527239" y="154019"/>
                    <a:pt x="1510999" y="158210"/>
                  </a:cubicBezTo>
                  <a:lnTo>
                    <a:pt x="1510999" y="350473"/>
                  </a:lnTo>
                  <a:cubicBezTo>
                    <a:pt x="1510999" y="365665"/>
                    <a:pt x="1498950" y="377714"/>
                    <a:pt x="1484281" y="377714"/>
                  </a:cubicBezTo>
                  <a:cubicBezTo>
                    <a:pt x="1469088" y="377714"/>
                    <a:pt x="1457040" y="365665"/>
                    <a:pt x="1457040" y="350473"/>
                  </a:cubicBezTo>
                  <a:lnTo>
                    <a:pt x="1457040" y="147209"/>
                  </a:lnTo>
                  <a:cubicBezTo>
                    <a:pt x="1457040" y="132540"/>
                    <a:pt x="1465946" y="119967"/>
                    <a:pt x="1480090" y="115253"/>
                  </a:cubicBezTo>
                  <a:cubicBezTo>
                    <a:pt x="1505760" y="106347"/>
                    <a:pt x="1533525" y="101632"/>
                    <a:pt x="1561815" y="101632"/>
                  </a:cubicBezTo>
                  <a:close/>
                  <a:moveTo>
                    <a:pt x="1305164" y="101632"/>
                  </a:moveTo>
                  <a:cubicBezTo>
                    <a:pt x="1363838" y="101632"/>
                    <a:pt x="1395794" y="144066"/>
                    <a:pt x="1395794" y="190691"/>
                  </a:cubicBezTo>
                  <a:lnTo>
                    <a:pt x="1395794" y="332137"/>
                  </a:lnTo>
                  <a:cubicBezTo>
                    <a:pt x="1395794" y="346805"/>
                    <a:pt x="1386364" y="359378"/>
                    <a:pt x="1372743" y="364093"/>
                  </a:cubicBezTo>
                  <a:cubicBezTo>
                    <a:pt x="1347074" y="372999"/>
                    <a:pt x="1317213" y="377714"/>
                    <a:pt x="1287876" y="377714"/>
                  </a:cubicBezTo>
                  <a:cubicBezTo>
                    <a:pt x="1255920" y="377714"/>
                    <a:pt x="1230774" y="369856"/>
                    <a:pt x="1212962" y="354664"/>
                  </a:cubicBezTo>
                  <a:cubicBezTo>
                    <a:pt x="1195149" y="339471"/>
                    <a:pt x="1185720" y="317992"/>
                    <a:pt x="1185720" y="292322"/>
                  </a:cubicBezTo>
                  <a:cubicBezTo>
                    <a:pt x="1185720" y="266652"/>
                    <a:pt x="1195149" y="246745"/>
                    <a:pt x="1212962" y="232077"/>
                  </a:cubicBezTo>
                  <a:cubicBezTo>
                    <a:pt x="1230774" y="216884"/>
                    <a:pt x="1255920" y="209026"/>
                    <a:pt x="1287876" y="209026"/>
                  </a:cubicBezTo>
                  <a:lnTo>
                    <a:pt x="1341835" y="209026"/>
                  </a:lnTo>
                  <a:lnTo>
                    <a:pt x="1341835" y="190691"/>
                  </a:lnTo>
                  <a:cubicBezTo>
                    <a:pt x="1341835" y="168688"/>
                    <a:pt x="1325595" y="151400"/>
                    <a:pt x="1298353" y="151400"/>
                  </a:cubicBezTo>
                  <a:cubicBezTo>
                    <a:pt x="1273731" y="151400"/>
                    <a:pt x="1260111" y="154544"/>
                    <a:pt x="1241775" y="165545"/>
                  </a:cubicBezTo>
                  <a:cubicBezTo>
                    <a:pt x="1237583" y="168164"/>
                    <a:pt x="1231821" y="170259"/>
                    <a:pt x="1227106" y="170259"/>
                  </a:cubicBezTo>
                  <a:cubicBezTo>
                    <a:pt x="1212962" y="170259"/>
                    <a:pt x="1201437" y="159782"/>
                    <a:pt x="1201437" y="146685"/>
                  </a:cubicBezTo>
                  <a:cubicBezTo>
                    <a:pt x="1201437" y="137256"/>
                    <a:pt x="1205628" y="127826"/>
                    <a:pt x="1214533" y="122587"/>
                  </a:cubicBezTo>
                  <a:cubicBezTo>
                    <a:pt x="1242822" y="106347"/>
                    <a:pt x="1267445" y="101632"/>
                    <a:pt x="1305164" y="101632"/>
                  </a:cubicBezTo>
                  <a:close/>
                  <a:moveTo>
                    <a:pt x="1066610" y="101632"/>
                  </a:moveTo>
                  <a:cubicBezTo>
                    <a:pt x="1092280" y="101632"/>
                    <a:pt x="1116902" y="107395"/>
                    <a:pt x="1139429" y="118396"/>
                  </a:cubicBezTo>
                  <a:cubicBezTo>
                    <a:pt x="1149382" y="123111"/>
                    <a:pt x="1154621" y="132540"/>
                    <a:pt x="1154621" y="142494"/>
                  </a:cubicBezTo>
                  <a:cubicBezTo>
                    <a:pt x="1154621" y="155591"/>
                    <a:pt x="1143619" y="167117"/>
                    <a:pt x="1128951" y="167117"/>
                  </a:cubicBezTo>
                  <a:cubicBezTo>
                    <a:pt x="1124236" y="167117"/>
                    <a:pt x="1120045" y="165545"/>
                    <a:pt x="1116378" y="163973"/>
                  </a:cubicBezTo>
                  <a:cubicBezTo>
                    <a:pt x="1101186" y="157163"/>
                    <a:pt x="1083897" y="151400"/>
                    <a:pt x="1066610" y="151400"/>
                  </a:cubicBezTo>
                  <a:cubicBezTo>
                    <a:pt x="1034653" y="151400"/>
                    <a:pt x="1015794" y="170259"/>
                    <a:pt x="1015794" y="202216"/>
                  </a:cubicBezTo>
                  <a:lnTo>
                    <a:pt x="1015794" y="276606"/>
                  </a:lnTo>
                  <a:cubicBezTo>
                    <a:pt x="1015794" y="309086"/>
                    <a:pt x="1034653" y="327422"/>
                    <a:pt x="1066610" y="327422"/>
                  </a:cubicBezTo>
                  <a:cubicBezTo>
                    <a:pt x="1083897" y="327422"/>
                    <a:pt x="1102758" y="321659"/>
                    <a:pt x="1117950" y="314325"/>
                  </a:cubicBezTo>
                  <a:cubicBezTo>
                    <a:pt x="1121616" y="312230"/>
                    <a:pt x="1125284" y="311706"/>
                    <a:pt x="1129475" y="311706"/>
                  </a:cubicBezTo>
                  <a:cubicBezTo>
                    <a:pt x="1142571" y="311706"/>
                    <a:pt x="1154621" y="322183"/>
                    <a:pt x="1154621" y="336852"/>
                  </a:cubicBezTo>
                  <a:cubicBezTo>
                    <a:pt x="1154621" y="346805"/>
                    <a:pt x="1148858" y="356235"/>
                    <a:pt x="1138905" y="360950"/>
                  </a:cubicBezTo>
                  <a:cubicBezTo>
                    <a:pt x="1116378" y="371951"/>
                    <a:pt x="1092280" y="377714"/>
                    <a:pt x="1066610" y="377714"/>
                  </a:cubicBezTo>
                  <a:cubicBezTo>
                    <a:pt x="1036225" y="377714"/>
                    <a:pt x="1010032" y="367761"/>
                    <a:pt x="990648" y="348377"/>
                  </a:cubicBezTo>
                  <a:cubicBezTo>
                    <a:pt x="971789" y="329517"/>
                    <a:pt x="961835" y="303324"/>
                    <a:pt x="961835" y="272415"/>
                  </a:cubicBezTo>
                  <a:lnTo>
                    <a:pt x="961835" y="206407"/>
                  </a:lnTo>
                  <a:cubicBezTo>
                    <a:pt x="961835" y="176022"/>
                    <a:pt x="971789" y="149829"/>
                    <a:pt x="990648" y="130969"/>
                  </a:cubicBezTo>
                  <a:cubicBezTo>
                    <a:pt x="1010032" y="111586"/>
                    <a:pt x="1036225" y="101632"/>
                    <a:pt x="1066610" y="101632"/>
                  </a:cubicBezTo>
                  <a:close/>
                  <a:moveTo>
                    <a:pt x="596361" y="101632"/>
                  </a:moveTo>
                  <a:cubicBezTo>
                    <a:pt x="611029" y="101632"/>
                    <a:pt x="623079" y="113681"/>
                    <a:pt x="623079" y="128873"/>
                  </a:cubicBezTo>
                  <a:lnTo>
                    <a:pt x="623079" y="276606"/>
                  </a:lnTo>
                  <a:cubicBezTo>
                    <a:pt x="623079" y="309086"/>
                    <a:pt x="641937" y="327422"/>
                    <a:pt x="673894" y="327422"/>
                  </a:cubicBezTo>
                  <a:cubicBezTo>
                    <a:pt x="691706" y="327422"/>
                    <a:pt x="708994" y="325327"/>
                    <a:pt x="725234" y="321135"/>
                  </a:cubicBezTo>
                  <a:lnTo>
                    <a:pt x="725234" y="128873"/>
                  </a:lnTo>
                  <a:cubicBezTo>
                    <a:pt x="725234" y="113681"/>
                    <a:pt x="736759" y="101632"/>
                    <a:pt x="751952" y="101632"/>
                  </a:cubicBezTo>
                  <a:cubicBezTo>
                    <a:pt x="767144" y="101632"/>
                    <a:pt x="779193" y="113681"/>
                    <a:pt x="779193" y="128873"/>
                  </a:cubicBezTo>
                  <a:lnTo>
                    <a:pt x="779193" y="332137"/>
                  </a:lnTo>
                  <a:cubicBezTo>
                    <a:pt x="779193" y="346805"/>
                    <a:pt x="769764" y="359378"/>
                    <a:pt x="756143" y="364093"/>
                  </a:cubicBezTo>
                  <a:cubicBezTo>
                    <a:pt x="730473" y="372999"/>
                    <a:pt x="702707" y="377714"/>
                    <a:pt x="673894" y="377714"/>
                  </a:cubicBezTo>
                  <a:cubicBezTo>
                    <a:pt x="643510" y="377714"/>
                    <a:pt x="616268" y="368808"/>
                    <a:pt x="596885" y="349425"/>
                  </a:cubicBezTo>
                  <a:cubicBezTo>
                    <a:pt x="578025" y="330565"/>
                    <a:pt x="569119" y="303324"/>
                    <a:pt x="569119" y="272415"/>
                  </a:cubicBezTo>
                  <a:lnTo>
                    <a:pt x="569119" y="128873"/>
                  </a:lnTo>
                  <a:cubicBezTo>
                    <a:pt x="569119" y="113681"/>
                    <a:pt x="581168" y="101632"/>
                    <a:pt x="596361" y="101632"/>
                  </a:cubicBezTo>
                  <a:close/>
                  <a:moveTo>
                    <a:pt x="405099" y="101632"/>
                  </a:moveTo>
                  <a:cubicBezTo>
                    <a:pt x="437055" y="101632"/>
                    <a:pt x="464821" y="112110"/>
                    <a:pt x="484728" y="132017"/>
                  </a:cubicBezTo>
                  <a:cubicBezTo>
                    <a:pt x="504635" y="151924"/>
                    <a:pt x="515112" y="179690"/>
                    <a:pt x="515112" y="211646"/>
                  </a:cubicBezTo>
                  <a:lnTo>
                    <a:pt x="515112" y="267700"/>
                  </a:lnTo>
                  <a:cubicBezTo>
                    <a:pt x="515112" y="299657"/>
                    <a:pt x="504635" y="327422"/>
                    <a:pt x="484728" y="347329"/>
                  </a:cubicBezTo>
                  <a:cubicBezTo>
                    <a:pt x="464821" y="367236"/>
                    <a:pt x="437055" y="377714"/>
                    <a:pt x="405099" y="377714"/>
                  </a:cubicBezTo>
                  <a:cubicBezTo>
                    <a:pt x="373142" y="377714"/>
                    <a:pt x="345377" y="367236"/>
                    <a:pt x="325469" y="347329"/>
                  </a:cubicBezTo>
                  <a:cubicBezTo>
                    <a:pt x="305563" y="327422"/>
                    <a:pt x="295085" y="299657"/>
                    <a:pt x="295085" y="267700"/>
                  </a:cubicBezTo>
                  <a:lnTo>
                    <a:pt x="295085" y="211646"/>
                  </a:lnTo>
                  <a:cubicBezTo>
                    <a:pt x="295085" y="179690"/>
                    <a:pt x="305563" y="151924"/>
                    <a:pt x="325469" y="132017"/>
                  </a:cubicBezTo>
                  <a:cubicBezTo>
                    <a:pt x="345377" y="112110"/>
                    <a:pt x="373142" y="101632"/>
                    <a:pt x="405099" y="101632"/>
                  </a:cubicBezTo>
                  <a:close/>
                  <a:moveTo>
                    <a:pt x="4141757" y="0"/>
                  </a:moveTo>
                  <a:cubicBezTo>
                    <a:pt x="4156424" y="0"/>
                    <a:pt x="4168474" y="12049"/>
                    <a:pt x="4168474" y="27242"/>
                  </a:cubicBezTo>
                  <a:lnTo>
                    <a:pt x="4168474" y="115253"/>
                  </a:lnTo>
                  <a:cubicBezTo>
                    <a:pt x="4184714" y="107918"/>
                    <a:pt x="4205669" y="101632"/>
                    <a:pt x="4222957" y="101632"/>
                  </a:cubicBezTo>
                  <a:cubicBezTo>
                    <a:pt x="4253865" y="101632"/>
                    <a:pt x="4276392" y="110538"/>
                    <a:pt x="4295775" y="129921"/>
                  </a:cubicBezTo>
                  <a:cubicBezTo>
                    <a:pt x="4314635" y="148781"/>
                    <a:pt x="4324589" y="176022"/>
                    <a:pt x="4324589" y="206407"/>
                  </a:cubicBezTo>
                  <a:lnTo>
                    <a:pt x="4324589" y="350473"/>
                  </a:lnTo>
                  <a:cubicBezTo>
                    <a:pt x="4324589" y="365665"/>
                    <a:pt x="4312539" y="377714"/>
                    <a:pt x="4297347" y="377714"/>
                  </a:cubicBezTo>
                  <a:cubicBezTo>
                    <a:pt x="4282155" y="377714"/>
                    <a:pt x="4270630" y="365665"/>
                    <a:pt x="4270630" y="350473"/>
                  </a:cubicBezTo>
                  <a:lnTo>
                    <a:pt x="4270630" y="202216"/>
                  </a:lnTo>
                  <a:cubicBezTo>
                    <a:pt x="4270630" y="170259"/>
                    <a:pt x="4251770" y="151400"/>
                    <a:pt x="4219290" y="151400"/>
                  </a:cubicBezTo>
                  <a:cubicBezTo>
                    <a:pt x="4200954" y="151400"/>
                    <a:pt x="4183142" y="158210"/>
                    <a:pt x="4168474" y="170259"/>
                  </a:cubicBezTo>
                  <a:lnTo>
                    <a:pt x="4168474" y="350473"/>
                  </a:lnTo>
                  <a:cubicBezTo>
                    <a:pt x="4168474" y="365665"/>
                    <a:pt x="4156424" y="377714"/>
                    <a:pt x="4141757" y="377714"/>
                  </a:cubicBezTo>
                  <a:cubicBezTo>
                    <a:pt x="4126564" y="377714"/>
                    <a:pt x="4114515" y="365665"/>
                    <a:pt x="4114515" y="350473"/>
                  </a:cubicBezTo>
                  <a:lnTo>
                    <a:pt x="4114515" y="27242"/>
                  </a:lnTo>
                  <a:cubicBezTo>
                    <a:pt x="4114515" y="12049"/>
                    <a:pt x="4126564" y="0"/>
                    <a:pt x="4141757" y="0"/>
                  </a:cubicBezTo>
                  <a:close/>
                  <a:moveTo>
                    <a:pt x="3258550" y="0"/>
                  </a:moveTo>
                  <a:cubicBezTo>
                    <a:pt x="3273219" y="0"/>
                    <a:pt x="3285268" y="12049"/>
                    <a:pt x="3285268" y="27242"/>
                  </a:cubicBezTo>
                  <a:lnTo>
                    <a:pt x="3285268" y="350473"/>
                  </a:lnTo>
                  <a:cubicBezTo>
                    <a:pt x="3285268" y="365665"/>
                    <a:pt x="3273219" y="377714"/>
                    <a:pt x="3258550" y="377714"/>
                  </a:cubicBezTo>
                  <a:cubicBezTo>
                    <a:pt x="3243359" y="377714"/>
                    <a:pt x="3231309" y="365665"/>
                    <a:pt x="3231309" y="350473"/>
                  </a:cubicBezTo>
                  <a:lnTo>
                    <a:pt x="3231309" y="27242"/>
                  </a:lnTo>
                  <a:cubicBezTo>
                    <a:pt x="3231309" y="12049"/>
                    <a:pt x="3243359" y="0"/>
                    <a:pt x="3258550" y="0"/>
                  </a:cubicBezTo>
                  <a:close/>
                  <a:moveTo>
                    <a:pt x="2722531" y="0"/>
                  </a:moveTo>
                  <a:cubicBezTo>
                    <a:pt x="2737200" y="0"/>
                    <a:pt x="2749249" y="12049"/>
                    <a:pt x="2749249" y="27242"/>
                  </a:cubicBezTo>
                  <a:lnTo>
                    <a:pt x="2749249" y="115253"/>
                  </a:lnTo>
                  <a:cubicBezTo>
                    <a:pt x="2765489" y="107918"/>
                    <a:pt x="2786444" y="101632"/>
                    <a:pt x="2803732" y="101632"/>
                  </a:cubicBezTo>
                  <a:cubicBezTo>
                    <a:pt x="2834641" y="101632"/>
                    <a:pt x="2857167" y="110538"/>
                    <a:pt x="2876551" y="129921"/>
                  </a:cubicBezTo>
                  <a:cubicBezTo>
                    <a:pt x="2895410" y="148781"/>
                    <a:pt x="2905364" y="176022"/>
                    <a:pt x="2905364" y="206407"/>
                  </a:cubicBezTo>
                  <a:lnTo>
                    <a:pt x="2905364" y="350473"/>
                  </a:lnTo>
                  <a:cubicBezTo>
                    <a:pt x="2905364" y="365665"/>
                    <a:pt x="2893315" y="377714"/>
                    <a:pt x="2878122" y="377714"/>
                  </a:cubicBezTo>
                  <a:cubicBezTo>
                    <a:pt x="2862930" y="377714"/>
                    <a:pt x="2851405" y="365665"/>
                    <a:pt x="2851405" y="350473"/>
                  </a:cubicBezTo>
                  <a:lnTo>
                    <a:pt x="2851405" y="202216"/>
                  </a:lnTo>
                  <a:cubicBezTo>
                    <a:pt x="2851405" y="170259"/>
                    <a:pt x="2832545" y="151400"/>
                    <a:pt x="2800064" y="151400"/>
                  </a:cubicBezTo>
                  <a:cubicBezTo>
                    <a:pt x="2781729" y="151400"/>
                    <a:pt x="2763918" y="158210"/>
                    <a:pt x="2749249" y="170259"/>
                  </a:cubicBezTo>
                  <a:lnTo>
                    <a:pt x="2749249" y="350473"/>
                  </a:lnTo>
                  <a:cubicBezTo>
                    <a:pt x="2749249" y="365665"/>
                    <a:pt x="2737200" y="377714"/>
                    <a:pt x="2722531" y="377714"/>
                  </a:cubicBezTo>
                  <a:cubicBezTo>
                    <a:pt x="2707338" y="377714"/>
                    <a:pt x="2695290" y="365665"/>
                    <a:pt x="2695290" y="350473"/>
                  </a:cubicBezTo>
                  <a:lnTo>
                    <a:pt x="2695290" y="27242"/>
                  </a:lnTo>
                  <a:cubicBezTo>
                    <a:pt x="2695290" y="12049"/>
                    <a:pt x="2707338" y="0"/>
                    <a:pt x="2722531" y="0"/>
                  </a:cubicBezTo>
                  <a:close/>
                  <a:moveTo>
                    <a:pt x="2417731" y="0"/>
                  </a:moveTo>
                  <a:cubicBezTo>
                    <a:pt x="2432400" y="0"/>
                    <a:pt x="2444449" y="12049"/>
                    <a:pt x="2444449" y="27242"/>
                  </a:cubicBezTo>
                  <a:lnTo>
                    <a:pt x="2444449" y="106871"/>
                  </a:lnTo>
                  <a:lnTo>
                    <a:pt x="2495265" y="106871"/>
                  </a:lnTo>
                  <a:cubicBezTo>
                    <a:pt x="2510457" y="106871"/>
                    <a:pt x="2522507" y="117872"/>
                    <a:pt x="2522507" y="132541"/>
                  </a:cubicBezTo>
                  <a:cubicBezTo>
                    <a:pt x="2522507" y="148257"/>
                    <a:pt x="2510980" y="158734"/>
                    <a:pt x="2495265" y="158734"/>
                  </a:cubicBezTo>
                  <a:lnTo>
                    <a:pt x="2444449" y="158734"/>
                  </a:lnTo>
                  <a:lnTo>
                    <a:pt x="2444449" y="295466"/>
                  </a:lnTo>
                  <a:cubicBezTo>
                    <a:pt x="2444449" y="315373"/>
                    <a:pt x="2454927" y="327946"/>
                    <a:pt x="2468547" y="327946"/>
                  </a:cubicBezTo>
                  <a:cubicBezTo>
                    <a:pt x="2483739" y="327946"/>
                    <a:pt x="2486359" y="323755"/>
                    <a:pt x="2496313" y="323755"/>
                  </a:cubicBezTo>
                  <a:cubicBezTo>
                    <a:pt x="2509409" y="323755"/>
                    <a:pt x="2522507" y="333185"/>
                    <a:pt x="2522507" y="348901"/>
                  </a:cubicBezTo>
                  <a:cubicBezTo>
                    <a:pt x="2522507" y="361998"/>
                    <a:pt x="2512553" y="371951"/>
                    <a:pt x="2499455" y="374571"/>
                  </a:cubicBezTo>
                  <a:cubicBezTo>
                    <a:pt x="2488978" y="376666"/>
                    <a:pt x="2479025" y="377714"/>
                    <a:pt x="2468547" y="377714"/>
                  </a:cubicBezTo>
                  <a:cubicBezTo>
                    <a:pt x="2425590" y="377714"/>
                    <a:pt x="2390490" y="344186"/>
                    <a:pt x="2390490" y="295990"/>
                  </a:cubicBezTo>
                  <a:lnTo>
                    <a:pt x="2390490" y="27242"/>
                  </a:lnTo>
                  <a:cubicBezTo>
                    <a:pt x="2390490" y="12049"/>
                    <a:pt x="2402538" y="0"/>
                    <a:pt x="2417731" y="0"/>
                  </a:cubicBezTo>
                  <a:close/>
                  <a:moveTo>
                    <a:pt x="26718" y="0"/>
                  </a:moveTo>
                  <a:cubicBezTo>
                    <a:pt x="36148" y="0"/>
                    <a:pt x="45577" y="4715"/>
                    <a:pt x="50293" y="13097"/>
                  </a:cubicBezTo>
                  <a:lnTo>
                    <a:pt x="132017" y="156639"/>
                  </a:lnTo>
                  <a:lnTo>
                    <a:pt x="213742" y="13097"/>
                  </a:lnTo>
                  <a:cubicBezTo>
                    <a:pt x="218457" y="4715"/>
                    <a:pt x="227886" y="0"/>
                    <a:pt x="237316" y="0"/>
                  </a:cubicBezTo>
                  <a:cubicBezTo>
                    <a:pt x="251461" y="0"/>
                    <a:pt x="264034" y="12049"/>
                    <a:pt x="264034" y="27242"/>
                  </a:cubicBezTo>
                  <a:cubicBezTo>
                    <a:pt x="264034" y="31957"/>
                    <a:pt x="262986" y="36671"/>
                    <a:pt x="260367" y="40862"/>
                  </a:cubicBezTo>
                  <a:lnTo>
                    <a:pt x="159259" y="211646"/>
                  </a:lnTo>
                  <a:lnTo>
                    <a:pt x="159259" y="350473"/>
                  </a:lnTo>
                  <a:cubicBezTo>
                    <a:pt x="159259" y="365665"/>
                    <a:pt x="147209" y="377714"/>
                    <a:pt x="132017" y="377714"/>
                  </a:cubicBezTo>
                  <a:cubicBezTo>
                    <a:pt x="116824" y="377714"/>
                    <a:pt x="104776" y="365665"/>
                    <a:pt x="104776" y="350473"/>
                  </a:cubicBezTo>
                  <a:lnTo>
                    <a:pt x="104776" y="211646"/>
                  </a:lnTo>
                  <a:lnTo>
                    <a:pt x="3667" y="40862"/>
                  </a:lnTo>
                  <a:cubicBezTo>
                    <a:pt x="1048" y="36671"/>
                    <a:pt x="0" y="31957"/>
                    <a:pt x="0" y="27242"/>
                  </a:cubicBezTo>
                  <a:cubicBezTo>
                    <a:pt x="0" y="13097"/>
                    <a:pt x="11526" y="0"/>
                    <a:pt x="26718" y="0"/>
                  </a:cubicBezTo>
                  <a:close/>
                </a:path>
              </a:pathLst>
            </a:custGeom>
            <a:solidFill>
              <a:srgbClr val="143AAA"/>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12470" marR="5080" indent="-700405">
                <a:lnSpc>
                  <a:spcPct val="100899"/>
                </a:lnSpc>
                <a:spcBef>
                  <a:spcPts val="90"/>
                </a:spcBef>
              </a:pPr>
              <a:endParaRPr sz="4150" dirty="0">
                <a:latin typeface="NettoOT-Bold"/>
                <a:cs typeface="NettoOT-Bold"/>
              </a:endParaRPr>
            </a:p>
          </p:txBody>
        </p:sp>
      </p:grpSp>
      <p:grpSp>
        <p:nvGrpSpPr>
          <p:cNvPr id="15" name="Group 14" descr="It’s fun!">
            <a:extLst>
              <a:ext uri="{FF2B5EF4-FFF2-40B4-BE49-F238E27FC236}">
                <a16:creationId xmlns:a16="http://schemas.microsoft.com/office/drawing/2014/main" id="{BF7DB763-B3A0-62B5-06C5-B610A3C4C64E}"/>
              </a:ext>
            </a:extLst>
          </p:cNvPr>
          <p:cNvGrpSpPr/>
          <p:nvPr/>
        </p:nvGrpSpPr>
        <p:grpSpPr>
          <a:xfrm>
            <a:off x="8110069" y="757292"/>
            <a:ext cx="3555690" cy="2937310"/>
            <a:chOff x="8110069" y="757292"/>
            <a:chExt cx="3555690" cy="2937310"/>
          </a:xfrm>
        </p:grpSpPr>
        <p:pic>
          <p:nvPicPr>
            <p:cNvPr id="28" name="Picture 27" descr="Icon&#10;&#10;Description automatically generated">
              <a:extLst>
                <a:ext uri="{FF2B5EF4-FFF2-40B4-BE49-F238E27FC236}">
                  <a16:creationId xmlns:a16="http://schemas.microsoft.com/office/drawing/2014/main" id="{EC84F71F-FB2F-0282-F86B-DA0F8D108C6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110069" y="757292"/>
              <a:ext cx="3555690" cy="2937310"/>
            </a:xfrm>
            <a:prstGeom prst="rect">
              <a:avLst/>
            </a:prstGeom>
          </p:spPr>
        </p:pic>
        <p:sp>
          <p:nvSpPr>
            <p:cNvPr id="10" name="TextBox 9">
              <a:extLst>
                <a:ext uri="{FF2B5EF4-FFF2-40B4-BE49-F238E27FC236}">
                  <a16:creationId xmlns:a16="http://schemas.microsoft.com/office/drawing/2014/main" id="{D04C0731-636F-0B6E-4FC2-8947CD31C782}"/>
                </a:ext>
              </a:extLst>
            </p:cNvPr>
            <p:cNvSpPr txBox="1"/>
            <p:nvPr/>
          </p:nvSpPr>
          <p:spPr>
            <a:xfrm>
              <a:off x="9054541" y="1653146"/>
              <a:ext cx="1617249" cy="377714"/>
            </a:xfrm>
            <a:custGeom>
              <a:avLst/>
              <a:gdLst/>
              <a:ahLst/>
              <a:cxnLst/>
              <a:rect l="l" t="t" r="r" b="b"/>
              <a:pathLst>
                <a:path w="1617249" h="377714">
                  <a:moveTo>
                    <a:pt x="1583721" y="309610"/>
                  </a:moveTo>
                  <a:cubicBezTo>
                    <a:pt x="1602057" y="309610"/>
                    <a:pt x="1617249" y="324803"/>
                    <a:pt x="1617249" y="343662"/>
                  </a:cubicBezTo>
                  <a:cubicBezTo>
                    <a:pt x="1617249" y="362522"/>
                    <a:pt x="1602057" y="377714"/>
                    <a:pt x="1583721" y="377714"/>
                  </a:cubicBezTo>
                  <a:cubicBezTo>
                    <a:pt x="1564862" y="377714"/>
                    <a:pt x="1549669" y="362522"/>
                    <a:pt x="1549669" y="343662"/>
                  </a:cubicBezTo>
                  <a:cubicBezTo>
                    <a:pt x="1549669" y="324803"/>
                    <a:pt x="1564862" y="309610"/>
                    <a:pt x="1583721" y="309610"/>
                  </a:cubicBezTo>
                  <a:close/>
                  <a:moveTo>
                    <a:pt x="1349930" y="101632"/>
                  </a:moveTo>
                  <a:cubicBezTo>
                    <a:pt x="1380839" y="101632"/>
                    <a:pt x="1407032" y="111586"/>
                    <a:pt x="1425892" y="130969"/>
                  </a:cubicBezTo>
                  <a:cubicBezTo>
                    <a:pt x="1444751" y="149828"/>
                    <a:pt x="1455229" y="176022"/>
                    <a:pt x="1455229" y="206407"/>
                  </a:cubicBezTo>
                  <a:lnTo>
                    <a:pt x="1455229" y="350472"/>
                  </a:lnTo>
                  <a:cubicBezTo>
                    <a:pt x="1455229" y="365665"/>
                    <a:pt x="1443180" y="377714"/>
                    <a:pt x="1427987" y="377714"/>
                  </a:cubicBezTo>
                  <a:cubicBezTo>
                    <a:pt x="1412795" y="377714"/>
                    <a:pt x="1401270" y="365665"/>
                    <a:pt x="1401270" y="350472"/>
                  </a:cubicBezTo>
                  <a:lnTo>
                    <a:pt x="1401270" y="202216"/>
                  </a:lnTo>
                  <a:cubicBezTo>
                    <a:pt x="1401270" y="170259"/>
                    <a:pt x="1382410" y="151400"/>
                    <a:pt x="1349930" y="151400"/>
                  </a:cubicBezTo>
                  <a:cubicBezTo>
                    <a:pt x="1332642" y="151400"/>
                    <a:pt x="1315354" y="154019"/>
                    <a:pt x="1299114" y="158210"/>
                  </a:cubicBezTo>
                  <a:lnTo>
                    <a:pt x="1299114" y="350472"/>
                  </a:lnTo>
                  <a:cubicBezTo>
                    <a:pt x="1299114" y="365665"/>
                    <a:pt x="1287065" y="377714"/>
                    <a:pt x="1272397" y="377714"/>
                  </a:cubicBezTo>
                  <a:cubicBezTo>
                    <a:pt x="1257204" y="377714"/>
                    <a:pt x="1245155" y="365665"/>
                    <a:pt x="1245155" y="350472"/>
                  </a:cubicBezTo>
                  <a:lnTo>
                    <a:pt x="1245155" y="147209"/>
                  </a:lnTo>
                  <a:cubicBezTo>
                    <a:pt x="1245155" y="132540"/>
                    <a:pt x="1254061" y="119967"/>
                    <a:pt x="1268206" y="115253"/>
                  </a:cubicBezTo>
                  <a:cubicBezTo>
                    <a:pt x="1293875" y="106347"/>
                    <a:pt x="1321641" y="101632"/>
                    <a:pt x="1349930" y="101632"/>
                  </a:cubicBezTo>
                  <a:close/>
                  <a:moveTo>
                    <a:pt x="994076" y="101632"/>
                  </a:moveTo>
                  <a:cubicBezTo>
                    <a:pt x="1008745" y="101632"/>
                    <a:pt x="1020794" y="113681"/>
                    <a:pt x="1020794" y="128873"/>
                  </a:cubicBezTo>
                  <a:lnTo>
                    <a:pt x="1020794" y="276606"/>
                  </a:lnTo>
                  <a:cubicBezTo>
                    <a:pt x="1020794" y="309086"/>
                    <a:pt x="1039653" y="327422"/>
                    <a:pt x="1071610" y="327422"/>
                  </a:cubicBezTo>
                  <a:cubicBezTo>
                    <a:pt x="1089421" y="327422"/>
                    <a:pt x="1106709" y="325327"/>
                    <a:pt x="1122949" y="321135"/>
                  </a:cubicBezTo>
                  <a:lnTo>
                    <a:pt x="1122949" y="128873"/>
                  </a:lnTo>
                  <a:cubicBezTo>
                    <a:pt x="1122949" y="113681"/>
                    <a:pt x="1134475" y="101632"/>
                    <a:pt x="1149667" y="101632"/>
                  </a:cubicBezTo>
                  <a:cubicBezTo>
                    <a:pt x="1164859" y="101632"/>
                    <a:pt x="1176909" y="113681"/>
                    <a:pt x="1176909" y="128873"/>
                  </a:cubicBezTo>
                  <a:lnTo>
                    <a:pt x="1176909" y="332137"/>
                  </a:lnTo>
                  <a:cubicBezTo>
                    <a:pt x="1176909" y="346805"/>
                    <a:pt x="1167479" y="359378"/>
                    <a:pt x="1153858" y="364093"/>
                  </a:cubicBezTo>
                  <a:cubicBezTo>
                    <a:pt x="1128188" y="372999"/>
                    <a:pt x="1100423" y="377714"/>
                    <a:pt x="1071610" y="377714"/>
                  </a:cubicBezTo>
                  <a:cubicBezTo>
                    <a:pt x="1041225" y="377714"/>
                    <a:pt x="1013983" y="368808"/>
                    <a:pt x="994600" y="349425"/>
                  </a:cubicBezTo>
                  <a:cubicBezTo>
                    <a:pt x="975741" y="330565"/>
                    <a:pt x="966835" y="303324"/>
                    <a:pt x="966835" y="272415"/>
                  </a:cubicBezTo>
                  <a:lnTo>
                    <a:pt x="966835" y="128873"/>
                  </a:lnTo>
                  <a:cubicBezTo>
                    <a:pt x="966835" y="113681"/>
                    <a:pt x="978884" y="101632"/>
                    <a:pt x="994076" y="101632"/>
                  </a:cubicBezTo>
                  <a:close/>
                  <a:moveTo>
                    <a:pt x="505634" y="101632"/>
                  </a:moveTo>
                  <a:cubicBezTo>
                    <a:pt x="541258" y="101632"/>
                    <a:pt x="559593" y="106871"/>
                    <a:pt x="576881" y="114729"/>
                  </a:cubicBezTo>
                  <a:cubicBezTo>
                    <a:pt x="587359" y="118920"/>
                    <a:pt x="594169" y="128349"/>
                    <a:pt x="594169" y="139351"/>
                  </a:cubicBezTo>
                  <a:cubicBezTo>
                    <a:pt x="594169" y="152972"/>
                    <a:pt x="583168" y="164497"/>
                    <a:pt x="569023" y="164497"/>
                  </a:cubicBezTo>
                  <a:cubicBezTo>
                    <a:pt x="565356" y="164497"/>
                    <a:pt x="560117" y="163449"/>
                    <a:pt x="556450" y="161878"/>
                  </a:cubicBezTo>
                  <a:cubicBezTo>
                    <a:pt x="543353" y="155591"/>
                    <a:pt x="521874" y="151400"/>
                    <a:pt x="504586" y="151400"/>
                  </a:cubicBezTo>
                  <a:cubicBezTo>
                    <a:pt x="483107" y="151400"/>
                    <a:pt x="468963" y="161878"/>
                    <a:pt x="468963" y="179689"/>
                  </a:cubicBezTo>
                  <a:cubicBezTo>
                    <a:pt x="468963" y="193310"/>
                    <a:pt x="479440" y="201692"/>
                    <a:pt x="490442" y="205359"/>
                  </a:cubicBezTo>
                  <a:lnTo>
                    <a:pt x="541781" y="222123"/>
                  </a:lnTo>
                  <a:cubicBezTo>
                    <a:pt x="576357" y="233648"/>
                    <a:pt x="597312" y="257223"/>
                    <a:pt x="597312" y="295466"/>
                  </a:cubicBezTo>
                  <a:cubicBezTo>
                    <a:pt x="597312" y="341567"/>
                    <a:pt x="560117" y="377714"/>
                    <a:pt x="504063" y="377714"/>
                  </a:cubicBezTo>
                  <a:cubicBezTo>
                    <a:pt x="473154" y="377714"/>
                    <a:pt x="448008" y="371951"/>
                    <a:pt x="428625" y="363045"/>
                  </a:cubicBezTo>
                  <a:cubicBezTo>
                    <a:pt x="418671" y="358331"/>
                    <a:pt x="412384" y="349425"/>
                    <a:pt x="412384" y="338947"/>
                  </a:cubicBezTo>
                  <a:cubicBezTo>
                    <a:pt x="412384" y="325327"/>
                    <a:pt x="423910" y="312754"/>
                    <a:pt x="438578" y="312754"/>
                  </a:cubicBezTo>
                  <a:cubicBezTo>
                    <a:pt x="442245" y="312754"/>
                    <a:pt x="446960" y="314325"/>
                    <a:pt x="450627" y="315897"/>
                  </a:cubicBezTo>
                  <a:cubicBezTo>
                    <a:pt x="464772" y="323231"/>
                    <a:pt x="482060" y="327946"/>
                    <a:pt x="505110" y="327946"/>
                  </a:cubicBezTo>
                  <a:cubicBezTo>
                    <a:pt x="530256" y="327946"/>
                    <a:pt x="543353" y="318516"/>
                    <a:pt x="543353" y="300704"/>
                  </a:cubicBezTo>
                  <a:cubicBezTo>
                    <a:pt x="543353" y="281321"/>
                    <a:pt x="527637" y="275035"/>
                    <a:pt x="508253" y="268224"/>
                  </a:cubicBezTo>
                  <a:lnTo>
                    <a:pt x="465296" y="252508"/>
                  </a:lnTo>
                  <a:cubicBezTo>
                    <a:pt x="437007" y="242030"/>
                    <a:pt x="415004" y="220028"/>
                    <a:pt x="415004" y="180737"/>
                  </a:cubicBezTo>
                  <a:cubicBezTo>
                    <a:pt x="415004" y="134636"/>
                    <a:pt x="453247" y="101632"/>
                    <a:pt x="505634" y="101632"/>
                  </a:cubicBezTo>
                  <a:close/>
                  <a:moveTo>
                    <a:pt x="1583721" y="0"/>
                  </a:moveTo>
                  <a:cubicBezTo>
                    <a:pt x="1598390" y="0"/>
                    <a:pt x="1610439" y="12049"/>
                    <a:pt x="1610439" y="27242"/>
                  </a:cubicBezTo>
                  <a:lnTo>
                    <a:pt x="1610439" y="234696"/>
                  </a:lnTo>
                  <a:cubicBezTo>
                    <a:pt x="1610439" y="249365"/>
                    <a:pt x="1598390" y="261414"/>
                    <a:pt x="1583721" y="261414"/>
                  </a:cubicBezTo>
                  <a:cubicBezTo>
                    <a:pt x="1568529" y="261414"/>
                    <a:pt x="1556480" y="249365"/>
                    <a:pt x="1556480" y="234696"/>
                  </a:cubicBezTo>
                  <a:lnTo>
                    <a:pt x="1556480" y="27242"/>
                  </a:lnTo>
                  <a:cubicBezTo>
                    <a:pt x="1556480" y="12049"/>
                    <a:pt x="1568529" y="0"/>
                    <a:pt x="1583721" y="0"/>
                  </a:cubicBezTo>
                  <a:close/>
                  <a:moveTo>
                    <a:pt x="875538" y="0"/>
                  </a:moveTo>
                  <a:cubicBezTo>
                    <a:pt x="886015" y="0"/>
                    <a:pt x="896493" y="1048"/>
                    <a:pt x="906970" y="2619"/>
                  </a:cubicBezTo>
                  <a:cubicBezTo>
                    <a:pt x="920067" y="4715"/>
                    <a:pt x="929497" y="15716"/>
                    <a:pt x="929497" y="28813"/>
                  </a:cubicBezTo>
                  <a:cubicBezTo>
                    <a:pt x="929497" y="42434"/>
                    <a:pt x="917971" y="53435"/>
                    <a:pt x="903303" y="53435"/>
                  </a:cubicBezTo>
                  <a:cubicBezTo>
                    <a:pt x="895969" y="53435"/>
                    <a:pt x="894921" y="50292"/>
                    <a:pt x="875538" y="50292"/>
                  </a:cubicBezTo>
                  <a:cubicBezTo>
                    <a:pt x="862441" y="50292"/>
                    <a:pt x="851439" y="60770"/>
                    <a:pt x="851439" y="73867"/>
                  </a:cubicBezTo>
                  <a:lnTo>
                    <a:pt x="851439" y="106871"/>
                  </a:lnTo>
                  <a:lnTo>
                    <a:pt x="902779" y="106871"/>
                  </a:lnTo>
                  <a:cubicBezTo>
                    <a:pt x="917971" y="106871"/>
                    <a:pt x="929497" y="117872"/>
                    <a:pt x="929497" y="132540"/>
                  </a:cubicBezTo>
                  <a:cubicBezTo>
                    <a:pt x="929497" y="147733"/>
                    <a:pt x="917447" y="158210"/>
                    <a:pt x="902779" y="158210"/>
                  </a:cubicBezTo>
                  <a:lnTo>
                    <a:pt x="851439" y="158210"/>
                  </a:lnTo>
                  <a:lnTo>
                    <a:pt x="851439" y="350472"/>
                  </a:lnTo>
                  <a:cubicBezTo>
                    <a:pt x="851439" y="365665"/>
                    <a:pt x="839390" y="377714"/>
                    <a:pt x="824722" y="377714"/>
                  </a:cubicBezTo>
                  <a:cubicBezTo>
                    <a:pt x="809529" y="377714"/>
                    <a:pt x="797480" y="365665"/>
                    <a:pt x="797480" y="350472"/>
                  </a:cubicBezTo>
                  <a:lnTo>
                    <a:pt x="797480" y="78057"/>
                  </a:lnTo>
                  <a:cubicBezTo>
                    <a:pt x="797480" y="35100"/>
                    <a:pt x="832580" y="0"/>
                    <a:pt x="875538" y="0"/>
                  </a:cubicBezTo>
                  <a:close/>
                  <a:moveTo>
                    <a:pt x="342519" y="0"/>
                  </a:moveTo>
                  <a:cubicBezTo>
                    <a:pt x="358235" y="0"/>
                    <a:pt x="369760" y="13621"/>
                    <a:pt x="369760" y="27242"/>
                  </a:cubicBezTo>
                  <a:cubicBezTo>
                    <a:pt x="369760" y="30385"/>
                    <a:pt x="369236" y="33004"/>
                    <a:pt x="368188" y="36148"/>
                  </a:cubicBezTo>
                  <a:lnTo>
                    <a:pt x="343042" y="110538"/>
                  </a:lnTo>
                  <a:cubicBezTo>
                    <a:pt x="339375" y="121539"/>
                    <a:pt x="328374" y="128873"/>
                    <a:pt x="317373" y="128873"/>
                  </a:cubicBezTo>
                  <a:cubicBezTo>
                    <a:pt x="301656" y="128873"/>
                    <a:pt x="290131" y="115253"/>
                    <a:pt x="290131" y="101632"/>
                  </a:cubicBezTo>
                  <a:cubicBezTo>
                    <a:pt x="290131" y="98489"/>
                    <a:pt x="290655" y="95869"/>
                    <a:pt x="291703" y="92726"/>
                  </a:cubicBezTo>
                  <a:lnTo>
                    <a:pt x="316849" y="18336"/>
                  </a:lnTo>
                  <a:cubicBezTo>
                    <a:pt x="320516" y="7334"/>
                    <a:pt x="330993" y="0"/>
                    <a:pt x="342519" y="0"/>
                  </a:cubicBezTo>
                  <a:close/>
                  <a:moveTo>
                    <a:pt x="148447" y="0"/>
                  </a:moveTo>
                  <a:cubicBezTo>
                    <a:pt x="163115" y="0"/>
                    <a:pt x="175164" y="12049"/>
                    <a:pt x="175164" y="27242"/>
                  </a:cubicBezTo>
                  <a:lnTo>
                    <a:pt x="175164" y="106871"/>
                  </a:lnTo>
                  <a:lnTo>
                    <a:pt x="225980" y="106871"/>
                  </a:lnTo>
                  <a:cubicBezTo>
                    <a:pt x="241173" y="106871"/>
                    <a:pt x="253222" y="117872"/>
                    <a:pt x="253222" y="132540"/>
                  </a:cubicBezTo>
                  <a:cubicBezTo>
                    <a:pt x="253222" y="148257"/>
                    <a:pt x="241696" y="158734"/>
                    <a:pt x="225980" y="158734"/>
                  </a:cubicBezTo>
                  <a:lnTo>
                    <a:pt x="175164" y="158734"/>
                  </a:lnTo>
                  <a:lnTo>
                    <a:pt x="175164" y="295466"/>
                  </a:lnTo>
                  <a:cubicBezTo>
                    <a:pt x="175164" y="315373"/>
                    <a:pt x="185642" y="327946"/>
                    <a:pt x="199263" y="327946"/>
                  </a:cubicBezTo>
                  <a:cubicBezTo>
                    <a:pt x="214455" y="327946"/>
                    <a:pt x="217074" y="323755"/>
                    <a:pt x="227028" y="323755"/>
                  </a:cubicBezTo>
                  <a:cubicBezTo>
                    <a:pt x="240125" y="323755"/>
                    <a:pt x="253222" y="333185"/>
                    <a:pt x="253222" y="348901"/>
                  </a:cubicBezTo>
                  <a:cubicBezTo>
                    <a:pt x="253222" y="361998"/>
                    <a:pt x="243268" y="371951"/>
                    <a:pt x="230171" y="374571"/>
                  </a:cubicBezTo>
                  <a:cubicBezTo>
                    <a:pt x="219694" y="376666"/>
                    <a:pt x="209740" y="377714"/>
                    <a:pt x="199263" y="377714"/>
                  </a:cubicBezTo>
                  <a:cubicBezTo>
                    <a:pt x="156305" y="377714"/>
                    <a:pt x="121205" y="344186"/>
                    <a:pt x="121205" y="295989"/>
                  </a:cubicBezTo>
                  <a:lnTo>
                    <a:pt x="121205" y="27242"/>
                  </a:lnTo>
                  <a:cubicBezTo>
                    <a:pt x="121205" y="12049"/>
                    <a:pt x="133254" y="0"/>
                    <a:pt x="148447" y="0"/>
                  </a:cubicBezTo>
                  <a:close/>
                  <a:moveTo>
                    <a:pt x="27765" y="0"/>
                  </a:moveTo>
                  <a:cubicBezTo>
                    <a:pt x="42433" y="0"/>
                    <a:pt x="55530" y="12573"/>
                    <a:pt x="55530" y="27765"/>
                  </a:cubicBezTo>
                  <a:lnTo>
                    <a:pt x="55530" y="349949"/>
                  </a:lnTo>
                  <a:cubicBezTo>
                    <a:pt x="55530" y="365141"/>
                    <a:pt x="42433" y="377714"/>
                    <a:pt x="27765" y="377714"/>
                  </a:cubicBezTo>
                  <a:cubicBezTo>
                    <a:pt x="12573" y="377714"/>
                    <a:pt x="0" y="365141"/>
                    <a:pt x="0" y="349949"/>
                  </a:cubicBezTo>
                  <a:lnTo>
                    <a:pt x="0" y="27765"/>
                  </a:lnTo>
                  <a:cubicBezTo>
                    <a:pt x="0" y="12573"/>
                    <a:pt x="12573" y="0"/>
                    <a:pt x="27765" y="0"/>
                  </a:cubicBezTo>
                  <a:close/>
                </a:path>
              </a:pathLst>
            </a:custGeom>
            <a:solidFill>
              <a:srgbClr val="143AAA"/>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2700">
                <a:lnSpc>
                  <a:spcPct val="100000"/>
                </a:lnSpc>
                <a:spcBef>
                  <a:spcPts val="135"/>
                </a:spcBef>
              </a:pPr>
              <a:endParaRPr sz="4150" dirty="0">
                <a:latin typeface="NettoOT-Bold"/>
                <a:cs typeface="NettoOT-Bold"/>
              </a:endParaRPr>
            </a:p>
          </p:txBody>
        </p:sp>
      </p:grpSp>
      <p:grpSp>
        <p:nvGrpSpPr>
          <p:cNvPr id="14" name="Group 13" descr="It’s a chance to learn new things and ask questions">
            <a:extLst>
              <a:ext uri="{FF2B5EF4-FFF2-40B4-BE49-F238E27FC236}">
                <a16:creationId xmlns:a16="http://schemas.microsoft.com/office/drawing/2014/main" id="{26B2671B-500C-1130-1D8A-C1761592BA48}"/>
              </a:ext>
            </a:extLst>
          </p:cNvPr>
          <p:cNvGrpSpPr/>
          <p:nvPr/>
        </p:nvGrpSpPr>
        <p:grpSpPr>
          <a:xfrm>
            <a:off x="12238378" y="645485"/>
            <a:ext cx="6803964" cy="3357512"/>
            <a:chOff x="12238378" y="645485"/>
            <a:chExt cx="6803964" cy="3357512"/>
          </a:xfrm>
        </p:grpSpPr>
        <p:pic>
          <p:nvPicPr>
            <p:cNvPr id="31" name="Picture 30" descr="Shape, icon&#10;&#10;Description automatically generated">
              <a:extLst>
                <a:ext uri="{FF2B5EF4-FFF2-40B4-BE49-F238E27FC236}">
                  <a16:creationId xmlns:a16="http://schemas.microsoft.com/office/drawing/2014/main" id="{322C993C-7506-CA3E-22F8-580CD072A4A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2238378" y="645485"/>
              <a:ext cx="6803964" cy="3357512"/>
            </a:xfrm>
            <a:prstGeom prst="rect">
              <a:avLst/>
            </a:prstGeom>
          </p:spPr>
        </p:pic>
        <p:sp>
          <p:nvSpPr>
            <p:cNvPr id="11" name="TextBox 10">
              <a:extLst>
                <a:ext uri="{FF2B5EF4-FFF2-40B4-BE49-F238E27FC236}">
                  <a16:creationId xmlns:a16="http://schemas.microsoft.com/office/drawing/2014/main" id="{64DC3D86-7F90-AD0B-D463-CC2807BCEDA0}"/>
                </a:ext>
              </a:extLst>
            </p:cNvPr>
            <p:cNvSpPr txBox="1">
              <a:spLocks/>
            </p:cNvSpPr>
            <p:nvPr/>
          </p:nvSpPr>
          <p:spPr>
            <a:xfrm>
              <a:off x="12916436" y="1316803"/>
              <a:ext cx="5531834" cy="1127474"/>
            </a:xfrm>
            <a:custGeom>
              <a:avLst/>
              <a:gdLst/>
              <a:ahLst/>
              <a:cxnLst/>
              <a:rect l="l" t="t" r="r" b="b"/>
              <a:pathLst>
                <a:path w="5531834" h="1127474">
                  <a:moveTo>
                    <a:pt x="2609516" y="896969"/>
                  </a:moveTo>
                  <a:cubicBezTo>
                    <a:pt x="2563939" y="896969"/>
                    <a:pt x="2561320" y="921592"/>
                    <a:pt x="2561320" y="930498"/>
                  </a:cubicBezTo>
                  <a:cubicBezTo>
                    <a:pt x="2561320" y="939927"/>
                    <a:pt x="2563939" y="966121"/>
                    <a:pt x="2609516" y="966121"/>
                  </a:cubicBezTo>
                  <a:cubicBezTo>
                    <a:pt x="2627328" y="966121"/>
                    <a:pt x="2646711" y="963502"/>
                    <a:pt x="2663475" y="959311"/>
                  </a:cubicBezTo>
                  <a:lnTo>
                    <a:pt x="2663475" y="896969"/>
                  </a:lnTo>
                  <a:close/>
                  <a:moveTo>
                    <a:pt x="1666541" y="896969"/>
                  </a:moveTo>
                  <a:cubicBezTo>
                    <a:pt x="1620964" y="896969"/>
                    <a:pt x="1618345" y="921592"/>
                    <a:pt x="1618345" y="930498"/>
                  </a:cubicBezTo>
                  <a:cubicBezTo>
                    <a:pt x="1618345" y="939927"/>
                    <a:pt x="1620964" y="966121"/>
                    <a:pt x="1666541" y="966121"/>
                  </a:cubicBezTo>
                  <a:cubicBezTo>
                    <a:pt x="1684353" y="966121"/>
                    <a:pt x="1703736" y="963502"/>
                    <a:pt x="1720500" y="959311"/>
                  </a:cubicBezTo>
                  <a:lnTo>
                    <a:pt x="1720500" y="896969"/>
                  </a:lnTo>
                  <a:close/>
                  <a:moveTo>
                    <a:pt x="4812840" y="789575"/>
                  </a:moveTo>
                  <a:cubicBezTo>
                    <a:pt x="4777216" y="789575"/>
                    <a:pt x="4756784" y="810006"/>
                    <a:pt x="4756784" y="845630"/>
                  </a:cubicBezTo>
                  <a:lnTo>
                    <a:pt x="4756784" y="910590"/>
                  </a:lnTo>
                  <a:cubicBezTo>
                    <a:pt x="4756784" y="945690"/>
                    <a:pt x="4777216" y="966121"/>
                    <a:pt x="4812840" y="966121"/>
                  </a:cubicBezTo>
                  <a:cubicBezTo>
                    <a:pt x="4848464" y="966121"/>
                    <a:pt x="4868894" y="945690"/>
                    <a:pt x="4868894" y="910590"/>
                  </a:cubicBezTo>
                  <a:lnTo>
                    <a:pt x="4868894" y="845630"/>
                  </a:lnTo>
                  <a:cubicBezTo>
                    <a:pt x="4868894" y="812625"/>
                    <a:pt x="4847414" y="789575"/>
                    <a:pt x="4812840" y="789575"/>
                  </a:cubicBezTo>
                  <a:close/>
                  <a:moveTo>
                    <a:pt x="4017026" y="789575"/>
                  </a:moveTo>
                  <a:cubicBezTo>
                    <a:pt x="3984022" y="789575"/>
                    <a:pt x="3966210" y="809482"/>
                    <a:pt x="3966210" y="853488"/>
                  </a:cubicBezTo>
                  <a:lnTo>
                    <a:pt x="4068364" y="853488"/>
                  </a:lnTo>
                  <a:cubicBezTo>
                    <a:pt x="4068364" y="810006"/>
                    <a:pt x="4050554" y="789575"/>
                    <a:pt x="4017026" y="789575"/>
                  </a:cubicBezTo>
                  <a:close/>
                  <a:moveTo>
                    <a:pt x="3474624" y="789575"/>
                  </a:moveTo>
                  <a:cubicBezTo>
                    <a:pt x="3442144" y="789575"/>
                    <a:pt x="3423285" y="808435"/>
                    <a:pt x="3423285" y="840391"/>
                  </a:cubicBezTo>
                  <a:lnTo>
                    <a:pt x="3423285" y="915305"/>
                  </a:lnTo>
                  <a:cubicBezTo>
                    <a:pt x="3423285" y="947785"/>
                    <a:pt x="3442144" y="966121"/>
                    <a:pt x="3474624" y="966121"/>
                  </a:cubicBezTo>
                  <a:cubicBezTo>
                    <a:pt x="3493484" y="966121"/>
                    <a:pt x="3510772" y="959834"/>
                    <a:pt x="3525440" y="947785"/>
                  </a:cubicBezTo>
                  <a:lnTo>
                    <a:pt x="3525440" y="795862"/>
                  </a:lnTo>
                  <a:cubicBezTo>
                    <a:pt x="3508676" y="791671"/>
                    <a:pt x="3491912" y="789575"/>
                    <a:pt x="3474624" y="789575"/>
                  </a:cubicBezTo>
                  <a:close/>
                  <a:moveTo>
                    <a:pt x="2207276" y="789575"/>
                  </a:moveTo>
                  <a:cubicBezTo>
                    <a:pt x="2175319" y="789575"/>
                    <a:pt x="2156460" y="808435"/>
                    <a:pt x="2156460" y="840391"/>
                  </a:cubicBezTo>
                  <a:lnTo>
                    <a:pt x="2156460" y="915305"/>
                  </a:lnTo>
                  <a:cubicBezTo>
                    <a:pt x="2156460" y="947785"/>
                    <a:pt x="2175319" y="966121"/>
                    <a:pt x="2207276" y="966121"/>
                  </a:cubicBezTo>
                  <a:cubicBezTo>
                    <a:pt x="2225087" y="966121"/>
                    <a:pt x="2242375" y="964025"/>
                    <a:pt x="2258615" y="959311"/>
                  </a:cubicBezTo>
                  <a:lnTo>
                    <a:pt x="2258615" y="808435"/>
                  </a:lnTo>
                  <a:cubicBezTo>
                    <a:pt x="2244470" y="796385"/>
                    <a:pt x="2226135" y="789575"/>
                    <a:pt x="2207276" y="789575"/>
                  </a:cubicBezTo>
                  <a:close/>
                  <a:moveTo>
                    <a:pt x="1045225" y="789575"/>
                  </a:moveTo>
                  <a:cubicBezTo>
                    <a:pt x="1013269" y="789575"/>
                    <a:pt x="994409" y="808435"/>
                    <a:pt x="994409" y="840391"/>
                  </a:cubicBezTo>
                  <a:lnTo>
                    <a:pt x="994409" y="915305"/>
                  </a:lnTo>
                  <a:cubicBezTo>
                    <a:pt x="994409" y="947785"/>
                    <a:pt x="1013269" y="966121"/>
                    <a:pt x="1045225" y="966121"/>
                  </a:cubicBezTo>
                  <a:cubicBezTo>
                    <a:pt x="1064085" y="966121"/>
                    <a:pt x="1082420" y="959311"/>
                    <a:pt x="1096565" y="947261"/>
                  </a:cubicBezTo>
                  <a:lnTo>
                    <a:pt x="1096565" y="796385"/>
                  </a:lnTo>
                  <a:cubicBezTo>
                    <a:pt x="1080325" y="792194"/>
                    <a:pt x="1063037" y="789575"/>
                    <a:pt x="1045225" y="789575"/>
                  </a:cubicBezTo>
                  <a:close/>
                  <a:moveTo>
                    <a:pt x="5334808" y="739807"/>
                  </a:moveTo>
                  <a:cubicBezTo>
                    <a:pt x="5370432" y="739807"/>
                    <a:pt x="5388768" y="745046"/>
                    <a:pt x="5406056" y="752904"/>
                  </a:cubicBezTo>
                  <a:cubicBezTo>
                    <a:pt x="5416534" y="757095"/>
                    <a:pt x="5423344" y="766524"/>
                    <a:pt x="5423344" y="777526"/>
                  </a:cubicBezTo>
                  <a:cubicBezTo>
                    <a:pt x="5423344" y="791147"/>
                    <a:pt x="5412342" y="802672"/>
                    <a:pt x="5398198" y="802672"/>
                  </a:cubicBezTo>
                  <a:cubicBezTo>
                    <a:pt x="5394530" y="802672"/>
                    <a:pt x="5389292" y="801624"/>
                    <a:pt x="5385624" y="800052"/>
                  </a:cubicBezTo>
                  <a:cubicBezTo>
                    <a:pt x="5372528" y="793766"/>
                    <a:pt x="5351048" y="789575"/>
                    <a:pt x="5333760" y="789575"/>
                  </a:cubicBezTo>
                  <a:cubicBezTo>
                    <a:pt x="5312282" y="789575"/>
                    <a:pt x="5298138" y="800052"/>
                    <a:pt x="5298138" y="817864"/>
                  </a:cubicBezTo>
                  <a:cubicBezTo>
                    <a:pt x="5298138" y="831485"/>
                    <a:pt x="5308616" y="839867"/>
                    <a:pt x="5319616" y="843534"/>
                  </a:cubicBezTo>
                  <a:lnTo>
                    <a:pt x="5370956" y="860298"/>
                  </a:lnTo>
                  <a:cubicBezTo>
                    <a:pt x="5405532" y="871823"/>
                    <a:pt x="5426488" y="895398"/>
                    <a:pt x="5426488" y="933641"/>
                  </a:cubicBezTo>
                  <a:cubicBezTo>
                    <a:pt x="5426488" y="979742"/>
                    <a:pt x="5389292" y="1015889"/>
                    <a:pt x="5333236" y="1015889"/>
                  </a:cubicBezTo>
                  <a:cubicBezTo>
                    <a:pt x="5302328" y="1015889"/>
                    <a:pt x="5277182" y="1010126"/>
                    <a:pt x="5257800" y="1001221"/>
                  </a:cubicBezTo>
                  <a:cubicBezTo>
                    <a:pt x="5247846" y="996506"/>
                    <a:pt x="5241560" y="987600"/>
                    <a:pt x="5241560" y="977122"/>
                  </a:cubicBezTo>
                  <a:cubicBezTo>
                    <a:pt x="5241560" y="963502"/>
                    <a:pt x="5253084" y="950929"/>
                    <a:pt x="5267752" y="950929"/>
                  </a:cubicBezTo>
                  <a:cubicBezTo>
                    <a:pt x="5271420" y="950929"/>
                    <a:pt x="5276136" y="952500"/>
                    <a:pt x="5279802" y="954072"/>
                  </a:cubicBezTo>
                  <a:cubicBezTo>
                    <a:pt x="5293946" y="961406"/>
                    <a:pt x="5311234" y="966121"/>
                    <a:pt x="5334286" y="966121"/>
                  </a:cubicBezTo>
                  <a:cubicBezTo>
                    <a:pt x="5359432" y="966121"/>
                    <a:pt x="5372528" y="956691"/>
                    <a:pt x="5372528" y="938879"/>
                  </a:cubicBezTo>
                  <a:cubicBezTo>
                    <a:pt x="5372528" y="919496"/>
                    <a:pt x="5356812" y="913210"/>
                    <a:pt x="5337428" y="906399"/>
                  </a:cubicBezTo>
                  <a:lnTo>
                    <a:pt x="5294470" y="890683"/>
                  </a:lnTo>
                  <a:cubicBezTo>
                    <a:pt x="5266182" y="880206"/>
                    <a:pt x="5244178" y="858203"/>
                    <a:pt x="5244178" y="818912"/>
                  </a:cubicBezTo>
                  <a:cubicBezTo>
                    <a:pt x="5244178" y="772811"/>
                    <a:pt x="5282420" y="739807"/>
                    <a:pt x="5334808" y="739807"/>
                  </a:cubicBezTo>
                  <a:close/>
                  <a:moveTo>
                    <a:pt x="5083730" y="739807"/>
                  </a:moveTo>
                  <a:cubicBezTo>
                    <a:pt x="5114638" y="739807"/>
                    <a:pt x="5140832" y="749760"/>
                    <a:pt x="5159692" y="769144"/>
                  </a:cubicBezTo>
                  <a:cubicBezTo>
                    <a:pt x="5178552" y="788003"/>
                    <a:pt x="5189028" y="814197"/>
                    <a:pt x="5189028" y="844582"/>
                  </a:cubicBezTo>
                  <a:lnTo>
                    <a:pt x="5189028" y="988648"/>
                  </a:lnTo>
                  <a:cubicBezTo>
                    <a:pt x="5189028" y="1003840"/>
                    <a:pt x="5176980" y="1015889"/>
                    <a:pt x="5161788" y="1015889"/>
                  </a:cubicBezTo>
                  <a:cubicBezTo>
                    <a:pt x="5146596" y="1015889"/>
                    <a:pt x="5135070" y="1003840"/>
                    <a:pt x="5135070" y="988648"/>
                  </a:cubicBezTo>
                  <a:lnTo>
                    <a:pt x="5135070" y="840391"/>
                  </a:lnTo>
                  <a:cubicBezTo>
                    <a:pt x="5135070" y="808435"/>
                    <a:pt x="5116210" y="789575"/>
                    <a:pt x="5083730" y="789575"/>
                  </a:cubicBezTo>
                  <a:cubicBezTo>
                    <a:pt x="5066442" y="789575"/>
                    <a:pt x="5049154" y="792194"/>
                    <a:pt x="5032914" y="796385"/>
                  </a:cubicBezTo>
                  <a:lnTo>
                    <a:pt x="5032914" y="988648"/>
                  </a:lnTo>
                  <a:cubicBezTo>
                    <a:pt x="5032914" y="1003840"/>
                    <a:pt x="5020864" y="1015889"/>
                    <a:pt x="5006196" y="1015889"/>
                  </a:cubicBezTo>
                  <a:cubicBezTo>
                    <a:pt x="4991004" y="1015889"/>
                    <a:pt x="4978956" y="1003840"/>
                    <a:pt x="4978956" y="988648"/>
                  </a:cubicBezTo>
                  <a:lnTo>
                    <a:pt x="4978956" y="785384"/>
                  </a:lnTo>
                  <a:cubicBezTo>
                    <a:pt x="4978956" y="770716"/>
                    <a:pt x="4987860" y="758143"/>
                    <a:pt x="5002006" y="753428"/>
                  </a:cubicBezTo>
                  <a:cubicBezTo>
                    <a:pt x="5027676" y="744522"/>
                    <a:pt x="5055440" y="739807"/>
                    <a:pt x="5083730" y="739807"/>
                  </a:cubicBezTo>
                  <a:close/>
                  <a:moveTo>
                    <a:pt x="4812840" y="739807"/>
                  </a:moveTo>
                  <a:cubicBezTo>
                    <a:pt x="4844796" y="739807"/>
                    <a:pt x="4872560" y="750284"/>
                    <a:pt x="4892468" y="770192"/>
                  </a:cubicBezTo>
                  <a:cubicBezTo>
                    <a:pt x="4912376" y="790099"/>
                    <a:pt x="4922852" y="817864"/>
                    <a:pt x="4922852" y="849821"/>
                  </a:cubicBezTo>
                  <a:lnTo>
                    <a:pt x="4922852" y="905875"/>
                  </a:lnTo>
                  <a:cubicBezTo>
                    <a:pt x="4922852" y="937832"/>
                    <a:pt x="4912376" y="965597"/>
                    <a:pt x="4892468" y="985504"/>
                  </a:cubicBezTo>
                  <a:cubicBezTo>
                    <a:pt x="4872560" y="1005411"/>
                    <a:pt x="4844796" y="1015889"/>
                    <a:pt x="4812840" y="1015889"/>
                  </a:cubicBezTo>
                  <a:cubicBezTo>
                    <a:pt x="4780882" y="1015889"/>
                    <a:pt x="4753118" y="1005411"/>
                    <a:pt x="4733210" y="985504"/>
                  </a:cubicBezTo>
                  <a:cubicBezTo>
                    <a:pt x="4713302" y="965597"/>
                    <a:pt x="4702824" y="937832"/>
                    <a:pt x="4702824" y="905875"/>
                  </a:cubicBezTo>
                  <a:lnTo>
                    <a:pt x="4702824" y="849821"/>
                  </a:lnTo>
                  <a:cubicBezTo>
                    <a:pt x="4702824" y="817864"/>
                    <a:pt x="4713302" y="790099"/>
                    <a:pt x="4733210" y="770192"/>
                  </a:cubicBezTo>
                  <a:cubicBezTo>
                    <a:pt x="4753118" y="750284"/>
                    <a:pt x="4780882" y="739807"/>
                    <a:pt x="4812840" y="739807"/>
                  </a:cubicBezTo>
                  <a:close/>
                  <a:moveTo>
                    <a:pt x="4618816" y="739807"/>
                  </a:moveTo>
                  <a:cubicBezTo>
                    <a:pt x="4634008" y="739807"/>
                    <a:pt x="4645532" y="751856"/>
                    <a:pt x="4645532" y="767048"/>
                  </a:cubicBezTo>
                  <a:lnTo>
                    <a:pt x="4645532" y="988648"/>
                  </a:lnTo>
                  <a:cubicBezTo>
                    <a:pt x="4645532" y="1003840"/>
                    <a:pt x="4634008" y="1015889"/>
                    <a:pt x="4618816" y="1015889"/>
                  </a:cubicBezTo>
                  <a:cubicBezTo>
                    <a:pt x="4604146" y="1015889"/>
                    <a:pt x="4591572" y="1003840"/>
                    <a:pt x="4591572" y="988648"/>
                  </a:cubicBezTo>
                  <a:lnTo>
                    <a:pt x="4591572" y="767048"/>
                  </a:lnTo>
                  <a:cubicBezTo>
                    <a:pt x="4591572" y="751856"/>
                    <a:pt x="4604146" y="739807"/>
                    <a:pt x="4618816" y="739807"/>
                  </a:cubicBezTo>
                  <a:close/>
                  <a:moveTo>
                    <a:pt x="4258484" y="739807"/>
                  </a:moveTo>
                  <a:cubicBezTo>
                    <a:pt x="4294108" y="739807"/>
                    <a:pt x="4312444" y="745046"/>
                    <a:pt x="4329732" y="752904"/>
                  </a:cubicBezTo>
                  <a:cubicBezTo>
                    <a:pt x="4340208" y="757095"/>
                    <a:pt x="4347020" y="766524"/>
                    <a:pt x="4347020" y="777526"/>
                  </a:cubicBezTo>
                  <a:cubicBezTo>
                    <a:pt x="4347020" y="791147"/>
                    <a:pt x="4336018" y="802672"/>
                    <a:pt x="4321872" y="802672"/>
                  </a:cubicBezTo>
                  <a:cubicBezTo>
                    <a:pt x="4318206" y="802672"/>
                    <a:pt x="4312968" y="801624"/>
                    <a:pt x="4309300" y="800052"/>
                  </a:cubicBezTo>
                  <a:cubicBezTo>
                    <a:pt x="4296204" y="793766"/>
                    <a:pt x="4274724" y="789575"/>
                    <a:pt x="4257436" y="789575"/>
                  </a:cubicBezTo>
                  <a:cubicBezTo>
                    <a:pt x="4235958" y="789575"/>
                    <a:pt x="4221812" y="800052"/>
                    <a:pt x="4221812" y="817864"/>
                  </a:cubicBezTo>
                  <a:cubicBezTo>
                    <a:pt x="4221812" y="831485"/>
                    <a:pt x="4232290" y="839867"/>
                    <a:pt x="4243292" y="843534"/>
                  </a:cubicBezTo>
                  <a:lnTo>
                    <a:pt x="4294632" y="860298"/>
                  </a:lnTo>
                  <a:cubicBezTo>
                    <a:pt x="4329208" y="871823"/>
                    <a:pt x="4350162" y="895398"/>
                    <a:pt x="4350162" y="933641"/>
                  </a:cubicBezTo>
                  <a:cubicBezTo>
                    <a:pt x="4350162" y="979742"/>
                    <a:pt x="4312968" y="1015889"/>
                    <a:pt x="4256912" y="1015889"/>
                  </a:cubicBezTo>
                  <a:cubicBezTo>
                    <a:pt x="4226004" y="1015889"/>
                    <a:pt x="4200858" y="1010126"/>
                    <a:pt x="4181474" y="1001221"/>
                  </a:cubicBezTo>
                  <a:cubicBezTo>
                    <a:pt x="4171520" y="996506"/>
                    <a:pt x="4165234" y="987600"/>
                    <a:pt x="4165234" y="977122"/>
                  </a:cubicBezTo>
                  <a:cubicBezTo>
                    <a:pt x="4165234" y="963502"/>
                    <a:pt x="4176760" y="950929"/>
                    <a:pt x="4191428" y="950929"/>
                  </a:cubicBezTo>
                  <a:cubicBezTo>
                    <a:pt x="4195096" y="950929"/>
                    <a:pt x="4199810" y="952500"/>
                    <a:pt x="4203476" y="954072"/>
                  </a:cubicBezTo>
                  <a:cubicBezTo>
                    <a:pt x="4217622" y="961406"/>
                    <a:pt x="4234910" y="966121"/>
                    <a:pt x="4257960" y="966121"/>
                  </a:cubicBezTo>
                  <a:cubicBezTo>
                    <a:pt x="4283106" y="966121"/>
                    <a:pt x="4296204" y="956691"/>
                    <a:pt x="4296204" y="938879"/>
                  </a:cubicBezTo>
                  <a:cubicBezTo>
                    <a:pt x="4296204" y="919496"/>
                    <a:pt x="4280488" y="913210"/>
                    <a:pt x="4261104" y="906399"/>
                  </a:cubicBezTo>
                  <a:lnTo>
                    <a:pt x="4218146" y="890683"/>
                  </a:lnTo>
                  <a:cubicBezTo>
                    <a:pt x="4189856" y="880206"/>
                    <a:pt x="4167854" y="858203"/>
                    <a:pt x="4167854" y="818912"/>
                  </a:cubicBezTo>
                  <a:cubicBezTo>
                    <a:pt x="4167854" y="772811"/>
                    <a:pt x="4206096" y="739807"/>
                    <a:pt x="4258484" y="739807"/>
                  </a:cubicBezTo>
                  <a:close/>
                  <a:moveTo>
                    <a:pt x="4017026" y="739807"/>
                  </a:moveTo>
                  <a:cubicBezTo>
                    <a:pt x="4047934" y="739807"/>
                    <a:pt x="4074128" y="749760"/>
                    <a:pt x="4092988" y="769144"/>
                  </a:cubicBezTo>
                  <a:cubicBezTo>
                    <a:pt x="4111846" y="788003"/>
                    <a:pt x="4122324" y="814197"/>
                    <a:pt x="4122324" y="844582"/>
                  </a:cubicBezTo>
                  <a:lnTo>
                    <a:pt x="4122324" y="869204"/>
                  </a:lnTo>
                  <a:cubicBezTo>
                    <a:pt x="4122324" y="888064"/>
                    <a:pt x="4107132" y="903256"/>
                    <a:pt x="4088272" y="903256"/>
                  </a:cubicBezTo>
                  <a:lnTo>
                    <a:pt x="3966210" y="903256"/>
                  </a:lnTo>
                  <a:cubicBezTo>
                    <a:pt x="3966210" y="924735"/>
                    <a:pt x="3969876" y="938879"/>
                    <a:pt x="3976688" y="948309"/>
                  </a:cubicBezTo>
                  <a:cubicBezTo>
                    <a:pt x="3985592" y="959834"/>
                    <a:pt x="3999214" y="966121"/>
                    <a:pt x="4017026" y="966121"/>
                  </a:cubicBezTo>
                  <a:cubicBezTo>
                    <a:pt x="4036932" y="966121"/>
                    <a:pt x="4055792" y="960358"/>
                    <a:pt x="4073604" y="952500"/>
                  </a:cubicBezTo>
                  <a:cubicBezTo>
                    <a:pt x="4077272" y="950929"/>
                    <a:pt x="4080938" y="949881"/>
                    <a:pt x="4084606" y="949881"/>
                  </a:cubicBezTo>
                  <a:cubicBezTo>
                    <a:pt x="4097702" y="949881"/>
                    <a:pt x="4110276" y="960882"/>
                    <a:pt x="4110276" y="974503"/>
                  </a:cubicBezTo>
                  <a:cubicBezTo>
                    <a:pt x="4110276" y="984457"/>
                    <a:pt x="4106084" y="993362"/>
                    <a:pt x="4096654" y="998077"/>
                  </a:cubicBezTo>
                  <a:cubicBezTo>
                    <a:pt x="4071508" y="1010126"/>
                    <a:pt x="4044792" y="1015889"/>
                    <a:pt x="4017026" y="1015889"/>
                  </a:cubicBezTo>
                  <a:cubicBezTo>
                    <a:pt x="3986640" y="1015889"/>
                    <a:pt x="3960448" y="1005935"/>
                    <a:pt x="3941064" y="986552"/>
                  </a:cubicBezTo>
                  <a:cubicBezTo>
                    <a:pt x="3922204" y="967692"/>
                    <a:pt x="3912250" y="941499"/>
                    <a:pt x="3912250" y="910590"/>
                  </a:cubicBezTo>
                  <a:lnTo>
                    <a:pt x="3912250" y="844582"/>
                  </a:lnTo>
                  <a:cubicBezTo>
                    <a:pt x="3912250" y="814197"/>
                    <a:pt x="3922204" y="788003"/>
                    <a:pt x="3941064" y="769144"/>
                  </a:cubicBezTo>
                  <a:cubicBezTo>
                    <a:pt x="3960448" y="749760"/>
                    <a:pt x="3986640" y="739807"/>
                    <a:pt x="4017026" y="739807"/>
                  </a:cubicBezTo>
                  <a:close/>
                  <a:moveTo>
                    <a:pt x="3670601" y="739807"/>
                  </a:moveTo>
                  <a:cubicBezTo>
                    <a:pt x="3685270" y="739807"/>
                    <a:pt x="3697319" y="751856"/>
                    <a:pt x="3697319" y="767048"/>
                  </a:cubicBezTo>
                  <a:lnTo>
                    <a:pt x="3697319" y="914781"/>
                  </a:lnTo>
                  <a:cubicBezTo>
                    <a:pt x="3697319" y="947261"/>
                    <a:pt x="3716178" y="965597"/>
                    <a:pt x="3748134" y="965597"/>
                  </a:cubicBezTo>
                  <a:cubicBezTo>
                    <a:pt x="3765946" y="965597"/>
                    <a:pt x="3783234" y="963502"/>
                    <a:pt x="3799474" y="959311"/>
                  </a:cubicBezTo>
                  <a:lnTo>
                    <a:pt x="3799474" y="767048"/>
                  </a:lnTo>
                  <a:cubicBezTo>
                    <a:pt x="3799474" y="751856"/>
                    <a:pt x="3811000" y="739807"/>
                    <a:pt x="3826192" y="739807"/>
                  </a:cubicBezTo>
                  <a:cubicBezTo>
                    <a:pt x="3841384" y="739807"/>
                    <a:pt x="3853434" y="751856"/>
                    <a:pt x="3853434" y="767048"/>
                  </a:cubicBezTo>
                  <a:lnTo>
                    <a:pt x="3853434" y="970312"/>
                  </a:lnTo>
                  <a:cubicBezTo>
                    <a:pt x="3853434" y="984980"/>
                    <a:pt x="3844004" y="997553"/>
                    <a:pt x="3830383" y="1002268"/>
                  </a:cubicBezTo>
                  <a:cubicBezTo>
                    <a:pt x="3804713" y="1011174"/>
                    <a:pt x="3776948" y="1015889"/>
                    <a:pt x="3748134" y="1015889"/>
                  </a:cubicBezTo>
                  <a:cubicBezTo>
                    <a:pt x="3717750" y="1015889"/>
                    <a:pt x="3690508" y="1006983"/>
                    <a:pt x="3671125" y="987600"/>
                  </a:cubicBezTo>
                  <a:cubicBezTo>
                    <a:pt x="3652266" y="968740"/>
                    <a:pt x="3643360" y="941499"/>
                    <a:pt x="3643360" y="910590"/>
                  </a:cubicBezTo>
                  <a:lnTo>
                    <a:pt x="3643360" y="767048"/>
                  </a:lnTo>
                  <a:cubicBezTo>
                    <a:pt x="3643360" y="751856"/>
                    <a:pt x="3655409" y="739807"/>
                    <a:pt x="3670601" y="739807"/>
                  </a:cubicBezTo>
                  <a:close/>
                  <a:moveTo>
                    <a:pt x="3474624" y="739807"/>
                  </a:moveTo>
                  <a:cubicBezTo>
                    <a:pt x="3502914" y="739807"/>
                    <a:pt x="3530155" y="745046"/>
                    <a:pt x="3556349" y="753428"/>
                  </a:cubicBezTo>
                  <a:cubicBezTo>
                    <a:pt x="3569970" y="757619"/>
                    <a:pt x="3579399" y="770716"/>
                    <a:pt x="3579399" y="785384"/>
                  </a:cubicBezTo>
                  <a:lnTo>
                    <a:pt x="3579399" y="1100233"/>
                  </a:lnTo>
                  <a:cubicBezTo>
                    <a:pt x="3579399" y="1115425"/>
                    <a:pt x="3567350" y="1127474"/>
                    <a:pt x="3552158" y="1127474"/>
                  </a:cubicBezTo>
                  <a:cubicBezTo>
                    <a:pt x="3537489" y="1127474"/>
                    <a:pt x="3525440" y="1115425"/>
                    <a:pt x="3525440" y="1100233"/>
                  </a:cubicBezTo>
                  <a:lnTo>
                    <a:pt x="3525440" y="1002268"/>
                  </a:lnTo>
                  <a:cubicBezTo>
                    <a:pt x="3509200" y="1009603"/>
                    <a:pt x="3488245" y="1015889"/>
                    <a:pt x="3470957" y="1015889"/>
                  </a:cubicBezTo>
                  <a:cubicBezTo>
                    <a:pt x="3440048" y="1015889"/>
                    <a:pt x="3416998" y="1006983"/>
                    <a:pt x="3398138" y="987600"/>
                  </a:cubicBezTo>
                  <a:cubicBezTo>
                    <a:pt x="3379279" y="968740"/>
                    <a:pt x="3369326" y="941499"/>
                    <a:pt x="3369326" y="910590"/>
                  </a:cubicBezTo>
                  <a:lnTo>
                    <a:pt x="3369326" y="844582"/>
                  </a:lnTo>
                  <a:cubicBezTo>
                    <a:pt x="3369326" y="814197"/>
                    <a:pt x="3379803" y="788003"/>
                    <a:pt x="3398662" y="769144"/>
                  </a:cubicBezTo>
                  <a:cubicBezTo>
                    <a:pt x="3417522" y="749760"/>
                    <a:pt x="3443716" y="739807"/>
                    <a:pt x="3474624" y="739807"/>
                  </a:cubicBezTo>
                  <a:close/>
                  <a:moveTo>
                    <a:pt x="2858309" y="739807"/>
                  </a:moveTo>
                  <a:cubicBezTo>
                    <a:pt x="2893933" y="739807"/>
                    <a:pt x="2912268" y="745046"/>
                    <a:pt x="2929556" y="752904"/>
                  </a:cubicBezTo>
                  <a:cubicBezTo>
                    <a:pt x="2940034" y="757095"/>
                    <a:pt x="2946844" y="766524"/>
                    <a:pt x="2946844" y="777526"/>
                  </a:cubicBezTo>
                  <a:cubicBezTo>
                    <a:pt x="2946844" y="791147"/>
                    <a:pt x="2935842" y="802672"/>
                    <a:pt x="2921698" y="802672"/>
                  </a:cubicBezTo>
                  <a:cubicBezTo>
                    <a:pt x="2918031" y="802672"/>
                    <a:pt x="2912792" y="801624"/>
                    <a:pt x="2909125" y="800052"/>
                  </a:cubicBezTo>
                  <a:cubicBezTo>
                    <a:pt x="2896028" y="793766"/>
                    <a:pt x="2874549" y="789575"/>
                    <a:pt x="2857261" y="789575"/>
                  </a:cubicBezTo>
                  <a:cubicBezTo>
                    <a:pt x="2835782" y="789575"/>
                    <a:pt x="2821638" y="800052"/>
                    <a:pt x="2821638" y="817864"/>
                  </a:cubicBezTo>
                  <a:cubicBezTo>
                    <a:pt x="2821638" y="831485"/>
                    <a:pt x="2832116" y="839867"/>
                    <a:pt x="2843117" y="843534"/>
                  </a:cubicBezTo>
                  <a:lnTo>
                    <a:pt x="2894456" y="860298"/>
                  </a:lnTo>
                  <a:cubicBezTo>
                    <a:pt x="2929032" y="871823"/>
                    <a:pt x="2949987" y="895398"/>
                    <a:pt x="2949987" y="933641"/>
                  </a:cubicBezTo>
                  <a:cubicBezTo>
                    <a:pt x="2949987" y="979742"/>
                    <a:pt x="2912792" y="1015889"/>
                    <a:pt x="2856738" y="1015889"/>
                  </a:cubicBezTo>
                  <a:cubicBezTo>
                    <a:pt x="2825829" y="1015889"/>
                    <a:pt x="2800683" y="1010126"/>
                    <a:pt x="2781300" y="1001221"/>
                  </a:cubicBezTo>
                  <a:cubicBezTo>
                    <a:pt x="2771346" y="996506"/>
                    <a:pt x="2765060" y="987600"/>
                    <a:pt x="2765060" y="977122"/>
                  </a:cubicBezTo>
                  <a:cubicBezTo>
                    <a:pt x="2765060" y="963502"/>
                    <a:pt x="2776584" y="950929"/>
                    <a:pt x="2791253" y="950929"/>
                  </a:cubicBezTo>
                  <a:cubicBezTo>
                    <a:pt x="2794920" y="950929"/>
                    <a:pt x="2799635" y="952500"/>
                    <a:pt x="2803302" y="954072"/>
                  </a:cubicBezTo>
                  <a:cubicBezTo>
                    <a:pt x="2817447" y="961406"/>
                    <a:pt x="2834735" y="966121"/>
                    <a:pt x="2857785" y="966121"/>
                  </a:cubicBezTo>
                  <a:cubicBezTo>
                    <a:pt x="2882931" y="966121"/>
                    <a:pt x="2896028" y="956691"/>
                    <a:pt x="2896028" y="938879"/>
                  </a:cubicBezTo>
                  <a:cubicBezTo>
                    <a:pt x="2896028" y="919496"/>
                    <a:pt x="2880312" y="913210"/>
                    <a:pt x="2860928" y="906399"/>
                  </a:cubicBezTo>
                  <a:lnTo>
                    <a:pt x="2817971" y="890683"/>
                  </a:lnTo>
                  <a:cubicBezTo>
                    <a:pt x="2789682" y="880205"/>
                    <a:pt x="2767679" y="858203"/>
                    <a:pt x="2767679" y="818912"/>
                  </a:cubicBezTo>
                  <a:cubicBezTo>
                    <a:pt x="2767679" y="772811"/>
                    <a:pt x="2805922" y="739807"/>
                    <a:pt x="2858309" y="739807"/>
                  </a:cubicBezTo>
                  <a:close/>
                  <a:moveTo>
                    <a:pt x="2626804" y="739807"/>
                  </a:moveTo>
                  <a:cubicBezTo>
                    <a:pt x="2685478" y="739807"/>
                    <a:pt x="2717434" y="782241"/>
                    <a:pt x="2717434" y="828866"/>
                  </a:cubicBezTo>
                  <a:lnTo>
                    <a:pt x="2717434" y="970312"/>
                  </a:lnTo>
                  <a:cubicBezTo>
                    <a:pt x="2717434" y="984980"/>
                    <a:pt x="2708005" y="997553"/>
                    <a:pt x="2694384" y="1002268"/>
                  </a:cubicBezTo>
                  <a:cubicBezTo>
                    <a:pt x="2668714" y="1011174"/>
                    <a:pt x="2638853" y="1015889"/>
                    <a:pt x="2609516" y="1015889"/>
                  </a:cubicBezTo>
                  <a:cubicBezTo>
                    <a:pt x="2577560" y="1015889"/>
                    <a:pt x="2552414" y="1008031"/>
                    <a:pt x="2534602" y="992838"/>
                  </a:cubicBezTo>
                  <a:cubicBezTo>
                    <a:pt x="2516790" y="977646"/>
                    <a:pt x="2507360" y="956167"/>
                    <a:pt x="2507360" y="930498"/>
                  </a:cubicBezTo>
                  <a:cubicBezTo>
                    <a:pt x="2507360" y="904828"/>
                    <a:pt x="2516790" y="884920"/>
                    <a:pt x="2534602" y="870252"/>
                  </a:cubicBezTo>
                  <a:cubicBezTo>
                    <a:pt x="2552414" y="855059"/>
                    <a:pt x="2577560" y="847201"/>
                    <a:pt x="2609516" y="847201"/>
                  </a:cubicBezTo>
                  <a:lnTo>
                    <a:pt x="2663475" y="847201"/>
                  </a:lnTo>
                  <a:lnTo>
                    <a:pt x="2663475" y="828866"/>
                  </a:lnTo>
                  <a:cubicBezTo>
                    <a:pt x="2663475" y="806863"/>
                    <a:pt x="2647235" y="789575"/>
                    <a:pt x="2619994" y="789575"/>
                  </a:cubicBezTo>
                  <a:cubicBezTo>
                    <a:pt x="2595372" y="789575"/>
                    <a:pt x="2581751" y="792718"/>
                    <a:pt x="2563415" y="803720"/>
                  </a:cubicBezTo>
                  <a:cubicBezTo>
                    <a:pt x="2559224" y="806339"/>
                    <a:pt x="2553462" y="808435"/>
                    <a:pt x="2548747" y="808435"/>
                  </a:cubicBezTo>
                  <a:cubicBezTo>
                    <a:pt x="2534602" y="808435"/>
                    <a:pt x="2523077" y="797957"/>
                    <a:pt x="2523077" y="784860"/>
                  </a:cubicBezTo>
                  <a:cubicBezTo>
                    <a:pt x="2523077" y="775430"/>
                    <a:pt x="2527268" y="766001"/>
                    <a:pt x="2536174" y="760762"/>
                  </a:cubicBezTo>
                  <a:cubicBezTo>
                    <a:pt x="2564463" y="744522"/>
                    <a:pt x="2589085" y="739807"/>
                    <a:pt x="2626804" y="739807"/>
                  </a:cubicBezTo>
                  <a:close/>
                  <a:moveTo>
                    <a:pt x="1940480" y="739807"/>
                  </a:moveTo>
                  <a:cubicBezTo>
                    <a:pt x="1971389" y="739807"/>
                    <a:pt x="1997582" y="749760"/>
                    <a:pt x="2016442" y="769144"/>
                  </a:cubicBezTo>
                  <a:cubicBezTo>
                    <a:pt x="2035302" y="788003"/>
                    <a:pt x="2045779" y="814197"/>
                    <a:pt x="2045779" y="844582"/>
                  </a:cubicBezTo>
                  <a:lnTo>
                    <a:pt x="2045779" y="988648"/>
                  </a:lnTo>
                  <a:cubicBezTo>
                    <a:pt x="2045779" y="1003840"/>
                    <a:pt x="2033730" y="1015889"/>
                    <a:pt x="2018538" y="1015889"/>
                  </a:cubicBezTo>
                  <a:cubicBezTo>
                    <a:pt x="2003345" y="1015889"/>
                    <a:pt x="1991820" y="1003840"/>
                    <a:pt x="1991820" y="988648"/>
                  </a:cubicBezTo>
                  <a:lnTo>
                    <a:pt x="1991820" y="840391"/>
                  </a:lnTo>
                  <a:cubicBezTo>
                    <a:pt x="1991820" y="808435"/>
                    <a:pt x="1972960" y="789575"/>
                    <a:pt x="1940480" y="789575"/>
                  </a:cubicBezTo>
                  <a:cubicBezTo>
                    <a:pt x="1923192" y="789575"/>
                    <a:pt x="1905904" y="792194"/>
                    <a:pt x="1889664" y="796385"/>
                  </a:cubicBezTo>
                  <a:lnTo>
                    <a:pt x="1889664" y="988648"/>
                  </a:lnTo>
                  <a:cubicBezTo>
                    <a:pt x="1889664" y="1003840"/>
                    <a:pt x="1877615" y="1015889"/>
                    <a:pt x="1862947" y="1015889"/>
                  </a:cubicBezTo>
                  <a:cubicBezTo>
                    <a:pt x="1847754" y="1015889"/>
                    <a:pt x="1835705" y="1003840"/>
                    <a:pt x="1835705" y="988648"/>
                  </a:cubicBezTo>
                  <a:lnTo>
                    <a:pt x="1835705" y="785384"/>
                  </a:lnTo>
                  <a:cubicBezTo>
                    <a:pt x="1835705" y="770716"/>
                    <a:pt x="1844611" y="758143"/>
                    <a:pt x="1858756" y="753428"/>
                  </a:cubicBezTo>
                  <a:cubicBezTo>
                    <a:pt x="1884426" y="744522"/>
                    <a:pt x="1912191" y="739807"/>
                    <a:pt x="1940480" y="739807"/>
                  </a:cubicBezTo>
                  <a:close/>
                  <a:moveTo>
                    <a:pt x="1683829" y="739807"/>
                  </a:moveTo>
                  <a:cubicBezTo>
                    <a:pt x="1742503" y="739807"/>
                    <a:pt x="1774459" y="782241"/>
                    <a:pt x="1774459" y="828866"/>
                  </a:cubicBezTo>
                  <a:lnTo>
                    <a:pt x="1774459" y="970312"/>
                  </a:lnTo>
                  <a:cubicBezTo>
                    <a:pt x="1774459" y="984980"/>
                    <a:pt x="1765030" y="997553"/>
                    <a:pt x="1751409" y="1002268"/>
                  </a:cubicBezTo>
                  <a:cubicBezTo>
                    <a:pt x="1725739" y="1011174"/>
                    <a:pt x="1695878" y="1015889"/>
                    <a:pt x="1666541" y="1015889"/>
                  </a:cubicBezTo>
                  <a:cubicBezTo>
                    <a:pt x="1634585" y="1015889"/>
                    <a:pt x="1609439" y="1008031"/>
                    <a:pt x="1591627" y="992838"/>
                  </a:cubicBezTo>
                  <a:cubicBezTo>
                    <a:pt x="1573815" y="977646"/>
                    <a:pt x="1564386" y="956167"/>
                    <a:pt x="1564386" y="930498"/>
                  </a:cubicBezTo>
                  <a:cubicBezTo>
                    <a:pt x="1564386" y="904828"/>
                    <a:pt x="1573815" y="884920"/>
                    <a:pt x="1591627" y="870252"/>
                  </a:cubicBezTo>
                  <a:cubicBezTo>
                    <a:pt x="1609439" y="855059"/>
                    <a:pt x="1634585" y="847201"/>
                    <a:pt x="1666541" y="847201"/>
                  </a:cubicBezTo>
                  <a:lnTo>
                    <a:pt x="1720500" y="847201"/>
                  </a:lnTo>
                  <a:lnTo>
                    <a:pt x="1720500" y="828866"/>
                  </a:lnTo>
                  <a:cubicBezTo>
                    <a:pt x="1720500" y="806863"/>
                    <a:pt x="1704260" y="789575"/>
                    <a:pt x="1677019" y="789575"/>
                  </a:cubicBezTo>
                  <a:cubicBezTo>
                    <a:pt x="1652396" y="789575"/>
                    <a:pt x="1638776" y="792718"/>
                    <a:pt x="1620440" y="803720"/>
                  </a:cubicBezTo>
                  <a:cubicBezTo>
                    <a:pt x="1616249" y="806339"/>
                    <a:pt x="1610487" y="808435"/>
                    <a:pt x="1605772" y="808435"/>
                  </a:cubicBezTo>
                  <a:cubicBezTo>
                    <a:pt x="1591627" y="808435"/>
                    <a:pt x="1580102" y="797957"/>
                    <a:pt x="1580102" y="784860"/>
                  </a:cubicBezTo>
                  <a:cubicBezTo>
                    <a:pt x="1580102" y="775430"/>
                    <a:pt x="1584293" y="766001"/>
                    <a:pt x="1593199" y="760762"/>
                  </a:cubicBezTo>
                  <a:cubicBezTo>
                    <a:pt x="1621488" y="744522"/>
                    <a:pt x="1646110" y="739807"/>
                    <a:pt x="1683829" y="739807"/>
                  </a:cubicBezTo>
                  <a:close/>
                  <a:moveTo>
                    <a:pt x="1296209" y="739807"/>
                  </a:moveTo>
                  <a:cubicBezTo>
                    <a:pt x="1331832" y="739807"/>
                    <a:pt x="1350168" y="745046"/>
                    <a:pt x="1367456" y="752904"/>
                  </a:cubicBezTo>
                  <a:cubicBezTo>
                    <a:pt x="1377934" y="757095"/>
                    <a:pt x="1384744" y="766524"/>
                    <a:pt x="1384744" y="777526"/>
                  </a:cubicBezTo>
                  <a:cubicBezTo>
                    <a:pt x="1384744" y="791147"/>
                    <a:pt x="1373742" y="802672"/>
                    <a:pt x="1359598" y="802672"/>
                  </a:cubicBezTo>
                  <a:cubicBezTo>
                    <a:pt x="1355931" y="802672"/>
                    <a:pt x="1350692" y="801624"/>
                    <a:pt x="1347025" y="800052"/>
                  </a:cubicBezTo>
                  <a:cubicBezTo>
                    <a:pt x="1333928" y="793766"/>
                    <a:pt x="1312449" y="789575"/>
                    <a:pt x="1295161" y="789575"/>
                  </a:cubicBezTo>
                  <a:cubicBezTo>
                    <a:pt x="1273682" y="789575"/>
                    <a:pt x="1259538" y="800052"/>
                    <a:pt x="1259538" y="817864"/>
                  </a:cubicBezTo>
                  <a:cubicBezTo>
                    <a:pt x="1259538" y="831485"/>
                    <a:pt x="1270015" y="839867"/>
                    <a:pt x="1281017" y="843534"/>
                  </a:cubicBezTo>
                  <a:lnTo>
                    <a:pt x="1332356" y="860298"/>
                  </a:lnTo>
                  <a:cubicBezTo>
                    <a:pt x="1366932" y="871823"/>
                    <a:pt x="1387887" y="895398"/>
                    <a:pt x="1387887" y="933641"/>
                  </a:cubicBezTo>
                  <a:cubicBezTo>
                    <a:pt x="1387887" y="979742"/>
                    <a:pt x="1350692" y="1015889"/>
                    <a:pt x="1294637" y="1015889"/>
                  </a:cubicBezTo>
                  <a:cubicBezTo>
                    <a:pt x="1263729" y="1015889"/>
                    <a:pt x="1238583" y="1010126"/>
                    <a:pt x="1219199" y="1001221"/>
                  </a:cubicBezTo>
                  <a:cubicBezTo>
                    <a:pt x="1209246" y="996506"/>
                    <a:pt x="1202959" y="987600"/>
                    <a:pt x="1202959" y="977122"/>
                  </a:cubicBezTo>
                  <a:cubicBezTo>
                    <a:pt x="1202959" y="963502"/>
                    <a:pt x="1214485" y="950929"/>
                    <a:pt x="1229153" y="950929"/>
                  </a:cubicBezTo>
                  <a:cubicBezTo>
                    <a:pt x="1232820" y="950929"/>
                    <a:pt x="1237535" y="952500"/>
                    <a:pt x="1241202" y="954072"/>
                  </a:cubicBezTo>
                  <a:cubicBezTo>
                    <a:pt x="1255347" y="961406"/>
                    <a:pt x="1272635" y="966121"/>
                    <a:pt x="1295685" y="966121"/>
                  </a:cubicBezTo>
                  <a:cubicBezTo>
                    <a:pt x="1320831" y="966121"/>
                    <a:pt x="1333928" y="956691"/>
                    <a:pt x="1333928" y="938879"/>
                  </a:cubicBezTo>
                  <a:cubicBezTo>
                    <a:pt x="1333928" y="919496"/>
                    <a:pt x="1318212" y="913210"/>
                    <a:pt x="1298828" y="906399"/>
                  </a:cubicBezTo>
                  <a:lnTo>
                    <a:pt x="1255871" y="890683"/>
                  </a:lnTo>
                  <a:cubicBezTo>
                    <a:pt x="1227582" y="880206"/>
                    <a:pt x="1205579" y="858203"/>
                    <a:pt x="1205579" y="818912"/>
                  </a:cubicBezTo>
                  <a:cubicBezTo>
                    <a:pt x="1205579" y="772811"/>
                    <a:pt x="1243822" y="739807"/>
                    <a:pt x="1296209" y="739807"/>
                  </a:cubicBezTo>
                  <a:close/>
                  <a:moveTo>
                    <a:pt x="1045225" y="739807"/>
                  </a:moveTo>
                  <a:cubicBezTo>
                    <a:pt x="1074038" y="739807"/>
                    <a:pt x="1101280" y="744522"/>
                    <a:pt x="1127474" y="753428"/>
                  </a:cubicBezTo>
                  <a:cubicBezTo>
                    <a:pt x="1141094" y="758143"/>
                    <a:pt x="1150524" y="770716"/>
                    <a:pt x="1150524" y="785384"/>
                  </a:cubicBezTo>
                  <a:lnTo>
                    <a:pt x="1150524" y="1022699"/>
                  </a:lnTo>
                  <a:cubicBezTo>
                    <a:pt x="1150524" y="1053084"/>
                    <a:pt x="1140047" y="1079278"/>
                    <a:pt x="1121187" y="1098137"/>
                  </a:cubicBezTo>
                  <a:cubicBezTo>
                    <a:pt x="1102328" y="1117521"/>
                    <a:pt x="1076134" y="1127474"/>
                    <a:pt x="1045225" y="1127474"/>
                  </a:cubicBezTo>
                  <a:cubicBezTo>
                    <a:pt x="1019032" y="1127474"/>
                    <a:pt x="993362" y="1122236"/>
                    <a:pt x="969263" y="1111234"/>
                  </a:cubicBezTo>
                  <a:cubicBezTo>
                    <a:pt x="959310" y="1106519"/>
                    <a:pt x="953023" y="1097614"/>
                    <a:pt x="953023" y="1087136"/>
                  </a:cubicBezTo>
                  <a:cubicBezTo>
                    <a:pt x="953023" y="1073515"/>
                    <a:pt x="964548" y="1061990"/>
                    <a:pt x="979217" y="1061990"/>
                  </a:cubicBezTo>
                  <a:cubicBezTo>
                    <a:pt x="982884" y="1061990"/>
                    <a:pt x="987599" y="1063562"/>
                    <a:pt x="991266" y="1065133"/>
                  </a:cubicBezTo>
                  <a:cubicBezTo>
                    <a:pt x="1008554" y="1072468"/>
                    <a:pt x="1026366" y="1077706"/>
                    <a:pt x="1045225" y="1077706"/>
                  </a:cubicBezTo>
                  <a:cubicBezTo>
                    <a:pt x="1077706" y="1077706"/>
                    <a:pt x="1096565" y="1054656"/>
                    <a:pt x="1096565" y="1022699"/>
                  </a:cubicBezTo>
                  <a:lnTo>
                    <a:pt x="1096565" y="1002268"/>
                  </a:lnTo>
                  <a:cubicBezTo>
                    <a:pt x="1080849" y="1010126"/>
                    <a:pt x="1063037" y="1015889"/>
                    <a:pt x="1045225" y="1015889"/>
                  </a:cubicBezTo>
                  <a:cubicBezTo>
                    <a:pt x="1014841" y="1015889"/>
                    <a:pt x="988647" y="1005935"/>
                    <a:pt x="969263" y="986552"/>
                  </a:cubicBezTo>
                  <a:cubicBezTo>
                    <a:pt x="950404" y="967692"/>
                    <a:pt x="940450" y="941499"/>
                    <a:pt x="940450" y="910590"/>
                  </a:cubicBezTo>
                  <a:lnTo>
                    <a:pt x="940450" y="844582"/>
                  </a:lnTo>
                  <a:cubicBezTo>
                    <a:pt x="940450" y="814197"/>
                    <a:pt x="950404" y="788003"/>
                    <a:pt x="969263" y="769144"/>
                  </a:cubicBezTo>
                  <a:cubicBezTo>
                    <a:pt x="988647" y="749760"/>
                    <a:pt x="1014841" y="739807"/>
                    <a:pt x="1045225" y="739807"/>
                  </a:cubicBezTo>
                  <a:close/>
                  <a:moveTo>
                    <a:pt x="778430" y="739807"/>
                  </a:moveTo>
                  <a:cubicBezTo>
                    <a:pt x="809339" y="739807"/>
                    <a:pt x="835532" y="749760"/>
                    <a:pt x="854392" y="769144"/>
                  </a:cubicBezTo>
                  <a:cubicBezTo>
                    <a:pt x="873252" y="788003"/>
                    <a:pt x="883729" y="814197"/>
                    <a:pt x="883729" y="844582"/>
                  </a:cubicBezTo>
                  <a:lnTo>
                    <a:pt x="883729" y="988648"/>
                  </a:lnTo>
                  <a:cubicBezTo>
                    <a:pt x="883729" y="1003840"/>
                    <a:pt x="871680" y="1015889"/>
                    <a:pt x="856487" y="1015889"/>
                  </a:cubicBezTo>
                  <a:cubicBezTo>
                    <a:pt x="841295" y="1015889"/>
                    <a:pt x="829770" y="1003840"/>
                    <a:pt x="829770" y="988648"/>
                  </a:cubicBezTo>
                  <a:lnTo>
                    <a:pt x="829770" y="840391"/>
                  </a:lnTo>
                  <a:cubicBezTo>
                    <a:pt x="829770" y="808435"/>
                    <a:pt x="810910" y="789575"/>
                    <a:pt x="778430" y="789575"/>
                  </a:cubicBezTo>
                  <a:cubicBezTo>
                    <a:pt x="761142" y="789575"/>
                    <a:pt x="743854" y="792194"/>
                    <a:pt x="727614" y="796385"/>
                  </a:cubicBezTo>
                  <a:lnTo>
                    <a:pt x="727614" y="988648"/>
                  </a:lnTo>
                  <a:cubicBezTo>
                    <a:pt x="727614" y="1003840"/>
                    <a:pt x="715565" y="1015889"/>
                    <a:pt x="700897" y="1015889"/>
                  </a:cubicBezTo>
                  <a:cubicBezTo>
                    <a:pt x="685704" y="1015889"/>
                    <a:pt x="673655" y="1003840"/>
                    <a:pt x="673655" y="988648"/>
                  </a:cubicBezTo>
                  <a:lnTo>
                    <a:pt x="673655" y="785384"/>
                  </a:lnTo>
                  <a:cubicBezTo>
                    <a:pt x="673655" y="770716"/>
                    <a:pt x="682561" y="758143"/>
                    <a:pt x="696706" y="753428"/>
                  </a:cubicBezTo>
                  <a:cubicBezTo>
                    <a:pt x="722375" y="744522"/>
                    <a:pt x="750141" y="739807"/>
                    <a:pt x="778430" y="739807"/>
                  </a:cubicBezTo>
                  <a:close/>
                  <a:moveTo>
                    <a:pt x="580215" y="739807"/>
                  </a:moveTo>
                  <a:cubicBezTo>
                    <a:pt x="595407" y="739807"/>
                    <a:pt x="606933" y="751856"/>
                    <a:pt x="606933" y="767048"/>
                  </a:cubicBezTo>
                  <a:lnTo>
                    <a:pt x="606933" y="988648"/>
                  </a:lnTo>
                  <a:cubicBezTo>
                    <a:pt x="606933" y="1003840"/>
                    <a:pt x="595407" y="1015889"/>
                    <a:pt x="580215" y="1015889"/>
                  </a:cubicBezTo>
                  <a:cubicBezTo>
                    <a:pt x="565546" y="1015889"/>
                    <a:pt x="552973" y="1003840"/>
                    <a:pt x="552973" y="988648"/>
                  </a:cubicBezTo>
                  <a:lnTo>
                    <a:pt x="552973" y="767048"/>
                  </a:lnTo>
                  <a:cubicBezTo>
                    <a:pt x="552973" y="751856"/>
                    <a:pt x="565546" y="739807"/>
                    <a:pt x="580215" y="739807"/>
                  </a:cubicBezTo>
                  <a:close/>
                  <a:moveTo>
                    <a:pt x="4618816" y="638175"/>
                  </a:moveTo>
                  <a:cubicBezTo>
                    <a:pt x="4635578" y="638175"/>
                    <a:pt x="4649200" y="651796"/>
                    <a:pt x="4649200" y="668560"/>
                  </a:cubicBezTo>
                  <a:cubicBezTo>
                    <a:pt x="4649200" y="685324"/>
                    <a:pt x="4635578" y="698945"/>
                    <a:pt x="4618816" y="698945"/>
                  </a:cubicBezTo>
                  <a:cubicBezTo>
                    <a:pt x="4602052" y="698945"/>
                    <a:pt x="4588430" y="685324"/>
                    <a:pt x="4588430" y="668560"/>
                  </a:cubicBezTo>
                  <a:cubicBezTo>
                    <a:pt x="4588430" y="651796"/>
                    <a:pt x="4602052" y="638175"/>
                    <a:pt x="4618816" y="638175"/>
                  </a:cubicBezTo>
                  <a:close/>
                  <a:moveTo>
                    <a:pt x="4434696" y="638175"/>
                  </a:moveTo>
                  <a:cubicBezTo>
                    <a:pt x="4449364" y="638175"/>
                    <a:pt x="4461414" y="650224"/>
                    <a:pt x="4461414" y="665417"/>
                  </a:cubicBezTo>
                  <a:lnTo>
                    <a:pt x="4461414" y="745046"/>
                  </a:lnTo>
                  <a:lnTo>
                    <a:pt x="4512230" y="745046"/>
                  </a:lnTo>
                  <a:cubicBezTo>
                    <a:pt x="4527422" y="745046"/>
                    <a:pt x="4539472" y="756047"/>
                    <a:pt x="4539472" y="770716"/>
                  </a:cubicBezTo>
                  <a:cubicBezTo>
                    <a:pt x="4539472" y="786432"/>
                    <a:pt x="4527946" y="796909"/>
                    <a:pt x="4512230" y="796909"/>
                  </a:cubicBezTo>
                  <a:lnTo>
                    <a:pt x="4461414" y="796909"/>
                  </a:lnTo>
                  <a:lnTo>
                    <a:pt x="4461414" y="933641"/>
                  </a:lnTo>
                  <a:cubicBezTo>
                    <a:pt x="4461414" y="953548"/>
                    <a:pt x="4471892" y="966121"/>
                    <a:pt x="4485512" y="966121"/>
                  </a:cubicBezTo>
                  <a:cubicBezTo>
                    <a:pt x="4500704" y="966121"/>
                    <a:pt x="4503324" y="961930"/>
                    <a:pt x="4513278" y="961930"/>
                  </a:cubicBezTo>
                  <a:cubicBezTo>
                    <a:pt x="4526374" y="961930"/>
                    <a:pt x="4539472" y="971360"/>
                    <a:pt x="4539472" y="987076"/>
                  </a:cubicBezTo>
                  <a:cubicBezTo>
                    <a:pt x="4539472" y="1000173"/>
                    <a:pt x="4529518" y="1010126"/>
                    <a:pt x="4516420" y="1012746"/>
                  </a:cubicBezTo>
                  <a:cubicBezTo>
                    <a:pt x="4505944" y="1014841"/>
                    <a:pt x="4495990" y="1015889"/>
                    <a:pt x="4485512" y="1015889"/>
                  </a:cubicBezTo>
                  <a:cubicBezTo>
                    <a:pt x="4442554" y="1015889"/>
                    <a:pt x="4407456" y="982361"/>
                    <a:pt x="4407456" y="934165"/>
                  </a:cubicBezTo>
                  <a:lnTo>
                    <a:pt x="4407456" y="665417"/>
                  </a:lnTo>
                  <a:cubicBezTo>
                    <a:pt x="4407456" y="650224"/>
                    <a:pt x="4419504" y="638175"/>
                    <a:pt x="4434696" y="638175"/>
                  </a:cubicBezTo>
                  <a:close/>
                  <a:moveTo>
                    <a:pt x="3037141" y="638175"/>
                  </a:moveTo>
                  <a:cubicBezTo>
                    <a:pt x="3051810" y="638175"/>
                    <a:pt x="3063858" y="650224"/>
                    <a:pt x="3063858" y="665417"/>
                  </a:cubicBezTo>
                  <a:lnTo>
                    <a:pt x="3063858" y="833581"/>
                  </a:lnTo>
                  <a:lnTo>
                    <a:pt x="3157108" y="747141"/>
                  </a:lnTo>
                  <a:cubicBezTo>
                    <a:pt x="3162347" y="741902"/>
                    <a:pt x="3169158" y="739807"/>
                    <a:pt x="3175968" y="739807"/>
                  </a:cubicBezTo>
                  <a:cubicBezTo>
                    <a:pt x="3190112" y="739807"/>
                    <a:pt x="3202162" y="751856"/>
                    <a:pt x="3202162" y="767048"/>
                  </a:cubicBezTo>
                  <a:cubicBezTo>
                    <a:pt x="3202162" y="774382"/>
                    <a:pt x="3199018" y="781193"/>
                    <a:pt x="3193256" y="786432"/>
                  </a:cubicBezTo>
                  <a:lnTo>
                    <a:pt x="3103673" y="866061"/>
                  </a:lnTo>
                  <a:lnTo>
                    <a:pt x="3199018" y="970836"/>
                  </a:lnTo>
                  <a:cubicBezTo>
                    <a:pt x="3203733" y="975551"/>
                    <a:pt x="3205305" y="982361"/>
                    <a:pt x="3205305" y="988648"/>
                  </a:cubicBezTo>
                  <a:cubicBezTo>
                    <a:pt x="3205305" y="1002268"/>
                    <a:pt x="3194304" y="1015889"/>
                    <a:pt x="3179111" y="1015889"/>
                  </a:cubicBezTo>
                  <a:cubicBezTo>
                    <a:pt x="3171253" y="1015889"/>
                    <a:pt x="3163395" y="1012746"/>
                    <a:pt x="3158156" y="1006459"/>
                  </a:cubicBezTo>
                  <a:lnTo>
                    <a:pt x="3063858" y="898017"/>
                  </a:lnTo>
                  <a:lnTo>
                    <a:pt x="3063858" y="988648"/>
                  </a:lnTo>
                  <a:cubicBezTo>
                    <a:pt x="3063858" y="1003840"/>
                    <a:pt x="3051810" y="1015889"/>
                    <a:pt x="3037141" y="1015889"/>
                  </a:cubicBezTo>
                  <a:cubicBezTo>
                    <a:pt x="3021949" y="1015889"/>
                    <a:pt x="3009900" y="1003840"/>
                    <a:pt x="3009900" y="988648"/>
                  </a:cubicBezTo>
                  <a:lnTo>
                    <a:pt x="3009900" y="665417"/>
                  </a:lnTo>
                  <a:cubicBezTo>
                    <a:pt x="3009900" y="650224"/>
                    <a:pt x="3021949" y="638175"/>
                    <a:pt x="3037141" y="638175"/>
                  </a:cubicBezTo>
                  <a:close/>
                  <a:moveTo>
                    <a:pt x="2285333" y="638175"/>
                  </a:moveTo>
                  <a:cubicBezTo>
                    <a:pt x="2300525" y="638175"/>
                    <a:pt x="2312574" y="650224"/>
                    <a:pt x="2312574" y="665417"/>
                  </a:cubicBezTo>
                  <a:lnTo>
                    <a:pt x="2312574" y="970312"/>
                  </a:lnTo>
                  <a:cubicBezTo>
                    <a:pt x="2312574" y="984980"/>
                    <a:pt x="2303144" y="997553"/>
                    <a:pt x="2289524" y="1002268"/>
                  </a:cubicBezTo>
                  <a:cubicBezTo>
                    <a:pt x="2263330" y="1011174"/>
                    <a:pt x="2235565" y="1015889"/>
                    <a:pt x="2207276" y="1015889"/>
                  </a:cubicBezTo>
                  <a:cubicBezTo>
                    <a:pt x="2176891" y="1015889"/>
                    <a:pt x="2150697" y="1005935"/>
                    <a:pt x="2131314" y="986552"/>
                  </a:cubicBezTo>
                  <a:cubicBezTo>
                    <a:pt x="2112454" y="967692"/>
                    <a:pt x="2102500" y="941499"/>
                    <a:pt x="2102500" y="910590"/>
                  </a:cubicBezTo>
                  <a:lnTo>
                    <a:pt x="2102500" y="844582"/>
                  </a:lnTo>
                  <a:cubicBezTo>
                    <a:pt x="2102500" y="814197"/>
                    <a:pt x="2111930" y="787479"/>
                    <a:pt x="2130790" y="768620"/>
                  </a:cubicBezTo>
                  <a:cubicBezTo>
                    <a:pt x="2150173" y="749237"/>
                    <a:pt x="2176891" y="739807"/>
                    <a:pt x="2207276" y="739807"/>
                  </a:cubicBezTo>
                  <a:cubicBezTo>
                    <a:pt x="2225087" y="739807"/>
                    <a:pt x="2244470" y="746093"/>
                    <a:pt x="2258615" y="753428"/>
                  </a:cubicBezTo>
                  <a:cubicBezTo>
                    <a:pt x="2258615" y="719376"/>
                    <a:pt x="2258615" y="665417"/>
                    <a:pt x="2258615" y="665417"/>
                  </a:cubicBezTo>
                  <a:cubicBezTo>
                    <a:pt x="2258615" y="650224"/>
                    <a:pt x="2270140" y="638175"/>
                    <a:pt x="2285333" y="638175"/>
                  </a:cubicBezTo>
                  <a:close/>
                  <a:moveTo>
                    <a:pt x="580215" y="638175"/>
                  </a:moveTo>
                  <a:cubicBezTo>
                    <a:pt x="596979" y="638175"/>
                    <a:pt x="610600" y="651796"/>
                    <a:pt x="610600" y="668560"/>
                  </a:cubicBezTo>
                  <a:cubicBezTo>
                    <a:pt x="610600" y="685324"/>
                    <a:pt x="596979" y="698945"/>
                    <a:pt x="580215" y="698945"/>
                  </a:cubicBezTo>
                  <a:cubicBezTo>
                    <a:pt x="563451" y="698945"/>
                    <a:pt x="549830" y="685324"/>
                    <a:pt x="549830" y="668560"/>
                  </a:cubicBezTo>
                  <a:cubicBezTo>
                    <a:pt x="549830" y="651796"/>
                    <a:pt x="563451" y="638175"/>
                    <a:pt x="580215" y="638175"/>
                  </a:cubicBezTo>
                  <a:close/>
                  <a:moveTo>
                    <a:pt x="300847" y="638175"/>
                  </a:moveTo>
                  <a:cubicBezTo>
                    <a:pt x="315515" y="638175"/>
                    <a:pt x="327564" y="650224"/>
                    <a:pt x="327564" y="665417"/>
                  </a:cubicBezTo>
                  <a:lnTo>
                    <a:pt x="327564" y="753428"/>
                  </a:lnTo>
                  <a:cubicBezTo>
                    <a:pt x="343804" y="746093"/>
                    <a:pt x="364759" y="739807"/>
                    <a:pt x="382047" y="739807"/>
                  </a:cubicBezTo>
                  <a:cubicBezTo>
                    <a:pt x="412956" y="739807"/>
                    <a:pt x="435482" y="748713"/>
                    <a:pt x="454866" y="768096"/>
                  </a:cubicBezTo>
                  <a:cubicBezTo>
                    <a:pt x="473725" y="786956"/>
                    <a:pt x="483679" y="814197"/>
                    <a:pt x="483679" y="844582"/>
                  </a:cubicBezTo>
                  <a:lnTo>
                    <a:pt x="483679" y="988648"/>
                  </a:lnTo>
                  <a:cubicBezTo>
                    <a:pt x="483679" y="1003840"/>
                    <a:pt x="471630" y="1015889"/>
                    <a:pt x="456438" y="1015889"/>
                  </a:cubicBezTo>
                  <a:cubicBezTo>
                    <a:pt x="441245" y="1015889"/>
                    <a:pt x="429720" y="1003840"/>
                    <a:pt x="429720" y="988648"/>
                  </a:cubicBezTo>
                  <a:lnTo>
                    <a:pt x="429720" y="840391"/>
                  </a:lnTo>
                  <a:cubicBezTo>
                    <a:pt x="429720" y="808435"/>
                    <a:pt x="410860" y="789575"/>
                    <a:pt x="378380" y="789575"/>
                  </a:cubicBezTo>
                  <a:cubicBezTo>
                    <a:pt x="360044" y="789575"/>
                    <a:pt x="342233" y="796385"/>
                    <a:pt x="327564" y="808435"/>
                  </a:cubicBezTo>
                  <a:lnTo>
                    <a:pt x="327564" y="988648"/>
                  </a:lnTo>
                  <a:cubicBezTo>
                    <a:pt x="327564" y="1003840"/>
                    <a:pt x="315515" y="1015889"/>
                    <a:pt x="300847" y="1015889"/>
                  </a:cubicBezTo>
                  <a:cubicBezTo>
                    <a:pt x="285654" y="1015889"/>
                    <a:pt x="273605" y="1003840"/>
                    <a:pt x="273605" y="988648"/>
                  </a:cubicBezTo>
                  <a:lnTo>
                    <a:pt x="273605" y="665417"/>
                  </a:lnTo>
                  <a:cubicBezTo>
                    <a:pt x="273605" y="650224"/>
                    <a:pt x="285654" y="638175"/>
                    <a:pt x="300847" y="638175"/>
                  </a:cubicBezTo>
                  <a:close/>
                  <a:moveTo>
                    <a:pt x="119872" y="638175"/>
                  </a:moveTo>
                  <a:cubicBezTo>
                    <a:pt x="134540" y="638175"/>
                    <a:pt x="146589" y="650224"/>
                    <a:pt x="146589" y="665417"/>
                  </a:cubicBezTo>
                  <a:lnTo>
                    <a:pt x="146589" y="745046"/>
                  </a:lnTo>
                  <a:lnTo>
                    <a:pt x="197405" y="745046"/>
                  </a:lnTo>
                  <a:cubicBezTo>
                    <a:pt x="212598" y="745046"/>
                    <a:pt x="224647" y="756047"/>
                    <a:pt x="224647" y="770716"/>
                  </a:cubicBezTo>
                  <a:cubicBezTo>
                    <a:pt x="224647" y="786432"/>
                    <a:pt x="213121" y="796909"/>
                    <a:pt x="197405" y="796909"/>
                  </a:cubicBezTo>
                  <a:lnTo>
                    <a:pt x="146589" y="796909"/>
                  </a:lnTo>
                  <a:lnTo>
                    <a:pt x="146589" y="933641"/>
                  </a:lnTo>
                  <a:cubicBezTo>
                    <a:pt x="146589" y="953548"/>
                    <a:pt x="157067" y="966121"/>
                    <a:pt x="170688" y="966121"/>
                  </a:cubicBezTo>
                  <a:cubicBezTo>
                    <a:pt x="185880" y="966121"/>
                    <a:pt x="188499" y="961930"/>
                    <a:pt x="198453" y="961930"/>
                  </a:cubicBezTo>
                  <a:cubicBezTo>
                    <a:pt x="211550" y="961930"/>
                    <a:pt x="224647" y="971360"/>
                    <a:pt x="224647" y="987076"/>
                  </a:cubicBezTo>
                  <a:cubicBezTo>
                    <a:pt x="224647" y="1000173"/>
                    <a:pt x="214693" y="1010126"/>
                    <a:pt x="201596" y="1012746"/>
                  </a:cubicBezTo>
                  <a:cubicBezTo>
                    <a:pt x="191119" y="1014841"/>
                    <a:pt x="181165" y="1015889"/>
                    <a:pt x="170688" y="1015889"/>
                  </a:cubicBezTo>
                  <a:cubicBezTo>
                    <a:pt x="127730" y="1015889"/>
                    <a:pt x="92630" y="982361"/>
                    <a:pt x="92630" y="934165"/>
                  </a:cubicBezTo>
                  <a:lnTo>
                    <a:pt x="92630" y="665417"/>
                  </a:lnTo>
                  <a:cubicBezTo>
                    <a:pt x="92630" y="650224"/>
                    <a:pt x="104679" y="638175"/>
                    <a:pt x="119872" y="638175"/>
                  </a:cubicBezTo>
                  <a:close/>
                  <a:moveTo>
                    <a:pt x="3904916" y="258794"/>
                  </a:moveTo>
                  <a:cubicBezTo>
                    <a:pt x="3859339" y="258794"/>
                    <a:pt x="3856720" y="283416"/>
                    <a:pt x="3856720" y="292322"/>
                  </a:cubicBezTo>
                  <a:cubicBezTo>
                    <a:pt x="3856720" y="301752"/>
                    <a:pt x="3859339" y="327946"/>
                    <a:pt x="3904916" y="327946"/>
                  </a:cubicBezTo>
                  <a:cubicBezTo>
                    <a:pt x="3922728" y="327946"/>
                    <a:pt x="3942112" y="325326"/>
                    <a:pt x="3958876" y="321135"/>
                  </a:cubicBezTo>
                  <a:lnTo>
                    <a:pt x="3958876" y="258794"/>
                  </a:lnTo>
                  <a:close/>
                  <a:moveTo>
                    <a:pt x="1780841" y="258794"/>
                  </a:moveTo>
                  <a:cubicBezTo>
                    <a:pt x="1735264" y="258794"/>
                    <a:pt x="1732645" y="283416"/>
                    <a:pt x="1732645" y="292322"/>
                  </a:cubicBezTo>
                  <a:cubicBezTo>
                    <a:pt x="1732645" y="301752"/>
                    <a:pt x="1735264" y="327946"/>
                    <a:pt x="1780841" y="327946"/>
                  </a:cubicBezTo>
                  <a:cubicBezTo>
                    <a:pt x="1798653" y="327946"/>
                    <a:pt x="1818036" y="325326"/>
                    <a:pt x="1834800" y="321135"/>
                  </a:cubicBezTo>
                  <a:lnTo>
                    <a:pt x="1834800" y="258794"/>
                  </a:lnTo>
                  <a:close/>
                  <a:moveTo>
                    <a:pt x="885491" y="258794"/>
                  </a:moveTo>
                  <a:cubicBezTo>
                    <a:pt x="839914" y="258794"/>
                    <a:pt x="837295" y="283416"/>
                    <a:pt x="837295" y="292322"/>
                  </a:cubicBezTo>
                  <a:cubicBezTo>
                    <a:pt x="837295" y="301752"/>
                    <a:pt x="839914" y="327946"/>
                    <a:pt x="885491" y="327946"/>
                  </a:cubicBezTo>
                  <a:cubicBezTo>
                    <a:pt x="903303" y="327946"/>
                    <a:pt x="922686" y="325326"/>
                    <a:pt x="939450" y="321135"/>
                  </a:cubicBezTo>
                  <a:lnTo>
                    <a:pt x="939450" y="258794"/>
                  </a:lnTo>
                  <a:close/>
                  <a:moveTo>
                    <a:pt x="5045724" y="151400"/>
                  </a:moveTo>
                  <a:cubicBezTo>
                    <a:pt x="5012722" y="151400"/>
                    <a:pt x="4994910" y="171307"/>
                    <a:pt x="4994910" y="215313"/>
                  </a:cubicBezTo>
                  <a:lnTo>
                    <a:pt x="5097064" y="215313"/>
                  </a:lnTo>
                  <a:cubicBezTo>
                    <a:pt x="5097064" y="171831"/>
                    <a:pt x="5079254" y="151400"/>
                    <a:pt x="5045724" y="151400"/>
                  </a:cubicBezTo>
                  <a:close/>
                  <a:moveTo>
                    <a:pt x="3655076" y="151400"/>
                  </a:moveTo>
                  <a:cubicBezTo>
                    <a:pt x="3622071" y="151400"/>
                    <a:pt x="3604260" y="171307"/>
                    <a:pt x="3604260" y="215313"/>
                  </a:cubicBezTo>
                  <a:lnTo>
                    <a:pt x="3706415" y="215313"/>
                  </a:lnTo>
                  <a:cubicBezTo>
                    <a:pt x="3706415" y="171831"/>
                    <a:pt x="3688603" y="151400"/>
                    <a:pt x="3655076" y="151400"/>
                  </a:cubicBezTo>
                  <a:close/>
                  <a:moveTo>
                    <a:pt x="3136439" y="151400"/>
                  </a:moveTo>
                  <a:cubicBezTo>
                    <a:pt x="3100816" y="151400"/>
                    <a:pt x="3080385" y="171831"/>
                    <a:pt x="3080385" y="207455"/>
                  </a:cubicBezTo>
                  <a:lnTo>
                    <a:pt x="3080385" y="272415"/>
                  </a:lnTo>
                  <a:cubicBezTo>
                    <a:pt x="3080385" y="307515"/>
                    <a:pt x="3100816" y="327946"/>
                    <a:pt x="3136439" y="327946"/>
                  </a:cubicBezTo>
                  <a:cubicBezTo>
                    <a:pt x="3172063" y="327946"/>
                    <a:pt x="3192494" y="307515"/>
                    <a:pt x="3192494" y="272415"/>
                  </a:cubicBezTo>
                  <a:lnTo>
                    <a:pt x="3192494" y="207455"/>
                  </a:lnTo>
                  <a:cubicBezTo>
                    <a:pt x="3192494" y="174451"/>
                    <a:pt x="3171015" y="151400"/>
                    <a:pt x="3136439" y="151400"/>
                  </a:cubicBezTo>
                  <a:close/>
                  <a:moveTo>
                    <a:pt x="2550175" y="151400"/>
                  </a:moveTo>
                  <a:cubicBezTo>
                    <a:pt x="2517171" y="151400"/>
                    <a:pt x="2499359" y="171307"/>
                    <a:pt x="2499359" y="215313"/>
                  </a:cubicBezTo>
                  <a:lnTo>
                    <a:pt x="2601515" y="215313"/>
                  </a:lnTo>
                  <a:cubicBezTo>
                    <a:pt x="2601515" y="171831"/>
                    <a:pt x="2583703" y="151400"/>
                    <a:pt x="2550175" y="151400"/>
                  </a:cubicBezTo>
                  <a:close/>
                  <a:moveTo>
                    <a:pt x="5213318" y="101632"/>
                  </a:moveTo>
                  <a:cubicBezTo>
                    <a:pt x="5224842" y="101632"/>
                    <a:pt x="5236368" y="108966"/>
                    <a:pt x="5239512" y="120491"/>
                  </a:cubicBezTo>
                  <a:lnTo>
                    <a:pt x="5286136" y="279749"/>
                  </a:lnTo>
                  <a:lnTo>
                    <a:pt x="5330142" y="124159"/>
                  </a:lnTo>
                  <a:cubicBezTo>
                    <a:pt x="5333808" y="111062"/>
                    <a:pt x="5345858" y="101632"/>
                    <a:pt x="5359478" y="101632"/>
                  </a:cubicBezTo>
                  <a:cubicBezTo>
                    <a:pt x="5373100" y="101632"/>
                    <a:pt x="5385672" y="113681"/>
                    <a:pt x="5388292" y="123111"/>
                  </a:cubicBezTo>
                  <a:lnTo>
                    <a:pt x="5432298" y="279749"/>
                  </a:lnTo>
                  <a:lnTo>
                    <a:pt x="5478922" y="120491"/>
                  </a:lnTo>
                  <a:cubicBezTo>
                    <a:pt x="5482066" y="108966"/>
                    <a:pt x="5493592" y="101632"/>
                    <a:pt x="5505116" y="101632"/>
                  </a:cubicBezTo>
                  <a:cubicBezTo>
                    <a:pt x="5519260" y="101632"/>
                    <a:pt x="5531834" y="113157"/>
                    <a:pt x="5531834" y="128873"/>
                  </a:cubicBezTo>
                  <a:cubicBezTo>
                    <a:pt x="5531834" y="131493"/>
                    <a:pt x="5531834" y="134112"/>
                    <a:pt x="5530786" y="136732"/>
                  </a:cubicBezTo>
                  <a:lnTo>
                    <a:pt x="5461112" y="355711"/>
                  </a:lnTo>
                  <a:cubicBezTo>
                    <a:pt x="5456920" y="368808"/>
                    <a:pt x="5445394" y="377714"/>
                    <a:pt x="5432298" y="377714"/>
                  </a:cubicBezTo>
                  <a:cubicBezTo>
                    <a:pt x="5418676" y="377714"/>
                    <a:pt x="5406628" y="368284"/>
                    <a:pt x="5402960" y="355711"/>
                  </a:cubicBezTo>
                  <a:lnTo>
                    <a:pt x="5359478" y="205359"/>
                  </a:lnTo>
                  <a:lnTo>
                    <a:pt x="5315996" y="355187"/>
                  </a:lnTo>
                  <a:cubicBezTo>
                    <a:pt x="5312330" y="368284"/>
                    <a:pt x="5300280" y="377714"/>
                    <a:pt x="5286660" y="377714"/>
                  </a:cubicBezTo>
                  <a:cubicBezTo>
                    <a:pt x="5273040" y="377714"/>
                    <a:pt x="5261514" y="368808"/>
                    <a:pt x="5257324" y="356235"/>
                  </a:cubicBezTo>
                  <a:lnTo>
                    <a:pt x="5187648" y="136732"/>
                  </a:lnTo>
                  <a:cubicBezTo>
                    <a:pt x="5186600" y="134112"/>
                    <a:pt x="5186600" y="131493"/>
                    <a:pt x="5186600" y="128873"/>
                  </a:cubicBezTo>
                  <a:cubicBezTo>
                    <a:pt x="5186600" y="114729"/>
                    <a:pt x="5197602" y="101632"/>
                    <a:pt x="5213318" y="101632"/>
                  </a:cubicBezTo>
                  <a:close/>
                  <a:moveTo>
                    <a:pt x="5045724" y="101632"/>
                  </a:moveTo>
                  <a:cubicBezTo>
                    <a:pt x="5076634" y="101632"/>
                    <a:pt x="5102828" y="111586"/>
                    <a:pt x="5121688" y="130969"/>
                  </a:cubicBezTo>
                  <a:cubicBezTo>
                    <a:pt x="5140546" y="149828"/>
                    <a:pt x="5151024" y="176022"/>
                    <a:pt x="5151024" y="206407"/>
                  </a:cubicBezTo>
                  <a:lnTo>
                    <a:pt x="5151024" y="231029"/>
                  </a:lnTo>
                  <a:cubicBezTo>
                    <a:pt x="5151024" y="249888"/>
                    <a:pt x="5135832" y="265081"/>
                    <a:pt x="5116972" y="265081"/>
                  </a:cubicBezTo>
                  <a:lnTo>
                    <a:pt x="4994910" y="265081"/>
                  </a:lnTo>
                  <a:cubicBezTo>
                    <a:pt x="4994910" y="286560"/>
                    <a:pt x="4998576" y="300704"/>
                    <a:pt x="5005388" y="310134"/>
                  </a:cubicBezTo>
                  <a:cubicBezTo>
                    <a:pt x="5014292" y="321659"/>
                    <a:pt x="5027914" y="327946"/>
                    <a:pt x="5045724" y="327946"/>
                  </a:cubicBezTo>
                  <a:cubicBezTo>
                    <a:pt x="5065632" y="327946"/>
                    <a:pt x="5084492" y="322183"/>
                    <a:pt x="5102304" y="314325"/>
                  </a:cubicBezTo>
                  <a:cubicBezTo>
                    <a:pt x="5105972" y="312753"/>
                    <a:pt x="5109638" y="311706"/>
                    <a:pt x="5113306" y="311706"/>
                  </a:cubicBezTo>
                  <a:cubicBezTo>
                    <a:pt x="5126402" y="311706"/>
                    <a:pt x="5138976" y="322707"/>
                    <a:pt x="5138976" y="336328"/>
                  </a:cubicBezTo>
                  <a:cubicBezTo>
                    <a:pt x="5138976" y="346281"/>
                    <a:pt x="5134784" y="355187"/>
                    <a:pt x="5125354" y="359902"/>
                  </a:cubicBezTo>
                  <a:cubicBezTo>
                    <a:pt x="5100208" y="371951"/>
                    <a:pt x="5073492" y="377714"/>
                    <a:pt x="5045724" y="377714"/>
                  </a:cubicBezTo>
                  <a:cubicBezTo>
                    <a:pt x="5015340" y="377714"/>
                    <a:pt x="4989146" y="367760"/>
                    <a:pt x="4969764" y="348377"/>
                  </a:cubicBezTo>
                  <a:cubicBezTo>
                    <a:pt x="4950904" y="329518"/>
                    <a:pt x="4940950" y="303324"/>
                    <a:pt x="4940950" y="272415"/>
                  </a:cubicBezTo>
                  <a:lnTo>
                    <a:pt x="4940950" y="206407"/>
                  </a:lnTo>
                  <a:cubicBezTo>
                    <a:pt x="4940950" y="176022"/>
                    <a:pt x="4950904" y="149828"/>
                    <a:pt x="4969764" y="130969"/>
                  </a:cubicBezTo>
                  <a:cubicBezTo>
                    <a:pt x="4989146" y="111586"/>
                    <a:pt x="5015340" y="101632"/>
                    <a:pt x="5045724" y="101632"/>
                  </a:cubicBezTo>
                  <a:close/>
                  <a:moveTo>
                    <a:pt x="4778930" y="101632"/>
                  </a:moveTo>
                  <a:cubicBezTo>
                    <a:pt x="4809838" y="101632"/>
                    <a:pt x="4836032" y="111586"/>
                    <a:pt x="4854892" y="130969"/>
                  </a:cubicBezTo>
                  <a:cubicBezTo>
                    <a:pt x="4873752" y="149828"/>
                    <a:pt x="4884228" y="176022"/>
                    <a:pt x="4884228" y="206407"/>
                  </a:cubicBezTo>
                  <a:lnTo>
                    <a:pt x="4884228" y="350472"/>
                  </a:lnTo>
                  <a:cubicBezTo>
                    <a:pt x="4884228" y="365665"/>
                    <a:pt x="4872180" y="377714"/>
                    <a:pt x="4856988" y="377714"/>
                  </a:cubicBezTo>
                  <a:cubicBezTo>
                    <a:pt x="4841796" y="377714"/>
                    <a:pt x="4830270" y="365665"/>
                    <a:pt x="4830270" y="350472"/>
                  </a:cubicBezTo>
                  <a:lnTo>
                    <a:pt x="4830270" y="202216"/>
                  </a:lnTo>
                  <a:cubicBezTo>
                    <a:pt x="4830270" y="170259"/>
                    <a:pt x="4811410" y="151400"/>
                    <a:pt x="4778930" y="151400"/>
                  </a:cubicBezTo>
                  <a:cubicBezTo>
                    <a:pt x="4761642" y="151400"/>
                    <a:pt x="4744354" y="154019"/>
                    <a:pt x="4728114" y="158210"/>
                  </a:cubicBezTo>
                  <a:lnTo>
                    <a:pt x="4728114" y="350472"/>
                  </a:lnTo>
                  <a:cubicBezTo>
                    <a:pt x="4728114" y="365665"/>
                    <a:pt x="4716064" y="377714"/>
                    <a:pt x="4701396" y="377714"/>
                  </a:cubicBezTo>
                  <a:cubicBezTo>
                    <a:pt x="4686204" y="377714"/>
                    <a:pt x="4674156" y="365665"/>
                    <a:pt x="4674156" y="350472"/>
                  </a:cubicBezTo>
                  <a:lnTo>
                    <a:pt x="4674156" y="147209"/>
                  </a:lnTo>
                  <a:cubicBezTo>
                    <a:pt x="4674156" y="132540"/>
                    <a:pt x="4683060" y="119967"/>
                    <a:pt x="4697206" y="115253"/>
                  </a:cubicBezTo>
                  <a:cubicBezTo>
                    <a:pt x="4722876" y="106347"/>
                    <a:pt x="4750640" y="101632"/>
                    <a:pt x="4778930" y="101632"/>
                  </a:cubicBezTo>
                  <a:close/>
                  <a:moveTo>
                    <a:pt x="4359830" y="101632"/>
                  </a:moveTo>
                  <a:cubicBezTo>
                    <a:pt x="4390738" y="101632"/>
                    <a:pt x="4416932" y="111586"/>
                    <a:pt x="4435792" y="130969"/>
                  </a:cubicBezTo>
                  <a:cubicBezTo>
                    <a:pt x="4454652" y="149828"/>
                    <a:pt x="4465128" y="176022"/>
                    <a:pt x="4465128" y="206407"/>
                  </a:cubicBezTo>
                  <a:lnTo>
                    <a:pt x="4465128" y="350472"/>
                  </a:lnTo>
                  <a:cubicBezTo>
                    <a:pt x="4465128" y="365665"/>
                    <a:pt x="4453080" y="377714"/>
                    <a:pt x="4437888" y="377714"/>
                  </a:cubicBezTo>
                  <a:cubicBezTo>
                    <a:pt x="4422696" y="377714"/>
                    <a:pt x="4411170" y="365665"/>
                    <a:pt x="4411170" y="350472"/>
                  </a:cubicBezTo>
                  <a:lnTo>
                    <a:pt x="4411170" y="202216"/>
                  </a:lnTo>
                  <a:cubicBezTo>
                    <a:pt x="4411170" y="170259"/>
                    <a:pt x="4392310" y="151400"/>
                    <a:pt x="4359830" y="151400"/>
                  </a:cubicBezTo>
                  <a:cubicBezTo>
                    <a:pt x="4342542" y="151400"/>
                    <a:pt x="4325254" y="154019"/>
                    <a:pt x="4309014" y="158210"/>
                  </a:cubicBezTo>
                  <a:lnTo>
                    <a:pt x="4309014" y="350472"/>
                  </a:lnTo>
                  <a:cubicBezTo>
                    <a:pt x="4309014" y="365665"/>
                    <a:pt x="4296964" y="377714"/>
                    <a:pt x="4282296" y="377714"/>
                  </a:cubicBezTo>
                  <a:cubicBezTo>
                    <a:pt x="4267104" y="377714"/>
                    <a:pt x="4255056" y="365665"/>
                    <a:pt x="4255056" y="350472"/>
                  </a:cubicBezTo>
                  <a:lnTo>
                    <a:pt x="4255056" y="147209"/>
                  </a:lnTo>
                  <a:cubicBezTo>
                    <a:pt x="4255056" y="132540"/>
                    <a:pt x="4263960" y="119967"/>
                    <a:pt x="4278106" y="115253"/>
                  </a:cubicBezTo>
                  <a:cubicBezTo>
                    <a:pt x="4303776" y="106347"/>
                    <a:pt x="4331540" y="101632"/>
                    <a:pt x="4359830" y="101632"/>
                  </a:cubicBezTo>
                  <a:close/>
                  <a:moveTo>
                    <a:pt x="4152138" y="101632"/>
                  </a:moveTo>
                  <a:cubicBezTo>
                    <a:pt x="4165234" y="101632"/>
                    <a:pt x="4178332" y="103203"/>
                    <a:pt x="4191428" y="105823"/>
                  </a:cubicBezTo>
                  <a:cubicBezTo>
                    <a:pt x="4204000" y="108442"/>
                    <a:pt x="4212908" y="118920"/>
                    <a:pt x="4212908" y="131493"/>
                  </a:cubicBezTo>
                  <a:cubicBezTo>
                    <a:pt x="4212908" y="145637"/>
                    <a:pt x="4202430" y="156639"/>
                    <a:pt x="4187236" y="156639"/>
                  </a:cubicBezTo>
                  <a:cubicBezTo>
                    <a:pt x="4184094" y="156639"/>
                    <a:pt x="4182522" y="156639"/>
                    <a:pt x="4178332" y="155591"/>
                  </a:cubicBezTo>
                  <a:cubicBezTo>
                    <a:pt x="4169948" y="153496"/>
                    <a:pt x="4160520" y="151400"/>
                    <a:pt x="4152138" y="151400"/>
                  </a:cubicBezTo>
                  <a:cubicBezTo>
                    <a:pt x="4139040" y="151400"/>
                    <a:pt x="4128040" y="162401"/>
                    <a:pt x="4128040" y="175498"/>
                  </a:cubicBezTo>
                  <a:lnTo>
                    <a:pt x="4128040" y="350472"/>
                  </a:lnTo>
                  <a:cubicBezTo>
                    <a:pt x="4128040" y="365665"/>
                    <a:pt x="4115990" y="377714"/>
                    <a:pt x="4101322" y="377714"/>
                  </a:cubicBezTo>
                  <a:cubicBezTo>
                    <a:pt x="4086128" y="377714"/>
                    <a:pt x="4074080" y="365665"/>
                    <a:pt x="4074080" y="350472"/>
                  </a:cubicBezTo>
                  <a:lnTo>
                    <a:pt x="4074080" y="179689"/>
                  </a:lnTo>
                  <a:cubicBezTo>
                    <a:pt x="4074080" y="135160"/>
                    <a:pt x="4107608" y="101632"/>
                    <a:pt x="4152138" y="101632"/>
                  </a:cubicBezTo>
                  <a:close/>
                  <a:moveTo>
                    <a:pt x="3922204" y="101632"/>
                  </a:moveTo>
                  <a:cubicBezTo>
                    <a:pt x="3980878" y="101632"/>
                    <a:pt x="4012834" y="144066"/>
                    <a:pt x="4012834" y="190691"/>
                  </a:cubicBezTo>
                  <a:lnTo>
                    <a:pt x="4012834" y="332137"/>
                  </a:lnTo>
                  <a:cubicBezTo>
                    <a:pt x="4012834" y="346805"/>
                    <a:pt x="4003404" y="359378"/>
                    <a:pt x="3989784" y="364093"/>
                  </a:cubicBezTo>
                  <a:cubicBezTo>
                    <a:pt x="3964114" y="372999"/>
                    <a:pt x="3934254" y="377714"/>
                    <a:pt x="3904916" y="377714"/>
                  </a:cubicBezTo>
                  <a:cubicBezTo>
                    <a:pt x="3872960" y="377714"/>
                    <a:pt x="3847814" y="369856"/>
                    <a:pt x="3830002" y="354664"/>
                  </a:cubicBezTo>
                  <a:cubicBezTo>
                    <a:pt x="3812190" y="339471"/>
                    <a:pt x="3802760" y="317992"/>
                    <a:pt x="3802760" y="292322"/>
                  </a:cubicBezTo>
                  <a:cubicBezTo>
                    <a:pt x="3802760" y="266653"/>
                    <a:pt x="3812190" y="246745"/>
                    <a:pt x="3830002" y="232077"/>
                  </a:cubicBezTo>
                  <a:cubicBezTo>
                    <a:pt x="3847814" y="216884"/>
                    <a:pt x="3872960" y="209026"/>
                    <a:pt x="3904916" y="209026"/>
                  </a:cubicBezTo>
                  <a:lnTo>
                    <a:pt x="3958876" y="209026"/>
                  </a:lnTo>
                  <a:lnTo>
                    <a:pt x="3958876" y="190691"/>
                  </a:lnTo>
                  <a:cubicBezTo>
                    <a:pt x="3958876" y="168688"/>
                    <a:pt x="3942636" y="151400"/>
                    <a:pt x="3915394" y="151400"/>
                  </a:cubicBezTo>
                  <a:cubicBezTo>
                    <a:pt x="3890772" y="151400"/>
                    <a:pt x="3877150" y="154543"/>
                    <a:pt x="3858815" y="165545"/>
                  </a:cubicBezTo>
                  <a:cubicBezTo>
                    <a:pt x="3854624" y="168164"/>
                    <a:pt x="3848862" y="170259"/>
                    <a:pt x="3844147" y="170259"/>
                  </a:cubicBezTo>
                  <a:cubicBezTo>
                    <a:pt x="3830002" y="170259"/>
                    <a:pt x="3818477" y="159782"/>
                    <a:pt x="3818477" y="146685"/>
                  </a:cubicBezTo>
                  <a:cubicBezTo>
                    <a:pt x="3818477" y="137255"/>
                    <a:pt x="3822668" y="127826"/>
                    <a:pt x="3831574" y="122587"/>
                  </a:cubicBezTo>
                  <a:cubicBezTo>
                    <a:pt x="3859863" y="106347"/>
                    <a:pt x="3884484" y="101632"/>
                    <a:pt x="3922204" y="101632"/>
                  </a:cubicBezTo>
                  <a:close/>
                  <a:moveTo>
                    <a:pt x="3655076" y="101632"/>
                  </a:moveTo>
                  <a:cubicBezTo>
                    <a:pt x="3685984" y="101632"/>
                    <a:pt x="3712178" y="111586"/>
                    <a:pt x="3731037" y="130969"/>
                  </a:cubicBezTo>
                  <a:cubicBezTo>
                    <a:pt x="3749897" y="149828"/>
                    <a:pt x="3760374" y="176022"/>
                    <a:pt x="3760374" y="206407"/>
                  </a:cubicBezTo>
                  <a:lnTo>
                    <a:pt x="3760374" y="231029"/>
                  </a:lnTo>
                  <a:cubicBezTo>
                    <a:pt x="3760374" y="249888"/>
                    <a:pt x="3745182" y="265081"/>
                    <a:pt x="3726322" y="265081"/>
                  </a:cubicBezTo>
                  <a:lnTo>
                    <a:pt x="3604260" y="265081"/>
                  </a:lnTo>
                  <a:cubicBezTo>
                    <a:pt x="3604260" y="286560"/>
                    <a:pt x="3607926" y="300704"/>
                    <a:pt x="3614737" y="310134"/>
                  </a:cubicBezTo>
                  <a:cubicBezTo>
                    <a:pt x="3623643" y="321659"/>
                    <a:pt x="3637264" y="327946"/>
                    <a:pt x="3655076" y="327946"/>
                  </a:cubicBezTo>
                  <a:cubicBezTo>
                    <a:pt x="3674983" y="327946"/>
                    <a:pt x="3693842" y="322183"/>
                    <a:pt x="3711654" y="314325"/>
                  </a:cubicBezTo>
                  <a:cubicBezTo>
                    <a:pt x="3715321" y="312753"/>
                    <a:pt x="3718988" y="311706"/>
                    <a:pt x="3722655" y="311706"/>
                  </a:cubicBezTo>
                  <a:cubicBezTo>
                    <a:pt x="3735752" y="311706"/>
                    <a:pt x="3748325" y="322707"/>
                    <a:pt x="3748325" y="336328"/>
                  </a:cubicBezTo>
                  <a:cubicBezTo>
                    <a:pt x="3748325" y="346281"/>
                    <a:pt x="3744134" y="355187"/>
                    <a:pt x="3734704" y="359902"/>
                  </a:cubicBezTo>
                  <a:cubicBezTo>
                    <a:pt x="3709558" y="371951"/>
                    <a:pt x="3682841" y="377714"/>
                    <a:pt x="3655076" y="377714"/>
                  </a:cubicBezTo>
                  <a:cubicBezTo>
                    <a:pt x="3624691" y="377714"/>
                    <a:pt x="3598497" y="367760"/>
                    <a:pt x="3579114" y="348377"/>
                  </a:cubicBezTo>
                  <a:cubicBezTo>
                    <a:pt x="3560254" y="329518"/>
                    <a:pt x="3550300" y="303324"/>
                    <a:pt x="3550300" y="272415"/>
                  </a:cubicBezTo>
                  <a:lnTo>
                    <a:pt x="3550300" y="206407"/>
                  </a:lnTo>
                  <a:cubicBezTo>
                    <a:pt x="3550300" y="176022"/>
                    <a:pt x="3560254" y="149828"/>
                    <a:pt x="3579114" y="130969"/>
                  </a:cubicBezTo>
                  <a:cubicBezTo>
                    <a:pt x="3598497" y="111586"/>
                    <a:pt x="3624691" y="101632"/>
                    <a:pt x="3655076" y="101632"/>
                  </a:cubicBezTo>
                  <a:close/>
                  <a:moveTo>
                    <a:pt x="3136439" y="101632"/>
                  </a:moveTo>
                  <a:cubicBezTo>
                    <a:pt x="3168396" y="101632"/>
                    <a:pt x="3196161" y="112109"/>
                    <a:pt x="3216068" y="132017"/>
                  </a:cubicBezTo>
                  <a:cubicBezTo>
                    <a:pt x="3235976" y="151924"/>
                    <a:pt x="3246453" y="179689"/>
                    <a:pt x="3246453" y="211646"/>
                  </a:cubicBezTo>
                  <a:lnTo>
                    <a:pt x="3246453" y="267700"/>
                  </a:lnTo>
                  <a:cubicBezTo>
                    <a:pt x="3246453" y="299657"/>
                    <a:pt x="3235976" y="327422"/>
                    <a:pt x="3216068" y="347329"/>
                  </a:cubicBezTo>
                  <a:cubicBezTo>
                    <a:pt x="3196161" y="367237"/>
                    <a:pt x="3168396" y="377714"/>
                    <a:pt x="3136439" y="377714"/>
                  </a:cubicBezTo>
                  <a:cubicBezTo>
                    <a:pt x="3104482" y="377714"/>
                    <a:pt x="3076718" y="367237"/>
                    <a:pt x="3056810" y="347329"/>
                  </a:cubicBezTo>
                  <a:cubicBezTo>
                    <a:pt x="3036903" y="327422"/>
                    <a:pt x="3026426" y="299657"/>
                    <a:pt x="3026426" y="267700"/>
                  </a:cubicBezTo>
                  <a:lnTo>
                    <a:pt x="3026426" y="211646"/>
                  </a:lnTo>
                  <a:cubicBezTo>
                    <a:pt x="3026426" y="179689"/>
                    <a:pt x="3036903" y="151924"/>
                    <a:pt x="3056810" y="132017"/>
                  </a:cubicBezTo>
                  <a:cubicBezTo>
                    <a:pt x="3076718" y="112109"/>
                    <a:pt x="3104482" y="101632"/>
                    <a:pt x="3136439" y="101632"/>
                  </a:cubicBezTo>
                  <a:close/>
                  <a:moveTo>
                    <a:pt x="2550175" y="101632"/>
                  </a:moveTo>
                  <a:cubicBezTo>
                    <a:pt x="2581084" y="101632"/>
                    <a:pt x="2607278" y="111586"/>
                    <a:pt x="2626137" y="130969"/>
                  </a:cubicBezTo>
                  <a:cubicBezTo>
                    <a:pt x="2644997" y="149828"/>
                    <a:pt x="2655474" y="176022"/>
                    <a:pt x="2655474" y="206407"/>
                  </a:cubicBezTo>
                  <a:lnTo>
                    <a:pt x="2655474" y="231029"/>
                  </a:lnTo>
                  <a:cubicBezTo>
                    <a:pt x="2655474" y="249888"/>
                    <a:pt x="2640282" y="265081"/>
                    <a:pt x="2621422" y="265081"/>
                  </a:cubicBezTo>
                  <a:lnTo>
                    <a:pt x="2499359" y="265081"/>
                  </a:lnTo>
                  <a:cubicBezTo>
                    <a:pt x="2499359" y="286560"/>
                    <a:pt x="2503026" y="300704"/>
                    <a:pt x="2509837" y="310134"/>
                  </a:cubicBezTo>
                  <a:cubicBezTo>
                    <a:pt x="2518743" y="321659"/>
                    <a:pt x="2532364" y="327946"/>
                    <a:pt x="2550175" y="327946"/>
                  </a:cubicBezTo>
                  <a:cubicBezTo>
                    <a:pt x="2570083" y="327946"/>
                    <a:pt x="2588942" y="322183"/>
                    <a:pt x="2606754" y="314325"/>
                  </a:cubicBezTo>
                  <a:cubicBezTo>
                    <a:pt x="2610421" y="312753"/>
                    <a:pt x="2614088" y="311706"/>
                    <a:pt x="2617755" y="311706"/>
                  </a:cubicBezTo>
                  <a:cubicBezTo>
                    <a:pt x="2630852" y="311706"/>
                    <a:pt x="2643425" y="322707"/>
                    <a:pt x="2643425" y="336328"/>
                  </a:cubicBezTo>
                  <a:cubicBezTo>
                    <a:pt x="2643425" y="346281"/>
                    <a:pt x="2639234" y="355187"/>
                    <a:pt x="2629804" y="359902"/>
                  </a:cubicBezTo>
                  <a:cubicBezTo>
                    <a:pt x="2604658" y="371951"/>
                    <a:pt x="2577940" y="377714"/>
                    <a:pt x="2550175" y="377714"/>
                  </a:cubicBezTo>
                  <a:cubicBezTo>
                    <a:pt x="2519790" y="377714"/>
                    <a:pt x="2493596" y="367760"/>
                    <a:pt x="2474214" y="348377"/>
                  </a:cubicBezTo>
                  <a:cubicBezTo>
                    <a:pt x="2455354" y="329518"/>
                    <a:pt x="2445400" y="303324"/>
                    <a:pt x="2445400" y="272415"/>
                  </a:cubicBezTo>
                  <a:lnTo>
                    <a:pt x="2445400" y="206407"/>
                  </a:lnTo>
                  <a:cubicBezTo>
                    <a:pt x="2445400" y="176022"/>
                    <a:pt x="2455354" y="149828"/>
                    <a:pt x="2474214" y="130969"/>
                  </a:cubicBezTo>
                  <a:cubicBezTo>
                    <a:pt x="2493596" y="111586"/>
                    <a:pt x="2519790" y="101632"/>
                    <a:pt x="2550175" y="101632"/>
                  </a:cubicBezTo>
                  <a:close/>
                  <a:moveTo>
                    <a:pt x="2321576" y="101632"/>
                  </a:moveTo>
                  <a:cubicBezTo>
                    <a:pt x="2347245" y="101632"/>
                    <a:pt x="2371868" y="107394"/>
                    <a:pt x="2394394" y="118396"/>
                  </a:cubicBezTo>
                  <a:cubicBezTo>
                    <a:pt x="2404348" y="123111"/>
                    <a:pt x="2409586" y="132540"/>
                    <a:pt x="2409586" y="142494"/>
                  </a:cubicBezTo>
                  <a:cubicBezTo>
                    <a:pt x="2409586" y="155591"/>
                    <a:pt x="2398585" y="167116"/>
                    <a:pt x="2383916" y="167116"/>
                  </a:cubicBezTo>
                  <a:cubicBezTo>
                    <a:pt x="2379202" y="167116"/>
                    <a:pt x="2375010" y="165545"/>
                    <a:pt x="2371344" y="163973"/>
                  </a:cubicBezTo>
                  <a:cubicBezTo>
                    <a:pt x="2356151" y="157163"/>
                    <a:pt x="2338863" y="151400"/>
                    <a:pt x="2321576" y="151400"/>
                  </a:cubicBezTo>
                  <a:cubicBezTo>
                    <a:pt x="2289619" y="151400"/>
                    <a:pt x="2270760" y="170259"/>
                    <a:pt x="2270760" y="202216"/>
                  </a:cubicBezTo>
                  <a:lnTo>
                    <a:pt x="2270760" y="276606"/>
                  </a:lnTo>
                  <a:cubicBezTo>
                    <a:pt x="2270760" y="309086"/>
                    <a:pt x="2289619" y="327422"/>
                    <a:pt x="2321576" y="327422"/>
                  </a:cubicBezTo>
                  <a:cubicBezTo>
                    <a:pt x="2338863" y="327422"/>
                    <a:pt x="2357723" y="321659"/>
                    <a:pt x="2372915" y="314325"/>
                  </a:cubicBezTo>
                  <a:cubicBezTo>
                    <a:pt x="2376582" y="312230"/>
                    <a:pt x="2380249" y="311706"/>
                    <a:pt x="2384440" y="311706"/>
                  </a:cubicBezTo>
                  <a:cubicBezTo>
                    <a:pt x="2397537" y="311706"/>
                    <a:pt x="2409586" y="322183"/>
                    <a:pt x="2409586" y="336852"/>
                  </a:cubicBezTo>
                  <a:cubicBezTo>
                    <a:pt x="2409586" y="346805"/>
                    <a:pt x="2403824" y="356235"/>
                    <a:pt x="2393870" y="360950"/>
                  </a:cubicBezTo>
                  <a:cubicBezTo>
                    <a:pt x="2371344" y="371951"/>
                    <a:pt x="2347245" y="377714"/>
                    <a:pt x="2321576" y="377714"/>
                  </a:cubicBezTo>
                  <a:cubicBezTo>
                    <a:pt x="2291191" y="377714"/>
                    <a:pt x="2264997" y="367760"/>
                    <a:pt x="2245614" y="348377"/>
                  </a:cubicBezTo>
                  <a:cubicBezTo>
                    <a:pt x="2226754" y="329518"/>
                    <a:pt x="2216800" y="303324"/>
                    <a:pt x="2216800" y="272415"/>
                  </a:cubicBezTo>
                  <a:lnTo>
                    <a:pt x="2216800" y="206407"/>
                  </a:lnTo>
                  <a:cubicBezTo>
                    <a:pt x="2216800" y="176022"/>
                    <a:pt x="2226754" y="149828"/>
                    <a:pt x="2245614" y="130969"/>
                  </a:cubicBezTo>
                  <a:cubicBezTo>
                    <a:pt x="2264997" y="111586"/>
                    <a:pt x="2291191" y="101632"/>
                    <a:pt x="2321576" y="101632"/>
                  </a:cubicBezTo>
                  <a:close/>
                  <a:moveTo>
                    <a:pt x="2054780" y="101632"/>
                  </a:moveTo>
                  <a:cubicBezTo>
                    <a:pt x="2085689" y="101632"/>
                    <a:pt x="2111882" y="111586"/>
                    <a:pt x="2130742" y="130969"/>
                  </a:cubicBezTo>
                  <a:cubicBezTo>
                    <a:pt x="2149602" y="149828"/>
                    <a:pt x="2160079" y="176022"/>
                    <a:pt x="2160079" y="206407"/>
                  </a:cubicBezTo>
                  <a:lnTo>
                    <a:pt x="2160079" y="350472"/>
                  </a:lnTo>
                  <a:cubicBezTo>
                    <a:pt x="2160079" y="365665"/>
                    <a:pt x="2148030" y="377714"/>
                    <a:pt x="2132838" y="377714"/>
                  </a:cubicBezTo>
                  <a:cubicBezTo>
                    <a:pt x="2117645" y="377714"/>
                    <a:pt x="2106120" y="365665"/>
                    <a:pt x="2106120" y="350472"/>
                  </a:cubicBezTo>
                  <a:lnTo>
                    <a:pt x="2106120" y="202216"/>
                  </a:lnTo>
                  <a:cubicBezTo>
                    <a:pt x="2106120" y="170259"/>
                    <a:pt x="2087260" y="151400"/>
                    <a:pt x="2054780" y="151400"/>
                  </a:cubicBezTo>
                  <a:cubicBezTo>
                    <a:pt x="2037492" y="151400"/>
                    <a:pt x="2020204" y="154019"/>
                    <a:pt x="2003964" y="158210"/>
                  </a:cubicBezTo>
                  <a:lnTo>
                    <a:pt x="2003964" y="350472"/>
                  </a:lnTo>
                  <a:cubicBezTo>
                    <a:pt x="2003964" y="365665"/>
                    <a:pt x="1991915" y="377714"/>
                    <a:pt x="1977247" y="377714"/>
                  </a:cubicBezTo>
                  <a:cubicBezTo>
                    <a:pt x="1962054" y="377714"/>
                    <a:pt x="1950005" y="365665"/>
                    <a:pt x="1950005" y="350472"/>
                  </a:cubicBezTo>
                  <a:lnTo>
                    <a:pt x="1950005" y="147209"/>
                  </a:lnTo>
                  <a:cubicBezTo>
                    <a:pt x="1950005" y="132540"/>
                    <a:pt x="1958911" y="119967"/>
                    <a:pt x="1973056" y="115253"/>
                  </a:cubicBezTo>
                  <a:cubicBezTo>
                    <a:pt x="1998725" y="106347"/>
                    <a:pt x="2026491" y="101632"/>
                    <a:pt x="2054780" y="101632"/>
                  </a:cubicBezTo>
                  <a:close/>
                  <a:moveTo>
                    <a:pt x="1798129" y="101632"/>
                  </a:moveTo>
                  <a:cubicBezTo>
                    <a:pt x="1856803" y="101632"/>
                    <a:pt x="1888759" y="144066"/>
                    <a:pt x="1888759" y="190691"/>
                  </a:cubicBezTo>
                  <a:lnTo>
                    <a:pt x="1888759" y="332137"/>
                  </a:lnTo>
                  <a:cubicBezTo>
                    <a:pt x="1888759" y="346805"/>
                    <a:pt x="1879330" y="359378"/>
                    <a:pt x="1865709" y="364093"/>
                  </a:cubicBezTo>
                  <a:cubicBezTo>
                    <a:pt x="1840039" y="372999"/>
                    <a:pt x="1810178" y="377714"/>
                    <a:pt x="1780841" y="377714"/>
                  </a:cubicBezTo>
                  <a:cubicBezTo>
                    <a:pt x="1748885" y="377714"/>
                    <a:pt x="1723739" y="369856"/>
                    <a:pt x="1705927" y="354664"/>
                  </a:cubicBezTo>
                  <a:cubicBezTo>
                    <a:pt x="1688115" y="339471"/>
                    <a:pt x="1678686" y="317992"/>
                    <a:pt x="1678686" y="292322"/>
                  </a:cubicBezTo>
                  <a:cubicBezTo>
                    <a:pt x="1678686" y="266653"/>
                    <a:pt x="1688115" y="246745"/>
                    <a:pt x="1705927" y="232077"/>
                  </a:cubicBezTo>
                  <a:cubicBezTo>
                    <a:pt x="1723739" y="216884"/>
                    <a:pt x="1748885" y="209026"/>
                    <a:pt x="1780841" y="209026"/>
                  </a:cubicBezTo>
                  <a:lnTo>
                    <a:pt x="1834800" y="209026"/>
                  </a:lnTo>
                  <a:lnTo>
                    <a:pt x="1834800" y="190691"/>
                  </a:lnTo>
                  <a:cubicBezTo>
                    <a:pt x="1834800" y="168688"/>
                    <a:pt x="1818560" y="151400"/>
                    <a:pt x="1791318" y="151400"/>
                  </a:cubicBezTo>
                  <a:cubicBezTo>
                    <a:pt x="1766696" y="151400"/>
                    <a:pt x="1753076" y="154543"/>
                    <a:pt x="1734740" y="165545"/>
                  </a:cubicBezTo>
                  <a:cubicBezTo>
                    <a:pt x="1730549" y="168164"/>
                    <a:pt x="1724787" y="170259"/>
                    <a:pt x="1720072" y="170259"/>
                  </a:cubicBezTo>
                  <a:cubicBezTo>
                    <a:pt x="1705927" y="170259"/>
                    <a:pt x="1694402" y="159782"/>
                    <a:pt x="1694402" y="146685"/>
                  </a:cubicBezTo>
                  <a:cubicBezTo>
                    <a:pt x="1694402" y="137255"/>
                    <a:pt x="1698593" y="127826"/>
                    <a:pt x="1707499" y="122587"/>
                  </a:cubicBezTo>
                  <a:cubicBezTo>
                    <a:pt x="1735788" y="106347"/>
                    <a:pt x="1760410" y="101632"/>
                    <a:pt x="1798129" y="101632"/>
                  </a:cubicBezTo>
                  <a:close/>
                  <a:moveTo>
                    <a:pt x="1283350" y="101632"/>
                  </a:moveTo>
                  <a:cubicBezTo>
                    <a:pt x="1309020" y="101632"/>
                    <a:pt x="1333642" y="107394"/>
                    <a:pt x="1356169" y="118396"/>
                  </a:cubicBezTo>
                  <a:cubicBezTo>
                    <a:pt x="1366123" y="123111"/>
                    <a:pt x="1371361" y="132540"/>
                    <a:pt x="1371361" y="142494"/>
                  </a:cubicBezTo>
                  <a:cubicBezTo>
                    <a:pt x="1371361" y="155591"/>
                    <a:pt x="1360360" y="167116"/>
                    <a:pt x="1345692" y="167116"/>
                  </a:cubicBezTo>
                  <a:cubicBezTo>
                    <a:pt x="1340977" y="167116"/>
                    <a:pt x="1336786" y="165545"/>
                    <a:pt x="1333118" y="163973"/>
                  </a:cubicBezTo>
                  <a:cubicBezTo>
                    <a:pt x="1317926" y="157163"/>
                    <a:pt x="1300638" y="151400"/>
                    <a:pt x="1283350" y="151400"/>
                  </a:cubicBezTo>
                  <a:cubicBezTo>
                    <a:pt x="1251394" y="151400"/>
                    <a:pt x="1232534" y="170259"/>
                    <a:pt x="1232534" y="202216"/>
                  </a:cubicBezTo>
                  <a:lnTo>
                    <a:pt x="1232534" y="276606"/>
                  </a:lnTo>
                  <a:cubicBezTo>
                    <a:pt x="1232534" y="309086"/>
                    <a:pt x="1251394" y="327422"/>
                    <a:pt x="1283350" y="327422"/>
                  </a:cubicBezTo>
                  <a:cubicBezTo>
                    <a:pt x="1300638" y="327422"/>
                    <a:pt x="1319498" y="321659"/>
                    <a:pt x="1334690" y="314325"/>
                  </a:cubicBezTo>
                  <a:cubicBezTo>
                    <a:pt x="1338357" y="312230"/>
                    <a:pt x="1342024" y="311706"/>
                    <a:pt x="1346215" y="311706"/>
                  </a:cubicBezTo>
                  <a:cubicBezTo>
                    <a:pt x="1359312" y="311706"/>
                    <a:pt x="1371361" y="322183"/>
                    <a:pt x="1371361" y="336852"/>
                  </a:cubicBezTo>
                  <a:cubicBezTo>
                    <a:pt x="1371361" y="346805"/>
                    <a:pt x="1365599" y="356235"/>
                    <a:pt x="1355645" y="360950"/>
                  </a:cubicBezTo>
                  <a:cubicBezTo>
                    <a:pt x="1333118" y="371951"/>
                    <a:pt x="1309020" y="377714"/>
                    <a:pt x="1283350" y="377714"/>
                  </a:cubicBezTo>
                  <a:cubicBezTo>
                    <a:pt x="1252966" y="377714"/>
                    <a:pt x="1226772" y="367760"/>
                    <a:pt x="1207388" y="348377"/>
                  </a:cubicBezTo>
                  <a:cubicBezTo>
                    <a:pt x="1188529" y="329518"/>
                    <a:pt x="1178575" y="303324"/>
                    <a:pt x="1178575" y="272415"/>
                  </a:cubicBezTo>
                  <a:lnTo>
                    <a:pt x="1178575" y="206407"/>
                  </a:lnTo>
                  <a:cubicBezTo>
                    <a:pt x="1178575" y="176022"/>
                    <a:pt x="1188529" y="149828"/>
                    <a:pt x="1207388" y="130969"/>
                  </a:cubicBezTo>
                  <a:cubicBezTo>
                    <a:pt x="1226772" y="111586"/>
                    <a:pt x="1252966" y="101632"/>
                    <a:pt x="1283350" y="101632"/>
                  </a:cubicBezTo>
                  <a:close/>
                  <a:moveTo>
                    <a:pt x="902779" y="101632"/>
                  </a:moveTo>
                  <a:cubicBezTo>
                    <a:pt x="961453" y="101632"/>
                    <a:pt x="993409" y="144066"/>
                    <a:pt x="993409" y="190691"/>
                  </a:cubicBezTo>
                  <a:lnTo>
                    <a:pt x="993409" y="332137"/>
                  </a:lnTo>
                  <a:cubicBezTo>
                    <a:pt x="993409" y="346805"/>
                    <a:pt x="983980" y="359378"/>
                    <a:pt x="970359" y="364093"/>
                  </a:cubicBezTo>
                  <a:cubicBezTo>
                    <a:pt x="944689" y="372999"/>
                    <a:pt x="914828" y="377714"/>
                    <a:pt x="885491" y="377714"/>
                  </a:cubicBezTo>
                  <a:cubicBezTo>
                    <a:pt x="853535" y="377714"/>
                    <a:pt x="828389" y="369856"/>
                    <a:pt x="810577" y="354664"/>
                  </a:cubicBezTo>
                  <a:cubicBezTo>
                    <a:pt x="792765" y="339471"/>
                    <a:pt x="783336" y="317992"/>
                    <a:pt x="783336" y="292322"/>
                  </a:cubicBezTo>
                  <a:cubicBezTo>
                    <a:pt x="783336" y="266653"/>
                    <a:pt x="792765" y="246745"/>
                    <a:pt x="810577" y="232077"/>
                  </a:cubicBezTo>
                  <a:cubicBezTo>
                    <a:pt x="828389" y="216884"/>
                    <a:pt x="853535" y="209026"/>
                    <a:pt x="885491" y="209026"/>
                  </a:cubicBezTo>
                  <a:lnTo>
                    <a:pt x="939450" y="209026"/>
                  </a:lnTo>
                  <a:lnTo>
                    <a:pt x="939450" y="190691"/>
                  </a:lnTo>
                  <a:cubicBezTo>
                    <a:pt x="939450" y="168688"/>
                    <a:pt x="923210" y="151400"/>
                    <a:pt x="895969" y="151400"/>
                  </a:cubicBezTo>
                  <a:cubicBezTo>
                    <a:pt x="871346" y="151400"/>
                    <a:pt x="857726" y="154543"/>
                    <a:pt x="839390" y="165545"/>
                  </a:cubicBezTo>
                  <a:cubicBezTo>
                    <a:pt x="835199" y="168164"/>
                    <a:pt x="829436" y="170259"/>
                    <a:pt x="824722" y="170259"/>
                  </a:cubicBezTo>
                  <a:cubicBezTo>
                    <a:pt x="810577" y="170259"/>
                    <a:pt x="799052" y="159782"/>
                    <a:pt x="799052" y="146685"/>
                  </a:cubicBezTo>
                  <a:cubicBezTo>
                    <a:pt x="799052" y="137255"/>
                    <a:pt x="803243" y="127826"/>
                    <a:pt x="812149" y="122587"/>
                  </a:cubicBezTo>
                  <a:cubicBezTo>
                    <a:pt x="840438" y="106347"/>
                    <a:pt x="865060" y="101632"/>
                    <a:pt x="902779" y="101632"/>
                  </a:cubicBezTo>
                  <a:close/>
                  <a:moveTo>
                    <a:pt x="505634" y="101632"/>
                  </a:moveTo>
                  <a:cubicBezTo>
                    <a:pt x="541258" y="101632"/>
                    <a:pt x="559593" y="106871"/>
                    <a:pt x="576881" y="114729"/>
                  </a:cubicBezTo>
                  <a:cubicBezTo>
                    <a:pt x="587359" y="118920"/>
                    <a:pt x="594169" y="128349"/>
                    <a:pt x="594169" y="139351"/>
                  </a:cubicBezTo>
                  <a:cubicBezTo>
                    <a:pt x="594169" y="152972"/>
                    <a:pt x="583168" y="164497"/>
                    <a:pt x="569023" y="164497"/>
                  </a:cubicBezTo>
                  <a:cubicBezTo>
                    <a:pt x="565356" y="164497"/>
                    <a:pt x="560117" y="163449"/>
                    <a:pt x="556450" y="161878"/>
                  </a:cubicBezTo>
                  <a:cubicBezTo>
                    <a:pt x="543353" y="155591"/>
                    <a:pt x="521874" y="151400"/>
                    <a:pt x="504586" y="151400"/>
                  </a:cubicBezTo>
                  <a:cubicBezTo>
                    <a:pt x="483108" y="151400"/>
                    <a:pt x="468963" y="161878"/>
                    <a:pt x="468963" y="179689"/>
                  </a:cubicBezTo>
                  <a:cubicBezTo>
                    <a:pt x="468963" y="193310"/>
                    <a:pt x="479440" y="201692"/>
                    <a:pt x="490442" y="205359"/>
                  </a:cubicBezTo>
                  <a:lnTo>
                    <a:pt x="541782" y="222123"/>
                  </a:lnTo>
                  <a:cubicBezTo>
                    <a:pt x="576357" y="233648"/>
                    <a:pt x="597312" y="257223"/>
                    <a:pt x="597312" y="295466"/>
                  </a:cubicBezTo>
                  <a:cubicBezTo>
                    <a:pt x="597312" y="341567"/>
                    <a:pt x="560117" y="377714"/>
                    <a:pt x="504063" y="377714"/>
                  </a:cubicBezTo>
                  <a:cubicBezTo>
                    <a:pt x="473154" y="377714"/>
                    <a:pt x="448008" y="371951"/>
                    <a:pt x="428625" y="363045"/>
                  </a:cubicBezTo>
                  <a:cubicBezTo>
                    <a:pt x="418671" y="358331"/>
                    <a:pt x="412384" y="349425"/>
                    <a:pt x="412384" y="338947"/>
                  </a:cubicBezTo>
                  <a:cubicBezTo>
                    <a:pt x="412384" y="325326"/>
                    <a:pt x="423910" y="312753"/>
                    <a:pt x="438578" y="312753"/>
                  </a:cubicBezTo>
                  <a:cubicBezTo>
                    <a:pt x="442245" y="312753"/>
                    <a:pt x="446960" y="314325"/>
                    <a:pt x="450627" y="315897"/>
                  </a:cubicBezTo>
                  <a:cubicBezTo>
                    <a:pt x="464772" y="323231"/>
                    <a:pt x="482060" y="327946"/>
                    <a:pt x="505110" y="327946"/>
                  </a:cubicBezTo>
                  <a:cubicBezTo>
                    <a:pt x="530256" y="327946"/>
                    <a:pt x="543353" y="318516"/>
                    <a:pt x="543353" y="300704"/>
                  </a:cubicBezTo>
                  <a:cubicBezTo>
                    <a:pt x="543353" y="281321"/>
                    <a:pt x="527637" y="275034"/>
                    <a:pt x="508254" y="268224"/>
                  </a:cubicBezTo>
                  <a:lnTo>
                    <a:pt x="465296" y="252508"/>
                  </a:lnTo>
                  <a:cubicBezTo>
                    <a:pt x="437006" y="242030"/>
                    <a:pt x="415004" y="220028"/>
                    <a:pt x="415004" y="180737"/>
                  </a:cubicBezTo>
                  <a:cubicBezTo>
                    <a:pt x="415004" y="134636"/>
                    <a:pt x="453247" y="101632"/>
                    <a:pt x="505634" y="101632"/>
                  </a:cubicBezTo>
                  <a:close/>
                  <a:moveTo>
                    <a:pt x="3465766" y="0"/>
                  </a:moveTo>
                  <a:cubicBezTo>
                    <a:pt x="3480435" y="0"/>
                    <a:pt x="3492484" y="12049"/>
                    <a:pt x="3492484" y="27242"/>
                  </a:cubicBezTo>
                  <a:lnTo>
                    <a:pt x="3492484" y="350472"/>
                  </a:lnTo>
                  <a:cubicBezTo>
                    <a:pt x="3492484" y="365665"/>
                    <a:pt x="3480435" y="377714"/>
                    <a:pt x="3465766" y="377714"/>
                  </a:cubicBezTo>
                  <a:cubicBezTo>
                    <a:pt x="3450574" y="377714"/>
                    <a:pt x="3438524" y="365665"/>
                    <a:pt x="3438524" y="350472"/>
                  </a:cubicBezTo>
                  <a:lnTo>
                    <a:pt x="3438524" y="27242"/>
                  </a:lnTo>
                  <a:cubicBezTo>
                    <a:pt x="3438524" y="12049"/>
                    <a:pt x="3450574" y="0"/>
                    <a:pt x="3465766" y="0"/>
                  </a:cubicBezTo>
                  <a:close/>
                  <a:moveTo>
                    <a:pt x="2882122" y="0"/>
                  </a:moveTo>
                  <a:cubicBezTo>
                    <a:pt x="2896790" y="0"/>
                    <a:pt x="2908839" y="12049"/>
                    <a:pt x="2908839" y="27242"/>
                  </a:cubicBezTo>
                  <a:lnTo>
                    <a:pt x="2908839" y="106871"/>
                  </a:lnTo>
                  <a:lnTo>
                    <a:pt x="2959655" y="106871"/>
                  </a:lnTo>
                  <a:cubicBezTo>
                    <a:pt x="2974848" y="106871"/>
                    <a:pt x="2986897" y="117872"/>
                    <a:pt x="2986897" y="132540"/>
                  </a:cubicBezTo>
                  <a:cubicBezTo>
                    <a:pt x="2986897" y="148257"/>
                    <a:pt x="2975371" y="158734"/>
                    <a:pt x="2959655" y="158734"/>
                  </a:cubicBezTo>
                  <a:lnTo>
                    <a:pt x="2908839" y="158734"/>
                  </a:lnTo>
                  <a:lnTo>
                    <a:pt x="2908839" y="295466"/>
                  </a:lnTo>
                  <a:cubicBezTo>
                    <a:pt x="2908839" y="315373"/>
                    <a:pt x="2919317" y="327946"/>
                    <a:pt x="2932938" y="327946"/>
                  </a:cubicBezTo>
                  <a:cubicBezTo>
                    <a:pt x="2948130" y="327946"/>
                    <a:pt x="2950749" y="323755"/>
                    <a:pt x="2960703" y="323755"/>
                  </a:cubicBezTo>
                  <a:cubicBezTo>
                    <a:pt x="2973800" y="323755"/>
                    <a:pt x="2986897" y="333185"/>
                    <a:pt x="2986897" y="348901"/>
                  </a:cubicBezTo>
                  <a:cubicBezTo>
                    <a:pt x="2986897" y="361998"/>
                    <a:pt x="2976943" y="371951"/>
                    <a:pt x="2963846" y="374571"/>
                  </a:cubicBezTo>
                  <a:cubicBezTo>
                    <a:pt x="2953368" y="376666"/>
                    <a:pt x="2943415" y="377714"/>
                    <a:pt x="2932938" y="377714"/>
                  </a:cubicBezTo>
                  <a:cubicBezTo>
                    <a:pt x="2889980" y="377714"/>
                    <a:pt x="2854880" y="344186"/>
                    <a:pt x="2854880" y="295989"/>
                  </a:cubicBezTo>
                  <a:lnTo>
                    <a:pt x="2854880" y="27242"/>
                  </a:lnTo>
                  <a:cubicBezTo>
                    <a:pt x="2854880" y="12049"/>
                    <a:pt x="2866929" y="0"/>
                    <a:pt x="2882122" y="0"/>
                  </a:cubicBezTo>
                  <a:close/>
                  <a:moveTo>
                    <a:pt x="1443847" y="0"/>
                  </a:moveTo>
                  <a:cubicBezTo>
                    <a:pt x="1458515" y="0"/>
                    <a:pt x="1470564" y="12049"/>
                    <a:pt x="1470564" y="27242"/>
                  </a:cubicBezTo>
                  <a:lnTo>
                    <a:pt x="1470564" y="115253"/>
                  </a:lnTo>
                  <a:cubicBezTo>
                    <a:pt x="1486804" y="107918"/>
                    <a:pt x="1507759" y="101632"/>
                    <a:pt x="1525047" y="101632"/>
                  </a:cubicBezTo>
                  <a:cubicBezTo>
                    <a:pt x="1555956" y="101632"/>
                    <a:pt x="1578483" y="110538"/>
                    <a:pt x="1597866" y="129921"/>
                  </a:cubicBezTo>
                  <a:cubicBezTo>
                    <a:pt x="1616725" y="148781"/>
                    <a:pt x="1626679" y="176022"/>
                    <a:pt x="1626679" y="206407"/>
                  </a:cubicBezTo>
                  <a:lnTo>
                    <a:pt x="1626679" y="350472"/>
                  </a:lnTo>
                  <a:cubicBezTo>
                    <a:pt x="1626679" y="365665"/>
                    <a:pt x="1614630" y="377714"/>
                    <a:pt x="1599438" y="377714"/>
                  </a:cubicBezTo>
                  <a:cubicBezTo>
                    <a:pt x="1584245" y="377714"/>
                    <a:pt x="1572720" y="365665"/>
                    <a:pt x="1572720" y="350472"/>
                  </a:cubicBezTo>
                  <a:lnTo>
                    <a:pt x="1572720" y="202216"/>
                  </a:lnTo>
                  <a:cubicBezTo>
                    <a:pt x="1572720" y="170259"/>
                    <a:pt x="1553860" y="151400"/>
                    <a:pt x="1521380" y="151400"/>
                  </a:cubicBezTo>
                  <a:cubicBezTo>
                    <a:pt x="1503045" y="151400"/>
                    <a:pt x="1485233" y="158210"/>
                    <a:pt x="1470564" y="170259"/>
                  </a:cubicBezTo>
                  <a:lnTo>
                    <a:pt x="1470564" y="350472"/>
                  </a:lnTo>
                  <a:cubicBezTo>
                    <a:pt x="1470564" y="365665"/>
                    <a:pt x="1458515" y="377714"/>
                    <a:pt x="1443847" y="377714"/>
                  </a:cubicBezTo>
                  <a:cubicBezTo>
                    <a:pt x="1428654" y="377714"/>
                    <a:pt x="1416605" y="365665"/>
                    <a:pt x="1416605" y="350472"/>
                  </a:cubicBezTo>
                  <a:lnTo>
                    <a:pt x="1416605" y="27242"/>
                  </a:lnTo>
                  <a:cubicBezTo>
                    <a:pt x="1416605" y="12049"/>
                    <a:pt x="1428654" y="0"/>
                    <a:pt x="1443847" y="0"/>
                  </a:cubicBezTo>
                  <a:close/>
                  <a:moveTo>
                    <a:pt x="342518" y="0"/>
                  </a:moveTo>
                  <a:cubicBezTo>
                    <a:pt x="358235" y="0"/>
                    <a:pt x="369760" y="13621"/>
                    <a:pt x="369760" y="27242"/>
                  </a:cubicBezTo>
                  <a:cubicBezTo>
                    <a:pt x="369760" y="30385"/>
                    <a:pt x="369236" y="33004"/>
                    <a:pt x="368188" y="36148"/>
                  </a:cubicBezTo>
                  <a:lnTo>
                    <a:pt x="343042" y="110538"/>
                  </a:lnTo>
                  <a:cubicBezTo>
                    <a:pt x="339375" y="121539"/>
                    <a:pt x="328374" y="128873"/>
                    <a:pt x="317372" y="128873"/>
                  </a:cubicBezTo>
                  <a:cubicBezTo>
                    <a:pt x="301656" y="128873"/>
                    <a:pt x="290131" y="115253"/>
                    <a:pt x="290131" y="101632"/>
                  </a:cubicBezTo>
                  <a:cubicBezTo>
                    <a:pt x="290131" y="98489"/>
                    <a:pt x="290655" y="95869"/>
                    <a:pt x="291703" y="92726"/>
                  </a:cubicBezTo>
                  <a:lnTo>
                    <a:pt x="316849" y="18336"/>
                  </a:lnTo>
                  <a:cubicBezTo>
                    <a:pt x="320516" y="7334"/>
                    <a:pt x="330993" y="0"/>
                    <a:pt x="342518" y="0"/>
                  </a:cubicBezTo>
                  <a:close/>
                  <a:moveTo>
                    <a:pt x="148447" y="0"/>
                  </a:moveTo>
                  <a:cubicBezTo>
                    <a:pt x="163115" y="0"/>
                    <a:pt x="175164" y="12049"/>
                    <a:pt x="175164" y="27242"/>
                  </a:cubicBezTo>
                  <a:lnTo>
                    <a:pt x="175164" y="106871"/>
                  </a:lnTo>
                  <a:lnTo>
                    <a:pt x="225980" y="106871"/>
                  </a:lnTo>
                  <a:cubicBezTo>
                    <a:pt x="241173" y="106871"/>
                    <a:pt x="253222" y="117872"/>
                    <a:pt x="253222" y="132540"/>
                  </a:cubicBezTo>
                  <a:cubicBezTo>
                    <a:pt x="253222" y="148257"/>
                    <a:pt x="241696" y="158734"/>
                    <a:pt x="225980" y="158734"/>
                  </a:cubicBezTo>
                  <a:lnTo>
                    <a:pt x="175164" y="158734"/>
                  </a:lnTo>
                  <a:lnTo>
                    <a:pt x="175164" y="295466"/>
                  </a:lnTo>
                  <a:cubicBezTo>
                    <a:pt x="175164" y="315373"/>
                    <a:pt x="185642" y="327946"/>
                    <a:pt x="199263" y="327946"/>
                  </a:cubicBezTo>
                  <a:cubicBezTo>
                    <a:pt x="214455" y="327946"/>
                    <a:pt x="217074" y="323755"/>
                    <a:pt x="227028" y="323755"/>
                  </a:cubicBezTo>
                  <a:cubicBezTo>
                    <a:pt x="240125" y="323755"/>
                    <a:pt x="253222" y="333185"/>
                    <a:pt x="253222" y="348901"/>
                  </a:cubicBezTo>
                  <a:cubicBezTo>
                    <a:pt x="253222" y="361998"/>
                    <a:pt x="243268" y="371951"/>
                    <a:pt x="230171" y="374571"/>
                  </a:cubicBezTo>
                  <a:cubicBezTo>
                    <a:pt x="219694" y="376666"/>
                    <a:pt x="209740" y="377714"/>
                    <a:pt x="199263" y="377714"/>
                  </a:cubicBezTo>
                  <a:cubicBezTo>
                    <a:pt x="156305" y="377714"/>
                    <a:pt x="121205" y="344186"/>
                    <a:pt x="121205" y="295989"/>
                  </a:cubicBezTo>
                  <a:lnTo>
                    <a:pt x="121205" y="27242"/>
                  </a:lnTo>
                  <a:cubicBezTo>
                    <a:pt x="121205" y="12049"/>
                    <a:pt x="133254" y="0"/>
                    <a:pt x="148447" y="0"/>
                  </a:cubicBezTo>
                  <a:close/>
                  <a:moveTo>
                    <a:pt x="27765" y="0"/>
                  </a:moveTo>
                  <a:cubicBezTo>
                    <a:pt x="42433" y="0"/>
                    <a:pt x="55530" y="12573"/>
                    <a:pt x="55530" y="27765"/>
                  </a:cubicBezTo>
                  <a:lnTo>
                    <a:pt x="55530" y="349949"/>
                  </a:lnTo>
                  <a:cubicBezTo>
                    <a:pt x="55530" y="365141"/>
                    <a:pt x="42433" y="377714"/>
                    <a:pt x="27765" y="377714"/>
                  </a:cubicBezTo>
                  <a:cubicBezTo>
                    <a:pt x="12573" y="377714"/>
                    <a:pt x="0" y="365141"/>
                    <a:pt x="0" y="349949"/>
                  </a:cubicBezTo>
                  <a:lnTo>
                    <a:pt x="0" y="27765"/>
                  </a:lnTo>
                  <a:cubicBezTo>
                    <a:pt x="0" y="12573"/>
                    <a:pt x="12573" y="0"/>
                    <a:pt x="27765" y="0"/>
                  </a:cubicBezTo>
                  <a:close/>
                </a:path>
              </a:pathLst>
            </a:custGeom>
            <a:solidFill>
              <a:srgbClr val="143AAA"/>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sz="11600" b="1" i="0">
                  <a:solidFill>
                    <a:schemeClr val="bg1"/>
                  </a:solidFill>
                  <a:latin typeface="NettoOT-Bold"/>
                  <a:ea typeface="+mj-ea"/>
                  <a:cs typeface="NettoOT-Bold"/>
                </a:defRPr>
              </a:lvl1pPr>
            </a:lstStyle>
            <a:p>
              <a:pPr marL="106045" marR="5080" indent="-93980">
                <a:lnSpc>
                  <a:spcPct val="100899"/>
                </a:lnSpc>
                <a:spcBef>
                  <a:spcPts val="90"/>
                </a:spcBef>
              </a:pPr>
              <a:endParaRPr lang="en-GB" sz="4150" dirty="0"/>
            </a:p>
          </p:txBody>
        </p:sp>
      </p:grpSp>
      <p:grpSp>
        <p:nvGrpSpPr>
          <p:cNvPr id="13" name="Group 12" descr="It’s a way to share information and ideas">
            <a:extLst>
              <a:ext uri="{FF2B5EF4-FFF2-40B4-BE49-F238E27FC236}">
                <a16:creationId xmlns:a16="http://schemas.microsoft.com/office/drawing/2014/main" id="{AB8AE953-BF54-3BC5-9808-467C1893591C}"/>
              </a:ext>
            </a:extLst>
          </p:cNvPr>
          <p:cNvGrpSpPr/>
          <p:nvPr/>
        </p:nvGrpSpPr>
        <p:grpSpPr>
          <a:xfrm>
            <a:off x="10283779" y="3312509"/>
            <a:ext cx="6332939" cy="3518299"/>
            <a:chOff x="10283779" y="3312509"/>
            <a:chExt cx="6332939" cy="3518299"/>
          </a:xfrm>
        </p:grpSpPr>
        <p:pic>
          <p:nvPicPr>
            <p:cNvPr id="34" name="Picture 33" descr="Shape&#10;&#10;Description automatically generated">
              <a:extLst>
                <a:ext uri="{FF2B5EF4-FFF2-40B4-BE49-F238E27FC236}">
                  <a16:creationId xmlns:a16="http://schemas.microsoft.com/office/drawing/2014/main" id="{5C548812-0937-780C-DB11-D6FAF3439FB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283779" y="3312509"/>
              <a:ext cx="6332939" cy="3518299"/>
            </a:xfrm>
            <a:prstGeom prst="rect">
              <a:avLst/>
            </a:prstGeom>
          </p:spPr>
        </p:pic>
        <p:sp>
          <p:nvSpPr>
            <p:cNvPr id="12" name="TextBox 11">
              <a:extLst>
                <a:ext uri="{FF2B5EF4-FFF2-40B4-BE49-F238E27FC236}">
                  <a16:creationId xmlns:a16="http://schemas.microsoft.com/office/drawing/2014/main" id="{B999DB8A-DC9E-AE23-9E3D-DE451AB4BCB9}"/>
                </a:ext>
              </a:extLst>
            </p:cNvPr>
            <p:cNvSpPr txBox="1"/>
            <p:nvPr/>
          </p:nvSpPr>
          <p:spPr>
            <a:xfrm>
              <a:off x="11070362" y="4061775"/>
              <a:ext cx="4686158" cy="1015890"/>
            </a:xfrm>
            <a:custGeom>
              <a:avLst/>
              <a:gdLst/>
              <a:ahLst/>
              <a:cxnLst/>
              <a:rect l="l" t="t" r="r" b="b"/>
              <a:pathLst>
                <a:path w="4686158" h="1015890">
                  <a:moveTo>
                    <a:pt x="4345686" y="896969"/>
                  </a:moveTo>
                  <a:cubicBezTo>
                    <a:pt x="4300109" y="896969"/>
                    <a:pt x="4297490" y="921591"/>
                    <a:pt x="4297490" y="930497"/>
                  </a:cubicBezTo>
                  <a:cubicBezTo>
                    <a:pt x="4297490" y="939927"/>
                    <a:pt x="4300109" y="966121"/>
                    <a:pt x="4345686" y="966121"/>
                  </a:cubicBezTo>
                  <a:cubicBezTo>
                    <a:pt x="4363498" y="966121"/>
                    <a:pt x="4382881" y="963501"/>
                    <a:pt x="4399645" y="959310"/>
                  </a:cubicBezTo>
                  <a:lnTo>
                    <a:pt x="4399645" y="896969"/>
                  </a:lnTo>
                  <a:close/>
                  <a:moveTo>
                    <a:pt x="2764536" y="896969"/>
                  </a:moveTo>
                  <a:cubicBezTo>
                    <a:pt x="2718959" y="896969"/>
                    <a:pt x="2716340" y="921591"/>
                    <a:pt x="2716340" y="930497"/>
                  </a:cubicBezTo>
                  <a:cubicBezTo>
                    <a:pt x="2716340" y="939927"/>
                    <a:pt x="2718959" y="966121"/>
                    <a:pt x="2764536" y="966121"/>
                  </a:cubicBezTo>
                  <a:cubicBezTo>
                    <a:pt x="2782348" y="966121"/>
                    <a:pt x="2801732" y="963501"/>
                    <a:pt x="2818495" y="959310"/>
                  </a:cubicBezTo>
                  <a:lnTo>
                    <a:pt x="2818495" y="896969"/>
                  </a:lnTo>
                  <a:close/>
                  <a:moveTo>
                    <a:pt x="1516761" y="896969"/>
                  </a:moveTo>
                  <a:cubicBezTo>
                    <a:pt x="1471184" y="896969"/>
                    <a:pt x="1468565" y="921591"/>
                    <a:pt x="1468565" y="930497"/>
                  </a:cubicBezTo>
                  <a:cubicBezTo>
                    <a:pt x="1468565" y="939927"/>
                    <a:pt x="1471184" y="966121"/>
                    <a:pt x="1516761" y="966121"/>
                  </a:cubicBezTo>
                  <a:cubicBezTo>
                    <a:pt x="1534573" y="966121"/>
                    <a:pt x="1553956" y="963501"/>
                    <a:pt x="1570720" y="959310"/>
                  </a:cubicBezTo>
                  <a:lnTo>
                    <a:pt x="1570720" y="896969"/>
                  </a:lnTo>
                  <a:close/>
                  <a:moveTo>
                    <a:pt x="4095846" y="789575"/>
                  </a:moveTo>
                  <a:cubicBezTo>
                    <a:pt x="4062841" y="789575"/>
                    <a:pt x="4045030" y="809482"/>
                    <a:pt x="4045030" y="853488"/>
                  </a:cubicBezTo>
                  <a:lnTo>
                    <a:pt x="4147185" y="853488"/>
                  </a:lnTo>
                  <a:cubicBezTo>
                    <a:pt x="4147185" y="810006"/>
                    <a:pt x="4129373" y="789575"/>
                    <a:pt x="4095846" y="789575"/>
                  </a:cubicBezTo>
                  <a:close/>
                  <a:moveTo>
                    <a:pt x="3829146" y="789575"/>
                  </a:moveTo>
                  <a:cubicBezTo>
                    <a:pt x="3797189" y="789575"/>
                    <a:pt x="3778330" y="808435"/>
                    <a:pt x="3778330" y="840391"/>
                  </a:cubicBezTo>
                  <a:lnTo>
                    <a:pt x="3778330" y="915305"/>
                  </a:lnTo>
                  <a:cubicBezTo>
                    <a:pt x="3778330" y="947785"/>
                    <a:pt x="3797189" y="966121"/>
                    <a:pt x="3829146" y="966121"/>
                  </a:cubicBezTo>
                  <a:cubicBezTo>
                    <a:pt x="3846957" y="966121"/>
                    <a:pt x="3864245" y="964025"/>
                    <a:pt x="3880485" y="959310"/>
                  </a:cubicBezTo>
                  <a:lnTo>
                    <a:pt x="3880485" y="808435"/>
                  </a:lnTo>
                  <a:cubicBezTo>
                    <a:pt x="3866340" y="796385"/>
                    <a:pt x="3848005" y="789575"/>
                    <a:pt x="3829146" y="789575"/>
                  </a:cubicBezTo>
                  <a:close/>
                  <a:moveTo>
                    <a:pt x="3305270" y="789575"/>
                  </a:moveTo>
                  <a:cubicBezTo>
                    <a:pt x="3273314" y="789575"/>
                    <a:pt x="3254455" y="808435"/>
                    <a:pt x="3254455" y="840391"/>
                  </a:cubicBezTo>
                  <a:lnTo>
                    <a:pt x="3254455" y="915305"/>
                  </a:lnTo>
                  <a:cubicBezTo>
                    <a:pt x="3254455" y="947785"/>
                    <a:pt x="3273314" y="966121"/>
                    <a:pt x="3305270" y="966121"/>
                  </a:cubicBezTo>
                  <a:cubicBezTo>
                    <a:pt x="3323082" y="966121"/>
                    <a:pt x="3340370" y="964025"/>
                    <a:pt x="3356610" y="959310"/>
                  </a:cubicBezTo>
                  <a:lnTo>
                    <a:pt x="3356610" y="808435"/>
                  </a:lnTo>
                  <a:cubicBezTo>
                    <a:pt x="3342466" y="796385"/>
                    <a:pt x="3324130" y="789575"/>
                    <a:pt x="3305270" y="789575"/>
                  </a:cubicBezTo>
                  <a:close/>
                  <a:moveTo>
                    <a:pt x="2091309" y="789575"/>
                  </a:moveTo>
                  <a:cubicBezTo>
                    <a:pt x="2055686" y="789575"/>
                    <a:pt x="2035254" y="810006"/>
                    <a:pt x="2035254" y="845630"/>
                  </a:cubicBezTo>
                  <a:lnTo>
                    <a:pt x="2035254" y="910590"/>
                  </a:lnTo>
                  <a:cubicBezTo>
                    <a:pt x="2035254" y="945690"/>
                    <a:pt x="2055686" y="966121"/>
                    <a:pt x="2091309" y="966121"/>
                  </a:cubicBezTo>
                  <a:cubicBezTo>
                    <a:pt x="2126932" y="966121"/>
                    <a:pt x="2147364" y="945690"/>
                    <a:pt x="2147364" y="910590"/>
                  </a:cubicBezTo>
                  <a:lnTo>
                    <a:pt x="2147364" y="845630"/>
                  </a:lnTo>
                  <a:cubicBezTo>
                    <a:pt x="2147364" y="812626"/>
                    <a:pt x="2125885" y="789575"/>
                    <a:pt x="2091309" y="789575"/>
                  </a:cubicBezTo>
                  <a:close/>
                  <a:moveTo>
                    <a:pt x="672084" y="789575"/>
                  </a:moveTo>
                  <a:cubicBezTo>
                    <a:pt x="636461" y="789575"/>
                    <a:pt x="616030" y="810006"/>
                    <a:pt x="616030" y="845630"/>
                  </a:cubicBezTo>
                  <a:lnTo>
                    <a:pt x="616030" y="910590"/>
                  </a:lnTo>
                  <a:cubicBezTo>
                    <a:pt x="616030" y="945690"/>
                    <a:pt x="636461" y="966121"/>
                    <a:pt x="672084" y="966121"/>
                  </a:cubicBezTo>
                  <a:cubicBezTo>
                    <a:pt x="707708" y="966121"/>
                    <a:pt x="728139" y="945690"/>
                    <a:pt x="728139" y="910590"/>
                  </a:cubicBezTo>
                  <a:lnTo>
                    <a:pt x="728139" y="845630"/>
                  </a:lnTo>
                  <a:cubicBezTo>
                    <a:pt x="728139" y="812626"/>
                    <a:pt x="706660" y="789575"/>
                    <a:pt x="672084" y="789575"/>
                  </a:cubicBezTo>
                  <a:close/>
                  <a:moveTo>
                    <a:pt x="4594479" y="739807"/>
                  </a:moveTo>
                  <a:cubicBezTo>
                    <a:pt x="4630102" y="739807"/>
                    <a:pt x="4648438" y="745046"/>
                    <a:pt x="4665726" y="752904"/>
                  </a:cubicBezTo>
                  <a:cubicBezTo>
                    <a:pt x="4676204" y="757095"/>
                    <a:pt x="4683014" y="766524"/>
                    <a:pt x="4683014" y="777526"/>
                  </a:cubicBezTo>
                  <a:cubicBezTo>
                    <a:pt x="4683014" y="791147"/>
                    <a:pt x="4672012" y="802672"/>
                    <a:pt x="4657868" y="802672"/>
                  </a:cubicBezTo>
                  <a:cubicBezTo>
                    <a:pt x="4654201" y="802672"/>
                    <a:pt x="4648962" y="801624"/>
                    <a:pt x="4645295" y="800052"/>
                  </a:cubicBezTo>
                  <a:cubicBezTo>
                    <a:pt x="4632198" y="793766"/>
                    <a:pt x="4610719" y="789575"/>
                    <a:pt x="4593432" y="789575"/>
                  </a:cubicBezTo>
                  <a:cubicBezTo>
                    <a:pt x="4571952" y="789575"/>
                    <a:pt x="4557808" y="800052"/>
                    <a:pt x="4557808" y="817864"/>
                  </a:cubicBezTo>
                  <a:cubicBezTo>
                    <a:pt x="4557808" y="831485"/>
                    <a:pt x="4568286" y="839867"/>
                    <a:pt x="4579286" y="843534"/>
                  </a:cubicBezTo>
                  <a:lnTo>
                    <a:pt x="4630626" y="860298"/>
                  </a:lnTo>
                  <a:cubicBezTo>
                    <a:pt x="4665202" y="871823"/>
                    <a:pt x="4686158" y="895398"/>
                    <a:pt x="4686158" y="933641"/>
                  </a:cubicBezTo>
                  <a:cubicBezTo>
                    <a:pt x="4686158" y="979742"/>
                    <a:pt x="4648962" y="1015890"/>
                    <a:pt x="4592908" y="1015890"/>
                  </a:cubicBezTo>
                  <a:cubicBezTo>
                    <a:pt x="4561999" y="1015890"/>
                    <a:pt x="4536853" y="1010126"/>
                    <a:pt x="4517470" y="1001220"/>
                  </a:cubicBezTo>
                  <a:cubicBezTo>
                    <a:pt x="4507516" y="996506"/>
                    <a:pt x="4501230" y="987600"/>
                    <a:pt x="4501230" y="977122"/>
                  </a:cubicBezTo>
                  <a:cubicBezTo>
                    <a:pt x="4501230" y="963501"/>
                    <a:pt x="4512754" y="950928"/>
                    <a:pt x="4527423" y="950928"/>
                  </a:cubicBezTo>
                  <a:cubicBezTo>
                    <a:pt x="4531090" y="950928"/>
                    <a:pt x="4535805" y="952500"/>
                    <a:pt x="4539472" y="954072"/>
                  </a:cubicBezTo>
                  <a:cubicBezTo>
                    <a:pt x="4553617" y="961406"/>
                    <a:pt x="4570905" y="966121"/>
                    <a:pt x="4593955" y="966121"/>
                  </a:cubicBezTo>
                  <a:cubicBezTo>
                    <a:pt x="4619102" y="966121"/>
                    <a:pt x="4632198" y="956691"/>
                    <a:pt x="4632198" y="938879"/>
                  </a:cubicBezTo>
                  <a:cubicBezTo>
                    <a:pt x="4632198" y="919496"/>
                    <a:pt x="4616482" y="913209"/>
                    <a:pt x="4597098" y="906399"/>
                  </a:cubicBezTo>
                  <a:lnTo>
                    <a:pt x="4554140" y="890683"/>
                  </a:lnTo>
                  <a:cubicBezTo>
                    <a:pt x="4525852" y="880205"/>
                    <a:pt x="4503848" y="858203"/>
                    <a:pt x="4503848" y="818912"/>
                  </a:cubicBezTo>
                  <a:cubicBezTo>
                    <a:pt x="4503848" y="772812"/>
                    <a:pt x="4542092" y="739807"/>
                    <a:pt x="4594479" y="739807"/>
                  </a:cubicBezTo>
                  <a:close/>
                  <a:moveTo>
                    <a:pt x="4362974" y="739807"/>
                  </a:moveTo>
                  <a:cubicBezTo>
                    <a:pt x="4421648" y="739807"/>
                    <a:pt x="4453604" y="782241"/>
                    <a:pt x="4453604" y="828866"/>
                  </a:cubicBezTo>
                  <a:lnTo>
                    <a:pt x="4453604" y="970312"/>
                  </a:lnTo>
                  <a:cubicBezTo>
                    <a:pt x="4453604" y="984980"/>
                    <a:pt x="4444174" y="997553"/>
                    <a:pt x="4430554" y="1002268"/>
                  </a:cubicBezTo>
                  <a:cubicBezTo>
                    <a:pt x="4404884" y="1011175"/>
                    <a:pt x="4375023" y="1015890"/>
                    <a:pt x="4345686" y="1015890"/>
                  </a:cubicBezTo>
                  <a:cubicBezTo>
                    <a:pt x="4313730" y="1015890"/>
                    <a:pt x="4288584" y="1008031"/>
                    <a:pt x="4270772" y="992838"/>
                  </a:cubicBezTo>
                  <a:cubicBezTo>
                    <a:pt x="4252960" y="977646"/>
                    <a:pt x="4243530" y="956168"/>
                    <a:pt x="4243530" y="930497"/>
                  </a:cubicBezTo>
                  <a:cubicBezTo>
                    <a:pt x="4243530" y="904828"/>
                    <a:pt x="4252960" y="884920"/>
                    <a:pt x="4270772" y="870252"/>
                  </a:cubicBezTo>
                  <a:cubicBezTo>
                    <a:pt x="4288584" y="855059"/>
                    <a:pt x="4313730" y="847201"/>
                    <a:pt x="4345686" y="847201"/>
                  </a:cubicBezTo>
                  <a:lnTo>
                    <a:pt x="4399645" y="847201"/>
                  </a:lnTo>
                  <a:lnTo>
                    <a:pt x="4399645" y="828866"/>
                  </a:lnTo>
                  <a:cubicBezTo>
                    <a:pt x="4399645" y="806863"/>
                    <a:pt x="4383405" y="789575"/>
                    <a:pt x="4356164" y="789575"/>
                  </a:cubicBezTo>
                  <a:cubicBezTo>
                    <a:pt x="4331542" y="789575"/>
                    <a:pt x="4317921" y="792718"/>
                    <a:pt x="4299585" y="803720"/>
                  </a:cubicBezTo>
                  <a:cubicBezTo>
                    <a:pt x="4295394" y="806339"/>
                    <a:pt x="4289632" y="808435"/>
                    <a:pt x="4284916" y="808435"/>
                  </a:cubicBezTo>
                  <a:cubicBezTo>
                    <a:pt x="4270772" y="808435"/>
                    <a:pt x="4259247" y="797958"/>
                    <a:pt x="4259247" y="784860"/>
                  </a:cubicBezTo>
                  <a:cubicBezTo>
                    <a:pt x="4259247" y="775430"/>
                    <a:pt x="4263438" y="766001"/>
                    <a:pt x="4272344" y="760762"/>
                  </a:cubicBezTo>
                  <a:cubicBezTo>
                    <a:pt x="4300633" y="744522"/>
                    <a:pt x="4325255" y="739807"/>
                    <a:pt x="4362974" y="739807"/>
                  </a:cubicBezTo>
                  <a:close/>
                  <a:moveTo>
                    <a:pt x="4095846" y="739807"/>
                  </a:moveTo>
                  <a:cubicBezTo>
                    <a:pt x="4126754" y="739807"/>
                    <a:pt x="4152948" y="749760"/>
                    <a:pt x="4171808" y="769144"/>
                  </a:cubicBezTo>
                  <a:cubicBezTo>
                    <a:pt x="4190666" y="788003"/>
                    <a:pt x="4201144" y="814197"/>
                    <a:pt x="4201144" y="844582"/>
                  </a:cubicBezTo>
                  <a:lnTo>
                    <a:pt x="4201144" y="869204"/>
                  </a:lnTo>
                  <a:cubicBezTo>
                    <a:pt x="4201144" y="888063"/>
                    <a:pt x="4185952" y="903256"/>
                    <a:pt x="4167092" y="903256"/>
                  </a:cubicBezTo>
                  <a:lnTo>
                    <a:pt x="4045030" y="903256"/>
                  </a:lnTo>
                  <a:cubicBezTo>
                    <a:pt x="4045030" y="924735"/>
                    <a:pt x="4048696" y="938879"/>
                    <a:pt x="4055507" y="948310"/>
                  </a:cubicBezTo>
                  <a:cubicBezTo>
                    <a:pt x="4064413" y="959834"/>
                    <a:pt x="4078034" y="966121"/>
                    <a:pt x="4095846" y="966121"/>
                  </a:cubicBezTo>
                  <a:cubicBezTo>
                    <a:pt x="4115753" y="966121"/>
                    <a:pt x="4134612" y="960358"/>
                    <a:pt x="4152424" y="952500"/>
                  </a:cubicBezTo>
                  <a:cubicBezTo>
                    <a:pt x="4156091" y="950928"/>
                    <a:pt x="4159758" y="949881"/>
                    <a:pt x="4163426" y="949881"/>
                  </a:cubicBezTo>
                  <a:cubicBezTo>
                    <a:pt x="4176522" y="949881"/>
                    <a:pt x="4189096" y="960883"/>
                    <a:pt x="4189096" y="974503"/>
                  </a:cubicBezTo>
                  <a:cubicBezTo>
                    <a:pt x="4189096" y="984456"/>
                    <a:pt x="4184904" y="993362"/>
                    <a:pt x="4175474" y="998077"/>
                  </a:cubicBezTo>
                  <a:cubicBezTo>
                    <a:pt x="4150328" y="1010126"/>
                    <a:pt x="4123611" y="1015890"/>
                    <a:pt x="4095846" y="1015890"/>
                  </a:cubicBezTo>
                  <a:cubicBezTo>
                    <a:pt x="4065461" y="1015890"/>
                    <a:pt x="4039267" y="1005935"/>
                    <a:pt x="4019884" y="986552"/>
                  </a:cubicBezTo>
                  <a:cubicBezTo>
                    <a:pt x="4001024" y="967692"/>
                    <a:pt x="3991070" y="941499"/>
                    <a:pt x="3991070" y="910590"/>
                  </a:cubicBezTo>
                  <a:lnTo>
                    <a:pt x="3991070" y="844582"/>
                  </a:lnTo>
                  <a:cubicBezTo>
                    <a:pt x="3991070" y="814197"/>
                    <a:pt x="4001024" y="788003"/>
                    <a:pt x="4019884" y="769144"/>
                  </a:cubicBezTo>
                  <a:cubicBezTo>
                    <a:pt x="4039267" y="749760"/>
                    <a:pt x="4065461" y="739807"/>
                    <a:pt x="4095846" y="739807"/>
                  </a:cubicBezTo>
                  <a:close/>
                  <a:moveTo>
                    <a:pt x="3640360" y="739807"/>
                  </a:moveTo>
                  <a:cubicBezTo>
                    <a:pt x="3655552" y="739807"/>
                    <a:pt x="3667078" y="751856"/>
                    <a:pt x="3667078" y="767048"/>
                  </a:cubicBezTo>
                  <a:lnTo>
                    <a:pt x="3667078" y="988647"/>
                  </a:lnTo>
                  <a:cubicBezTo>
                    <a:pt x="3667078" y="1003840"/>
                    <a:pt x="3655552" y="1015890"/>
                    <a:pt x="3640360" y="1015890"/>
                  </a:cubicBezTo>
                  <a:cubicBezTo>
                    <a:pt x="3625691" y="1015890"/>
                    <a:pt x="3613118" y="1003840"/>
                    <a:pt x="3613118" y="988647"/>
                  </a:cubicBezTo>
                  <a:lnTo>
                    <a:pt x="3613118" y="767048"/>
                  </a:lnTo>
                  <a:cubicBezTo>
                    <a:pt x="3613118" y="751856"/>
                    <a:pt x="3625691" y="739807"/>
                    <a:pt x="3640360" y="739807"/>
                  </a:cubicBezTo>
                  <a:close/>
                  <a:moveTo>
                    <a:pt x="3038475" y="739807"/>
                  </a:moveTo>
                  <a:cubicBezTo>
                    <a:pt x="3069384" y="739807"/>
                    <a:pt x="3095578" y="749760"/>
                    <a:pt x="3114437" y="769144"/>
                  </a:cubicBezTo>
                  <a:cubicBezTo>
                    <a:pt x="3133296" y="788003"/>
                    <a:pt x="3143774" y="814197"/>
                    <a:pt x="3143774" y="844582"/>
                  </a:cubicBezTo>
                  <a:lnTo>
                    <a:pt x="3143774" y="988647"/>
                  </a:lnTo>
                  <a:cubicBezTo>
                    <a:pt x="3143774" y="1003840"/>
                    <a:pt x="3131725" y="1015890"/>
                    <a:pt x="3116532" y="1015890"/>
                  </a:cubicBezTo>
                  <a:cubicBezTo>
                    <a:pt x="3101340" y="1015890"/>
                    <a:pt x="3089815" y="1003840"/>
                    <a:pt x="3089815" y="988647"/>
                  </a:cubicBezTo>
                  <a:lnTo>
                    <a:pt x="3089815" y="840391"/>
                  </a:lnTo>
                  <a:cubicBezTo>
                    <a:pt x="3089815" y="808435"/>
                    <a:pt x="3070956" y="789575"/>
                    <a:pt x="3038475" y="789575"/>
                  </a:cubicBezTo>
                  <a:cubicBezTo>
                    <a:pt x="3021187" y="789575"/>
                    <a:pt x="3003899" y="792194"/>
                    <a:pt x="2987659" y="796385"/>
                  </a:cubicBezTo>
                  <a:lnTo>
                    <a:pt x="2987659" y="988647"/>
                  </a:lnTo>
                  <a:cubicBezTo>
                    <a:pt x="2987659" y="1003840"/>
                    <a:pt x="2975610" y="1015890"/>
                    <a:pt x="2960942" y="1015890"/>
                  </a:cubicBezTo>
                  <a:cubicBezTo>
                    <a:pt x="2945749" y="1015890"/>
                    <a:pt x="2933700" y="1003840"/>
                    <a:pt x="2933700" y="988647"/>
                  </a:cubicBezTo>
                  <a:lnTo>
                    <a:pt x="2933700" y="785385"/>
                  </a:lnTo>
                  <a:cubicBezTo>
                    <a:pt x="2933700" y="770715"/>
                    <a:pt x="2942606" y="758142"/>
                    <a:pt x="2956751" y="753428"/>
                  </a:cubicBezTo>
                  <a:cubicBezTo>
                    <a:pt x="2982420" y="744522"/>
                    <a:pt x="3010186" y="739807"/>
                    <a:pt x="3038475" y="739807"/>
                  </a:cubicBezTo>
                  <a:close/>
                  <a:moveTo>
                    <a:pt x="2781824" y="739807"/>
                  </a:moveTo>
                  <a:cubicBezTo>
                    <a:pt x="2840498" y="739807"/>
                    <a:pt x="2872454" y="782241"/>
                    <a:pt x="2872454" y="828866"/>
                  </a:cubicBezTo>
                  <a:lnTo>
                    <a:pt x="2872454" y="970312"/>
                  </a:lnTo>
                  <a:cubicBezTo>
                    <a:pt x="2872454" y="984980"/>
                    <a:pt x="2863025" y="997553"/>
                    <a:pt x="2849404" y="1002268"/>
                  </a:cubicBezTo>
                  <a:cubicBezTo>
                    <a:pt x="2823734" y="1011175"/>
                    <a:pt x="2793873" y="1015890"/>
                    <a:pt x="2764536" y="1015890"/>
                  </a:cubicBezTo>
                  <a:cubicBezTo>
                    <a:pt x="2732580" y="1015890"/>
                    <a:pt x="2707434" y="1008031"/>
                    <a:pt x="2689622" y="992838"/>
                  </a:cubicBezTo>
                  <a:cubicBezTo>
                    <a:pt x="2671810" y="977646"/>
                    <a:pt x="2662380" y="956168"/>
                    <a:pt x="2662380" y="930497"/>
                  </a:cubicBezTo>
                  <a:cubicBezTo>
                    <a:pt x="2662380" y="904828"/>
                    <a:pt x="2671810" y="884920"/>
                    <a:pt x="2689622" y="870252"/>
                  </a:cubicBezTo>
                  <a:cubicBezTo>
                    <a:pt x="2707434" y="855059"/>
                    <a:pt x="2732580" y="847201"/>
                    <a:pt x="2764536" y="847201"/>
                  </a:cubicBezTo>
                  <a:lnTo>
                    <a:pt x="2818495" y="847201"/>
                  </a:lnTo>
                  <a:lnTo>
                    <a:pt x="2818495" y="828866"/>
                  </a:lnTo>
                  <a:cubicBezTo>
                    <a:pt x="2818495" y="806863"/>
                    <a:pt x="2802255" y="789575"/>
                    <a:pt x="2775014" y="789575"/>
                  </a:cubicBezTo>
                  <a:cubicBezTo>
                    <a:pt x="2750392" y="789575"/>
                    <a:pt x="2736771" y="792718"/>
                    <a:pt x="2718435" y="803720"/>
                  </a:cubicBezTo>
                  <a:cubicBezTo>
                    <a:pt x="2714244" y="806339"/>
                    <a:pt x="2708482" y="808435"/>
                    <a:pt x="2703767" y="808435"/>
                  </a:cubicBezTo>
                  <a:cubicBezTo>
                    <a:pt x="2689622" y="808435"/>
                    <a:pt x="2678097" y="797958"/>
                    <a:pt x="2678097" y="784860"/>
                  </a:cubicBezTo>
                  <a:cubicBezTo>
                    <a:pt x="2678097" y="775430"/>
                    <a:pt x="2682288" y="766001"/>
                    <a:pt x="2691194" y="760762"/>
                  </a:cubicBezTo>
                  <a:cubicBezTo>
                    <a:pt x="2719483" y="744522"/>
                    <a:pt x="2744105" y="739807"/>
                    <a:pt x="2781824" y="739807"/>
                  </a:cubicBezTo>
                  <a:close/>
                  <a:moveTo>
                    <a:pt x="2362200" y="739807"/>
                  </a:moveTo>
                  <a:cubicBezTo>
                    <a:pt x="2393109" y="739807"/>
                    <a:pt x="2419302" y="749760"/>
                    <a:pt x="2438162" y="769144"/>
                  </a:cubicBezTo>
                  <a:cubicBezTo>
                    <a:pt x="2457021" y="788003"/>
                    <a:pt x="2467499" y="814197"/>
                    <a:pt x="2467499" y="844582"/>
                  </a:cubicBezTo>
                  <a:lnTo>
                    <a:pt x="2467499" y="988647"/>
                  </a:lnTo>
                  <a:cubicBezTo>
                    <a:pt x="2467499" y="1003840"/>
                    <a:pt x="2455450" y="1015890"/>
                    <a:pt x="2440258" y="1015890"/>
                  </a:cubicBezTo>
                  <a:cubicBezTo>
                    <a:pt x="2425065" y="1015890"/>
                    <a:pt x="2413540" y="1003840"/>
                    <a:pt x="2413540" y="988647"/>
                  </a:cubicBezTo>
                  <a:lnTo>
                    <a:pt x="2413540" y="840391"/>
                  </a:lnTo>
                  <a:cubicBezTo>
                    <a:pt x="2413540" y="808435"/>
                    <a:pt x="2394680" y="789575"/>
                    <a:pt x="2362200" y="789575"/>
                  </a:cubicBezTo>
                  <a:cubicBezTo>
                    <a:pt x="2344912" y="789575"/>
                    <a:pt x="2327624" y="792194"/>
                    <a:pt x="2311384" y="796385"/>
                  </a:cubicBezTo>
                  <a:lnTo>
                    <a:pt x="2311384" y="988647"/>
                  </a:lnTo>
                  <a:cubicBezTo>
                    <a:pt x="2311384" y="1003840"/>
                    <a:pt x="2299335" y="1015890"/>
                    <a:pt x="2284666" y="1015890"/>
                  </a:cubicBezTo>
                  <a:cubicBezTo>
                    <a:pt x="2269474" y="1015890"/>
                    <a:pt x="2257425" y="1003840"/>
                    <a:pt x="2257425" y="988647"/>
                  </a:cubicBezTo>
                  <a:lnTo>
                    <a:pt x="2257425" y="785385"/>
                  </a:lnTo>
                  <a:cubicBezTo>
                    <a:pt x="2257425" y="770715"/>
                    <a:pt x="2266331" y="758142"/>
                    <a:pt x="2280476" y="753428"/>
                  </a:cubicBezTo>
                  <a:cubicBezTo>
                    <a:pt x="2306145" y="744522"/>
                    <a:pt x="2333911" y="739807"/>
                    <a:pt x="2362200" y="739807"/>
                  </a:cubicBezTo>
                  <a:close/>
                  <a:moveTo>
                    <a:pt x="2091309" y="739807"/>
                  </a:moveTo>
                  <a:cubicBezTo>
                    <a:pt x="2123266" y="739807"/>
                    <a:pt x="2151031" y="750284"/>
                    <a:pt x="2170938" y="770192"/>
                  </a:cubicBezTo>
                  <a:cubicBezTo>
                    <a:pt x="2190846" y="790099"/>
                    <a:pt x="2201323" y="817864"/>
                    <a:pt x="2201323" y="849821"/>
                  </a:cubicBezTo>
                  <a:lnTo>
                    <a:pt x="2201323" y="905876"/>
                  </a:lnTo>
                  <a:cubicBezTo>
                    <a:pt x="2201323" y="937832"/>
                    <a:pt x="2190846" y="965597"/>
                    <a:pt x="2170938" y="985504"/>
                  </a:cubicBezTo>
                  <a:cubicBezTo>
                    <a:pt x="2151031" y="1005411"/>
                    <a:pt x="2123266" y="1015890"/>
                    <a:pt x="2091309" y="1015890"/>
                  </a:cubicBezTo>
                  <a:cubicBezTo>
                    <a:pt x="2059353" y="1015890"/>
                    <a:pt x="2031587" y="1005411"/>
                    <a:pt x="2011680" y="985504"/>
                  </a:cubicBezTo>
                  <a:cubicBezTo>
                    <a:pt x="1991773" y="965597"/>
                    <a:pt x="1981295" y="937832"/>
                    <a:pt x="1981295" y="905876"/>
                  </a:cubicBezTo>
                  <a:lnTo>
                    <a:pt x="1981295" y="849821"/>
                  </a:lnTo>
                  <a:cubicBezTo>
                    <a:pt x="1981295" y="817864"/>
                    <a:pt x="1991773" y="790099"/>
                    <a:pt x="2011680" y="770192"/>
                  </a:cubicBezTo>
                  <a:cubicBezTo>
                    <a:pt x="2031587" y="750284"/>
                    <a:pt x="2059353" y="739807"/>
                    <a:pt x="2091309" y="739807"/>
                  </a:cubicBezTo>
                  <a:close/>
                  <a:moveTo>
                    <a:pt x="1897285" y="739807"/>
                  </a:moveTo>
                  <a:cubicBezTo>
                    <a:pt x="1912477" y="739807"/>
                    <a:pt x="1924003" y="751856"/>
                    <a:pt x="1924003" y="767048"/>
                  </a:cubicBezTo>
                  <a:lnTo>
                    <a:pt x="1924003" y="988647"/>
                  </a:lnTo>
                  <a:cubicBezTo>
                    <a:pt x="1924003" y="1003840"/>
                    <a:pt x="1912477" y="1015890"/>
                    <a:pt x="1897285" y="1015890"/>
                  </a:cubicBezTo>
                  <a:cubicBezTo>
                    <a:pt x="1882616" y="1015890"/>
                    <a:pt x="1870043" y="1003840"/>
                    <a:pt x="1870043" y="988647"/>
                  </a:cubicBezTo>
                  <a:lnTo>
                    <a:pt x="1870043" y="767048"/>
                  </a:lnTo>
                  <a:cubicBezTo>
                    <a:pt x="1870043" y="751856"/>
                    <a:pt x="1882616" y="739807"/>
                    <a:pt x="1897285" y="739807"/>
                  </a:cubicBezTo>
                  <a:close/>
                  <a:moveTo>
                    <a:pt x="1534049" y="739807"/>
                  </a:moveTo>
                  <a:cubicBezTo>
                    <a:pt x="1592723" y="739807"/>
                    <a:pt x="1624679" y="782241"/>
                    <a:pt x="1624679" y="828866"/>
                  </a:cubicBezTo>
                  <a:lnTo>
                    <a:pt x="1624679" y="970312"/>
                  </a:lnTo>
                  <a:cubicBezTo>
                    <a:pt x="1624679" y="984980"/>
                    <a:pt x="1615250" y="997553"/>
                    <a:pt x="1601629" y="1002268"/>
                  </a:cubicBezTo>
                  <a:cubicBezTo>
                    <a:pt x="1575959" y="1011175"/>
                    <a:pt x="1546098" y="1015890"/>
                    <a:pt x="1516761" y="1015890"/>
                  </a:cubicBezTo>
                  <a:cubicBezTo>
                    <a:pt x="1484805" y="1015890"/>
                    <a:pt x="1459659" y="1008031"/>
                    <a:pt x="1441847" y="992838"/>
                  </a:cubicBezTo>
                  <a:cubicBezTo>
                    <a:pt x="1424035" y="977646"/>
                    <a:pt x="1414606" y="956168"/>
                    <a:pt x="1414606" y="930497"/>
                  </a:cubicBezTo>
                  <a:cubicBezTo>
                    <a:pt x="1414606" y="904828"/>
                    <a:pt x="1424035" y="884920"/>
                    <a:pt x="1441847" y="870252"/>
                  </a:cubicBezTo>
                  <a:cubicBezTo>
                    <a:pt x="1459659" y="855059"/>
                    <a:pt x="1484805" y="847201"/>
                    <a:pt x="1516761" y="847201"/>
                  </a:cubicBezTo>
                  <a:lnTo>
                    <a:pt x="1570720" y="847201"/>
                  </a:lnTo>
                  <a:lnTo>
                    <a:pt x="1570720" y="828866"/>
                  </a:lnTo>
                  <a:cubicBezTo>
                    <a:pt x="1570720" y="806863"/>
                    <a:pt x="1554480" y="789575"/>
                    <a:pt x="1527238" y="789575"/>
                  </a:cubicBezTo>
                  <a:cubicBezTo>
                    <a:pt x="1502616" y="789575"/>
                    <a:pt x="1488996" y="792718"/>
                    <a:pt x="1470660" y="803720"/>
                  </a:cubicBezTo>
                  <a:cubicBezTo>
                    <a:pt x="1466469" y="806339"/>
                    <a:pt x="1460706" y="808435"/>
                    <a:pt x="1455992" y="808435"/>
                  </a:cubicBezTo>
                  <a:cubicBezTo>
                    <a:pt x="1441847" y="808435"/>
                    <a:pt x="1430322" y="797958"/>
                    <a:pt x="1430322" y="784860"/>
                  </a:cubicBezTo>
                  <a:cubicBezTo>
                    <a:pt x="1430322" y="775430"/>
                    <a:pt x="1434513" y="766001"/>
                    <a:pt x="1443419" y="760762"/>
                  </a:cubicBezTo>
                  <a:cubicBezTo>
                    <a:pt x="1471708" y="744522"/>
                    <a:pt x="1496330" y="739807"/>
                    <a:pt x="1534049" y="739807"/>
                  </a:cubicBezTo>
                  <a:close/>
                  <a:moveTo>
                    <a:pt x="1125522" y="739807"/>
                  </a:moveTo>
                  <a:cubicBezTo>
                    <a:pt x="1150668" y="739807"/>
                    <a:pt x="1172670" y="747665"/>
                    <a:pt x="1188911" y="761286"/>
                  </a:cubicBezTo>
                  <a:cubicBezTo>
                    <a:pt x="1210390" y="747141"/>
                    <a:pt x="1236059" y="739807"/>
                    <a:pt x="1262253" y="739807"/>
                  </a:cubicBezTo>
                  <a:cubicBezTo>
                    <a:pt x="1318832" y="739807"/>
                    <a:pt x="1361266" y="782241"/>
                    <a:pt x="1361266" y="838819"/>
                  </a:cubicBezTo>
                  <a:lnTo>
                    <a:pt x="1361266" y="988647"/>
                  </a:lnTo>
                  <a:cubicBezTo>
                    <a:pt x="1361266" y="1003840"/>
                    <a:pt x="1349216" y="1015890"/>
                    <a:pt x="1334024" y="1015890"/>
                  </a:cubicBezTo>
                  <a:cubicBezTo>
                    <a:pt x="1318832" y="1015890"/>
                    <a:pt x="1307306" y="1003840"/>
                    <a:pt x="1307306" y="988647"/>
                  </a:cubicBezTo>
                  <a:lnTo>
                    <a:pt x="1307306" y="834628"/>
                  </a:lnTo>
                  <a:cubicBezTo>
                    <a:pt x="1307306" y="810006"/>
                    <a:pt x="1286875" y="789575"/>
                    <a:pt x="1262253" y="789575"/>
                  </a:cubicBezTo>
                  <a:cubicBezTo>
                    <a:pt x="1246013" y="789575"/>
                    <a:pt x="1230297" y="794814"/>
                    <a:pt x="1217200" y="803196"/>
                  </a:cubicBezTo>
                  <a:lnTo>
                    <a:pt x="1217200" y="988647"/>
                  </a:lnTo>
                  <a:cubicBezTo>
                    <a:pt x="1217200" y="1003840"/>
                    <a:pt x="1205151" y="1015890"/>
                    <a:pt x="1189958" y="1015890"/>
                  </a:cubicBezTo>
                  <a:cubicBezTo>
                    <a:pt x="1175290" y="1015890"/>
                    <a:pt x="1163241" y="1003840"/>
                    <a:pt x="1163241" y="988647"/>
                  </a:cubicBezTo>
                  <a:lnTo>
                    <a:pt x="1163241" y="827818"/>
                  </a:lnTo>
                  <a:cubicBezTo>
                    <a:pt x="1163241" y="797433"/>
                    <a:pt x="1143334" y="789575"/>
                    <a:pt x="1120283" y="789575"/>
                  </a:cubicBezTo>
                  <a:cubicBezTo>
                    <a:pt x="1101424" y="789575"/>
                    <a:pt x="1089898" y="792194"/>
                    <a:pt x="1073134" y="796909"/>
                  </a:cubicBezTo>
                  <a:lnTo>
                    <a:pt x="1073134" y="988647"/>
                  </a:lnTo>
                  <a:cubicBezTo>
                    <a:pt x="1073134" y="1003840"/>
                    <a:pt x="1061085" y="1015890"/>
                    <a:pt x="1046417" y="1015890"/>
                  </a:cubicBezTo>
                  <a:cubicBezTo>
                    <a:pt x="1031224" y="1015890"/>
                    <a:pt x="1019175" y="1003840"/>
                    <a:pt x="1019175" y="988647"/>
                  </a:cubicBezTo>
                  <a:lnTo>
                    <a:pt x="1019175" y="786956"/>
                  </a:lnTo>
                  <a:cubicBezTo>
                    <a:pt x="1019175" y="772812"/>
                    <a:pt x="1028081" y="760239"/>
                    <a:pt x="1041178" y="754999"/>
                  </a:cubicBezTo>
                  <a:cubicBezTo>
                    <a:pt x="1068420" y="744522"/>
                    <a:pt x="1095137" y="739807"/>
                    <a:pt x="1125522" y="739807"/>
                  </a:cubicBezTo>
                  <a:close/>
                  <a:moveTo>
                    <a:pt x="916257" y="739807"/>
                  </a:moveTo>
                  <a:cubicBezTo>
                    <a:pt x="929354" y="739807"/>
                    <a:pt x="942451" y="741378"/>
                    <a:pt x="955548" y="743998"/>
                  </a:cubicBezTo>
                  <a:cubicBezTo>
                    <a:pt x="968121" y="746617"/>
                    <a:pt x="977027" y="757095"/>
                    <a:pt x="977027" y="769668"/>
                  </a:cubicBezTo>
                  <a:cubicBezTo>
                    <a:pt x="977027" y="783812"/>
                    <a:pt x="966550" y="794814"/>
                    <a:pt x="951357" y="794814"/>
                  </a:cubicBezTo>
                  <a:cubicBezTo>
                    <a:pt x="948214" y="794814"/>
                    <a:pt x="946642" y="794814"/>
                    <a:pt x="942451" y="793766"/>
                  </a:cubicBezTo>
                  <a:cubicBezTo>
                    <a:pt x="934069" y="791670"/>
                    <a:pt x="924640" y="789575"/>
                    <a:pt x="916257" y="789575"/>
                  </a:cubicBezTo>
                  <a:cubicBezTo>
                    <a:pt x="903161" y="789575"/>
                    <a:pt x="892159" y="800576"/>
                    <a:pt x="892159" y="813673"/>
                  </a:cubicBezTo>
                  <a:lnTo>
                    <a:pt x="892159" y="988647"/>
                  </a:lnTo>
                  <a:cubicBezTo>
                    <a:pt x="892159" y="1003840"/>
                    <a:pt x="880110" y="1015890"/>
                    <a:pt x="865442" y="1015890"/>
                  </a:cubicBezTo>
                  <a:cubicBezTo>
                    <a:pt x="850249" y="1015890"/>
                    <a:pt x="838200" y="1003840"/>
                    <a:pt x="838200" y="988647"/>
                  </a:cubicBezTo>
                  <a:lnTo>
                    <a:pt x="838200" y="817864"/>
                  </a:lnTo>
                  <a:cubicBezTo>
                    <a:pt x="838200" y="773335"/>
                    <a:pt x="871728" y="739807"/>
                    <a:pt x="916257" y="739807"/>
                  </a:cubicBezTo>
                  <a:close/>
                  <a:moveTo>
                    <a:pt x="672084" y="739807"/>
                  </a:moveTo>
                  <a:cubicBezTo>
                    <a:pt x="704040" y="739807"/>
                    <a:pt x="731806" y="750284"/>
                    <a:pt x="751713" y="770192"/>
                  </a:cubicBezTo>
                  <a:cubicBezTo>
                    <a:pt x="771620" y="790099"/>
                    <a:pt x="782098" y="817864"/>
                    <a:pt x="782098" y="849821"/>
                  </a:cubicBezTo>
                  <a:lnTo>
                    <a:pt x="782098" y="905876"/>
                  </a:lnTo>
                  <a:cubicBezTo>
                    <a:pt x="782098" y="937832"/>
                    <a:pt x="771620" y="965597"/>
                    <a:pt x="751713" y="985504"/>
                  </a:cubicBezTo>
                  <a:cubicBezTo>
                    <a:pt x="731806" y="1005411"/>
                    <a:pt x="704040" y="1015890"/>
                    <a:pt x="672084" y="1015890"/>
                  </a:cubicBezTo>
                  <a:cubicBezTo>
                    <a:pt x="640128" y="1015890"/>
                    <a:pt x="612362" y="1005411"/>
                    <a:pt x="592455" y="985504"/>
                  </a:cubicBezTo>
                  <a:cubicBezTo>
                    <a:pt x="572548" y="965597"/>
                    <a:pt x="562070" y="937832"/>
                    <a:pt x="562070" y="905876"/>
                  </a:cubicBezTo>
                  <a:lnTo>
                    <a:pt x="562070" y="849821"/>
                  </a:lnTo>
                  <a:cubicBezTo>
                    <a:pt x="562070" y="817864"/>
                    <a:pt x="572548" y="790099"/>
                    <a:pt x="592455" y="770192"/>
                  </a:cubicBezTo>
                  <a:cubicBezTo>
                    <a:pt x="612362" y="750284"/>
                    <a:pt x="640128" y="739807"/>
                    <a:pt x="672084" y="739807"/>
                  </a:cubicBezTo>
                  <a:close/>
                  <a:moveTo>
                    <a:pt x="228600" y="739807"/>
                  </a:moveTo>
                  <a:cubicBezTo>
                    <a:pt x="259509" y="739807"/>
                    <a:pt x="285703" y="749760"/>
                    <a:pt x="304562" y="769144"/>
                  </a:cubicBezTo>
                  <a:cubicBezTo>
                    <a:pt x="323422" y="788003"/>
                    <a:pt x="333899" y="814197"/>
                    <a:pt x="333899" y="844582"/>
                  </a:cubicBezTo>
                  <a:lnTo>
                    <a:pt x="333899" y="988647"/>
                  </a:lnTo>
                  <a:cubicBezTo>
                    <a:pt x="333899" y="1003840"/>
                    <a:pt x="321850" y="1015890"/>
                    <a:pt x="306658" y="1015890"/>
                  </a:cubicBezTo>
                  <a:cubicBezTo>
                    <a:pt x="291465" y="1015890"/>
                    <a:pt x="279940" y="1003840"/>
                    <a:pt x="279940" y="988647"/>
                  </a:cubicBezTo>
                  <a:lnTo>
                    <a:pt x="279940" y="840391"/>
                  </a:lnTo>
                  <a:cubicBezTo>
                    <a:pt x="279940" y="808435"/>
                    <a:pt x="261080" y="789575"/>
                    <a:pt x="228600" y="789575"/>
                  </a:cubicBezTo>
                  <a:cubicBezTo>
                    <a:pt x="211312" y="789575"/>
                    <a:pt x="194024" y="792194"/>
                    <a:pt x="177784" y="796385"/>
                  </a:cubicBezTo>
                  <a:lnTo>
                    <a:pt x="177784" y="988647"/>
                  </a:lnTo>
                  <a:cubicBezTo>
                    <a:pt x="177784" y="1003840"/>
                    <a:pt x="165735" y="1015890"/>
                    <a:pt x="151067" y="1015890"/>
                  </a:cubicBezTo>
                  <a:cubicBezTo>
                    <a:pt x="135874" y="1015890"/>
                    <a:pt x="123825" y="1003840"/>
                    <a:pt x="123825" y="988647"/>
                  </a:cubicBezTo>
                  <a:lnTo>
                    <a:pt x="123825" y="785385"/>
                  </a:lnTo>
                  <a:cubicBezTo>
                    <a:pt x="123825" y="770715"/>
                    <a:pt x="132731" y="758142"/>
                    <a:pt x="146876" y="753428"/>
                  </a:cubicBezTo>
                  <a:cubicBezTo>
                    <a:pt x="172546" y="744522"/>
                    <a:pt x="200311" y="739807"/>
                    <a:pt x="228600" y="739807"/>
                  </a:cubicBezTo>
                  <a:close/>
                  <a:moveTo>
                    <a:pt x="30385" y="739807"/>
                  </a:moveTo>
                  <a:cubicBezTo>
                    <a:pt x="45577" y="739807"/>
                    <a:pt x="57103" y="751856"/>
                    <a:pt x="57103" y="767048"/>
                  </a:cubicBezTo>
                  <a:lnTo>
                    <a:pt x="57103" y="988647"/>
                  </a:lnTo>
                  <a:cubicBezTo>
                    <a:pt x="57103" y="1003840"/>
                    <a:pt x="45577" y="1015890"/>
                    <a:pt x="30385" y="1015890"/>
                  </a:cubicBezTo>
                  <a:cubicBezTo>
                    <a:pt x="15716" y="1015890"/>
                    <a:pt x="3143" y="1003840"/>
                    <a:pt x="3143" y="988647"/>
                  </a:cubicBezTo>
                  <a:lnTo>
                    <a:pt x="3143" y="767048"/>
                  </a:lnTo>
                  <a:cubicBezTo>
                    <a:pt x="3143" y="751856"/>
                    <a:pt x="15716" y="739807"/>
                    <a:pt x="30385" y="739807"/>
                  </a:cubicBezTo>
                  <a:close/>
                  <a:moveTo>
                    <a:pt x="3907203" y="638175"/>
                  </a:moveTo>
                  <a:cubicBezTo>
                    <a:pt x="3922395" y="638175"/>
                    <a:pt x="3934444" y="650225"/>
                    <a:pt x="3934444" y="665417"/>
                  </a:cubicBezTo>
                  <a:lnTo>
                    <a:pt x="3934444" y="970312"/>
                  </a:lnTo>
                  <a:cubicBezTo>
                    <a:pt x="3934444" y="984980"/>
                    <a:pt x="3925014" y="997553"/>
                    <a:pt x="3911394" y="1002268"/>
                  </a:cubicBezTo>
                  <a:cubicBezTo>
                    <a:pt x="3885200" y="1011175"/>
                    <a:pt x="3857435" y="1015890"/>
                    <a:pt x="3829146" y="1015890"/>
                  </a:cubicBezTo>
                  <a:cubicBezTo>
                    <a:pt x="3798761" y="1015890"/>
                    <a:pt x="3772567" y="1005935"/>
                    <a:pt x="3753184" y="986552"/>
                  </a:cubicBezTo>
                  <a:cubicBezTo>
                    <a:pt x="3734324" y="967692"/>
                    <a:pt x="3724370" y="941499"/>
                    <a:pt x="3724370" y="910590"/>
                  </a:cubicBezTo>
                  <a:lnTo>
                    <a:pt x="3724370" y="844582"/>
                  </a:lnTo>
                  <a:cubicBezTo>
                    <a:pt x="3724370" y="814197"/>
                    <a:pt x="3733800" y="787479"/>
                    <a:pt x="3752660" y="768620"/>
                  </a:cubicBezTo>
                  <a:cubicBezTo>
                    <a:pt x="3772043" y="749237"/>
                    <a:pt x="3798761" y="739807"/>
                    <a:pt x="3829146" y="739807"/>
                  </a:cubicBezTo>
                  <a:cubicBezTo>
                    <a:pt x="3846957" y="739807"/>
                    <a:pt x="3866340" y="746093"/>
                    <a:pt x="3880485" y="753428"/>
                  </a:cubicBezTo>
                  <a:cubicBezTo>
                    <a:pt x="3880485" y="719376"/>
                    <a:pt x="3880485" y="665417"/>
                    <a:pt x="3880485" y="665417"/>
                  </a:cubicBezTo>
                  <a:cubicBezTo>
                    <a:pt x="3880485" y="650225"/>
                    <a:pt x="3892010" y="638175"/>
                    <a:pt x="3907203" y="638175"/>
                  </a:cubicBezTo>
                  <a:close/>
                  <a:moveTo>
                    <a:pt x="3640360" y="638175"/>
                  </a:moveTo>
                  <a:cubicBezTo>
                    <a:pt x="3657124" y="638175"/>
                    <a:pt x="3670745" y="651796"/>
                    <a:pt x="3670745" y="668560"/>
                  </a:cubicBezTo>
                  <a:cubicBezTo>
                    <a:pt x="3670745" y="685324"/>
                    <a:pt x="3657124" y="698945"/>
                    <a:pt x="3640360" y="698945"/>
                  </a:cubicBezTo>
                  <a:cubicBezTo>
                    <a:pt x="3623596" y="698945"/>
                    <a:pt x="3609975" y="685324"/>
                    <a:pt x="3609975" y="668560"/>
                  </a:cubicBezTo>
                  <a:cubicBezTo>
                    <a:pt x="3609975" y="651796"/>
                    <a:pt x="3623596" y="638175"/>
                    <a:pt x="3640360" y="638175"/>
                  </a:cubicBezTo>
                  <a:close/>
                  <a:moveTo>
                    <a:pt x="3383328" y="638175"/>
                  </a:moveTo>
                  <a:cubicBezTo>
                    <a:pt x="3398520" y="638175"/>
                    <a:pt x="3410569" y="650225"/>
                    <a:pt x="3410569" y="665417"/>
                  </a:cubicBezTo>
                  <a:lnTo>
                    <a:pt x="3410569" y="970312"/>
                  </a:lnTo>
                  <a:cubicBezTo>
                    <a:pt x="3410569" y="984980"/>
                    <a:pt x="3401139" y="997553"/>
                    <a:pt x="3387518" y="1002268"/>
                  </a:cubicBezTo>
                  <a:cubicBezTo>
                    <a:pt x="3361325" y="1011175"/>
                    <a:pt x="3333560" y="1015890"/>
                    <a:pt x="3305270" y="1015890"/>
                  </a:cubicBezTo>
                  <a:cubicBezTo>
                    <a:pt x="3274886" y="1015890"/>
                    <a:pt x="3248692" y="1005935"/>
                    <a:pt x="3229308" y="986552"/>
                  </a:cubicBezTo>
                  <a:cubicBezTo>
                    <a:pt x="3210449" y="967692"/>
                    <a:pt x="3200496" y="941499"/>
                    <a:pt x="3200496" y="910590"/>
                  </a:cubicBezTo>
                  <a:lnTo>
                    <a:pt x="3200496" y="844582"/>
                  </a:lnTo>
                  <a:cubicBezTo>
                    <a:pt x="3200496" y="814197"/>
                    <a:pt x="3209925" y="787479"/>
                    <a:pt x="3228785" y="768620"/>
                  </a:cubicBezTo>
                  <a:cubicBezTo>
                    <a:pt x="3248168" y="749237"/>
                    <a:pt x="3274886" y="739807"/>
                    <a:pt x="3305270" y="739807"/>
                  </a:cubicBezTo>
                  <a:cubicBezTo>
                    <a:pt x="3323082" y="739807"/>
                    <a:pt x="3342466" y="746093"/>
                    <a:pt x="3356610" y="753428"/>
                  </a:cubicBezTo>
                  <a:cubicBezTo>
                    <a:pt x="3356610" y="719376"/>
                    <a:pt x="3356610" y="665417"/>
                    <a:pt x="3356610" y="665417"/>
                  </a:cubicBezTo>
                  <a:cubicBezTo>
                    <a:pt x="3356610" y="650225"/>
                    <a:pt x="3368136" y="638175"/>
                    <a:pt x="3383328" y="638175"/>
                  </a:cubicBezTo>
                  <a:close/>
                  <a:moveTo>
                    <a:pt x="1897285" y="638175"/>
                  </a:moveTo>
                  <a:cubicBezTo>
                    <a:pt x="1914049" y="638175"/>
                    <a:pt x="1927670" y="651796"/>
                    <a:pt x="1927670" y="668560"/>
                  </a:cubicBezTo>
                  <a:cubicBezTo>
                    <a:pt x="1927670" y="685324"/>
                    <a:pt x="1914049" y="698945"/>
                    <a:pt x="1897285" y="698945"/>
                  </a:cubicBezTo>
                  <a:cubicBezTo>
                    <a:pt x="1880521" y="698945"/>
                    <a:pt x="1866900" y="685324"/>
                    <a:pt x="1866900" y="668560"/>
                  </a:cubicBezTo>
                  <a:cubicBezTo>
                    <a:pt x="1866900" y="651796"/>
                    <a:pt x="1880521" y="638175"/>
                    <a:pt x="1897285" y="638175"/>
                  </a:cubicBezTo>
                  <a:close/>
                  <a:moveTo>
                    <a:pt x="1713167" y="638175"/>
                  </a:moveTo>
                  <a:cubicBezTo>
                    <a:pt x="1727835" y="638175"/>
                    <a:pt x="1739884" y="650225"/>
                    <a:pt x="1739884" y="665417"/>
                  </a:cubicBezTo>
                  <a:lnTo>
                    <a:pt x="1739884" y="745046"/>
                  </a:lnTo>
                  <a:lnTo>
                    <a:pt x="1790700" y="745046"/>
                  </a:lnTo>
                  <a:cubicBezTo>
                    <a:pt x="1805892" y="745046"/>
                    <a:pt x="1817942" y="756047"/>
                    <a:pt x="1817942" y="770715"/>
                  </a:cubicBezTo>
                  <a:cubicBezTo>
                    <a:pt x="1817942" y="786432"/>
                    <a:pt x="1806416" y="796909"/>
                    <a:pt x="1790700" y="796909"/>
                  </a:cubicBezTo>
                  <a:lnTo>
                    <a:pt x="1739884" y="796909"/>
                  </a:lnTo>
                  <a:lnTo>
                    <a:pt x="1739884" y="933641"/>
                  </a:lnTo>
                  <a:cubicBezTo>
                    <a:pt x="1739884" y="953548"/>
                    <a:pt x="1750362" y="966121"/>
                    <a:pt x="1763982" y="966121"/>
                  </a:cubicBezTo>
                  <a:cubicBezTo>
                    <a:pt x="1779175" y="966121"/>
                    <a:pt x="1781794" y="961930"/>
                    <a:pt x="1791748" y="961930"/>
                  </a:cubicBezTo>
                  <a:cubicBezTo>
                    <a:pt x="1804845" y="961930"/>
                    <a:pt x="1817942" y="971360"/>
                    <a:pt x="1817942" y="987076"/>
                  </a:cubicBezTo>
                  <a:cubicBezTo>
                    <a:pt x="1817942" y="1000173"/>
                    <a:pt x="1807988" y="1010126"/>
                    <a:pt x="1794891" y="1012746"/>
                  </a:cubicBezTo>
                  <a:cubicBezTo>
                    <a:pt x="1784414" y="1014841"/>
                    <a:pt x="1774460" y="1015890"/>
                    <a:pt x="1763982" y="1015890"/>
                  </a:cubicBezTo>
                  <a:cubicBezTo>
                    <a:pt x="1721025" y="1015890"/>
                    <a:pt x="1685925" y="982361"/>
                    <a:pt x="1685925" y="934164"/>
                  </a:cubicBezTo>
                  <a:lnTo>
                    <a:pt x="1685925" y="665417"/>
                  </a:lnTo>
                  <a:cubicBezTo>
                    <a:pt x="1685925" y="650225"/>
                    <a:pt x="1697974" y="638175"/>
                    <a:pt x="1713167" y="638175"/>
                  </a:cubicBezTo>
                  <a:close/>
                  <a:moveTo>
                    <a:pt x="478108" y="638175"/>
                  </a:moveTo>
                  <a:cubicBezTo>
                    <a:pt x="488585" y="638175"/>
                    <a:pt x="499063" y="639223"/>
                    <a:pt x="509540" y="640794"/>
                  </a:cubicBezTo>
                  <a:cubicBezTo>
                    <a:pt x="522637" y="642890"/>
                    <a:pt x="532067" y="653891"/>
                    <a:pt x="532067" y="666988"/>
                  </a:cubicBezTo>
                  <a:cubicBezTo>
                    <a:pt x="532067" y="680609"/>
                    <a:pt x="520541" y="691610"/>
                    <a:pt x="505873" y="691610"/>
                  </a:cubicBezTo>
                  <a:cubicBezTo>
                    <a:pt x="498539" y="691610"/>
                    <a:pt x="497491" y="688467"/>
                    <a:pt x="478108" y="688467"/>
                  </a:cubicBezTo>
                  <a:cubicBezTo>
                    <a:pt x="465011" y="688467"/>
                    <a:pt x="454009" y="698945"/>
                    <a:pt x="454009" y="712041"/>
                  </a:cubicBezTo>
                  <a:lnTo>
                    <a:pt x="454009" y="745046"/>
                  </a:lnTo>
                  <a:lnTo>
                    <a:pt x="505349" y="745046"/>
                  </a:lnTo>
                  <a:cubicBezTo>
                    <a:pt x="520541" y="745046"/>
                    <a:pt x="532067" y="756047"/>
                    <a:pt x="532067" y="770715"/>
                  </a:cubicBezTo>
                  <a:cubicBezTo>
                    <a:pt x="532067" y="785908"/>
                    <a:pt x="520018" y="796385"/>
                    <a:pt x="505349" y="796385"/>
                  </a:cubicBezTo>
                  <a:lnTo>
                    <a:pt x="454009" y="796385"/>
                  </a:lnTo>
                  <a:lnTo>
                    <a:pt x="454009" y="988647"/>
                  </a:lnTo>
                  <a:cubicBezTo>
                    <a:pt x="454009" y="1003840"/>
                    <a:pt x="441960" y="1015890"/>
                    <a:pt x="427292" y="1015890"/>
                  </a:cubicBezTo>
                  <a:cubicBezTo>
                    <a:pt x="412099" y="1015890"/>
                    <a:pt x="400050" y="1003840"/>
                    <a:pt x="400050" y="988647"/>
                  </a:cubicBezTo>
                  <a:lnTo>
                    <a:pt x="400050" y="716232"/>
                  </a:lnTo>
                  <a:cubicBezTo>
                    <a:pt x="400050" y="673275"/>
                    <a:pt x="435150" y="638175"/>
                    <a:pt x="478108" y="638175"/>
                  </a:cubicBezTo>
                  <a:close/>
                  <a:moveTo>
                    <a:pt x="30385" y="638175"/>
                  </a:moveTo>
                  <a:cubicBezTo>
                    <a:pt x="47149" y="638175"/>
                    <a:pt x="60770" y="651796"/>
                    <a:pt x="60770" y="668560"/>
                  </a:cubicBezTo>
                  <a:cubicBezTo>
                    <a:pt x="60770" y="685324"/>
                    <a:pt x="47149" y="698945"/>
                    <a:pt x="30385" y="698945"/>
                  </a:cubicBezTo>
                  <a:cubicBezTo>
                    <a:pt x="13621" y="698945"/>
                    <a:pt x="0" y="685324"/>
                    <a:pt x="0" y="668560"/>
                  </a:cubicBezTo>
                  <a:cubicBezTo>
                    <a:pt x="0" y="651796"/>
                    <a:pt x="13621" y="638175"/>
                    <a:pt x="30385" y="638175"/>
                  </a:cubicBezTo>
                  <a:close/>
                  <a:moveTo>
                    <a:pt x="3764661" y="258794"/>
                  </a:moveTo>
                  <a:cubicBezTo>
                    <a:pt x="3719084" y="258794"/>
                    <a:pt x="3716465" y="283416"/>
                    <a:pt x="3716465" y="292322"/>
                  </a:cubicBezTo>
                  <a:cubicBezTo>
                    <a:pt x="3716465" y="301753"/>
                    <a:pt x="3719084" y="327946"/>
                    <a:pt x="3764661" y="327946"/>
                  </a:cubicBezTo>
                  <a:cubicBezTo>
                    <a:pt x="3782473" y="327946"/>
                    <a:pt x="3801856" y="325326"/>
                    <a:pt x="3818620" y="321135"/>
                  </a:cubicBezTo>
                  <a:lnTo>
                    <a:pt x="3818620" y="258794"/>
                  </a:lnTo>
                  <a:close/>
                  <a:moveTo>
                    <a:pt x="2040636" y="258794"/>
                  </a:moveTo>
                  <a:cubicBezTo>
                    <a:pt x="1995059" y="258794"/>
                    <a:pt x="1992440" y="283417"/>
                    <a:pt x="1992440" y="292322"/>
                  </a:cubicBezTo>
                  <a:cubicBezTo>
                    <a:pt x="1992440" y="301753"/>
                    <a:pt x="1995059" y="327946"/>
                    <a:pt x="2040636" y="327946"/>
                  </a:cubicBezTo>
                  <a:cubicBezTo>
                    <a:pt x="2058448" y="327946"/>
                    <a:pt x="2077831" y="325326"/>
                    <a:pt x="2094595" y="321135"/>
                  </a:cubicBezTo>
                  <a:lnTo>
                    <a:pt x="2094595" y="258794"/>
                  </a:lnTo>
                  <a:close/>
                  <a:moveTo>
                    <a:pt x="1288161" y="258794"/>
                  </a:moveTo>
                  <a:cubicBezTo>
                    <a:pt x="1242584" y="258794"/>
                    <a:pt x="1239965" y="283416"/>
                    <a:pt x="1239965" y="292322"/>
                  </a:cubicBezTo>
                  <a:cubicBezTo>
                    <a:pt x="1239965" y="301753"/>
                    <a:pt x="1242584" y="327946"/>
                    <a:pt x="1288161" y="327946"/>
                  </a:cubicBezTo>
                  <a:cubicBezTo>
                    <a:pt x="1305973" y="327946"/>
                    <a:pt x="1325356" y="325326"/>
                    <a:pt x="1342120" y="321135"/>
                  </a:cubicBezTo>
                  <a:lnTo>
                    <a:pt x="1342120" y="258794"/>
                  </a:lnTo>
                  <a:close/>
                  <a:moveTo>
                    <a:pt x="4210146" y="151400"/>
                  </a:moveTo>
                  <a:cubicBezTo>
                    <a:pt x="4177142" y="151400"/>
                    <a:pt x="4159330" y="171307"/>
                    <a:pt x="4159330" y="215313"/>
                  </a:cubicBezTo>
                  <a:lnTo>
                    <a:pt x="4261485" y="215313"/>
                  </a:lnTo>
                  <a:cubicBezTo>
                    <a:pt x="4261485" y="171831"/>
                    <a:pt x="4243674" y="151400"/>
                    <a:pt x="4210146" y="151400"/>
                  </a:cubicBezTo>
                  <a:close/>
                  <a:moveTo>
                    <a:pt x="2862834" y="151400"/>
                  </a:moveTo>
                  <a:cubicBezTo>
                    <a:pt x="2827211" y="151400"/>
                    <a:pt x="2806780" y="171831"/>
                    <a:pt x="2806780" y="207455"/>
                  </a:cubicBezTo>
                  <a:lnTo>
                    <a:pt x="2806780" y="272415"/>
                  </a:lnTo>
                  <a:cubicBezTo>
                    <a:pt x="2806780" y="307515"/>
                    <a:pt x="2827211" y="327946"/>
                    <a:pt x="2862834" y="327946"/>
                  </a:cubicBezTo>
                  <a:cubicBezTo>
                    <a:pt x="2898458" y="327946"/>
                    <a:pt x="2918889" y="307515"/>
                    <a:pt x="2918889" y="272415"/>
                  </a:cubicBezTo>
                  <a:lnTo>
                    <a:pt x="2918889" y="207455"/>
                  </a:lnTo>
                  <a:cubicBezTo>
                    <a:pt x="2918889" y="174451"/>
                    <a:pt x="2897410" y="151400"/>
                    <a:pt x="2862834" y="151400"/>
                  </a:cubicBezTo>
                  <a:close/>
                  <a:moveTo>
                    <a:pt x="4210146" y="101632"/>
                  </a:moveTo>
                  <a:cubicBezTo>
                    <a:pt x="4241054" y="101632"/>
                    <a:pt x="4267248" y="111586"/>
                    <a:pt x="4286108" y="130969"/>
                  </a:cubicBezTo>
                  <a:cubicBezTo>
                    <a:pt x="4304966" y="149828"/>
                    <a:pt x="4315444" y="176022"/>
                    <a:pt x="4315444" y="206407"/>
                  </a:cubicBezTo>
                  <a:lnTo>
                    <a:pt x="4315444" y="231029"/>
                  </a:lnTo>
                  <a:cubicBezTo>
                    <a:pt x="4315444" y="249889"/>
                    <a:pt x="4300252" y="265081"/>
                    <a:pt x="4281392" y="265081"/>
                  </a:cubicBezTo>
                  <a:lnTo>
                    <a:pt x="4159330" y="265081"/>
                  </a:lnTo>
                  <a:cubicBezTo>
                    <a:pt x="4159330" y="286560"/>
                    <a:pt x="4162996" y="300704"/>
                    <a:pt x="4169807" y="310134"/>
                  </a:cubicBezTo>
                  <a:cubicBezTo>
                    <a:pt x="4178713" y="321659"/>
                    <a:pt x="4192334" y="327946"/>
                    <a:pt x="4210146" y="327946"/>
                  </a:cubicBezTo>
                  <a:cubicBezTo>
                    <a:pt x="4230052" y="327946"/>
                    <a:pt x="4248912" y="322183"/>
                    <a:pt x="4266724" y="314326"/>
                  </a:cubicBezTo>
                  <a:cubicBezTo>
                    <a:pt x="4270391" y="312753"/>
                    <a:pt x="4274058" y="311706"/>
                    <a:pt x="4277726" y="311706"/>
                  </a:cubicBezTo>
                  <a:cubicBezTo>
                    <a:pt x="4290822" y="311706"/>
                    <a:pt x="4303396" y="322707"/>
                    <a:pt x="4303396" y="336328"/>
                  </a:cubicBezTo>
                  <a:cubicBezTo>
                    <a:pt x="4303396" y="346281"/>
                    <a:pt x="4299204" y="355187"/>
                    <a:pt x="4289774" y="359902"/>
                  </a:cubicBezTo>
                  <a:cubicBezTo>
                    <a:pt x="4264628" y="371951"/>
                    <a:pt x="4237911" y="377714"/>
                    <a:pt x="4210146" y="377714"/>
                  </a:cubicBezTo>
                  <a:cubicBezTo>
                    <a:pt x="4179760" y="377714"/>
                    <a:pt x="4153567" y="367760"/>
                    <a:pt x="4134184" y="348377"/>
                  </a:cubicBezTo>
                  <a:cubicBezTo>
                    <a:pt x="4115324" y="329517"/>
                    <a:pt x="4105370" y="303324"/>
                    <a:pt x="4105370" y="272415"/>
                  </a:cubicBezTo>
                  <a:lnTo>
                    <a:pt x="4105370" y="206407"/>
                  </a:lnTo>
                  <a:cubicBezTo>
                    <a:pt x="4105370" y="176022"/>
                    <a:pt x="4115324" y="149828"/>
                    <a:pt x="4134184" y="130969"/>
                  </a:cubicBezTo>
                  <a:cubicBezTo>
                    <a:pt x="4153567" y="111586"/>
                    <a:pt x="4179760" y="101632"/>
                    <a:pt x="4210146" y="101632"/>
                  </a:cubicBezTo>
                  <a:close/>
                  <a:moveTo>
                    <a:pt x="4011882" y="101632"/>
                  </a:moveTo>
                  <a:cubicBezTo>
                    <a:pt x="4024980" y="101632"/>
                    <a:pt x="4038076" y="103204"/>
                    <a:pt x="4051173" y="105823"/>
                  </a:cubicBezTo>
                  <a:cubicBezTo>
                    <a:pt x="4063746" y="108442"/>
                    <a:pt x="4072652" y="118920"/>
                    <a:pt x="4072652" y="131493"/>
                  </a:cubicBezTo>
                  <a:cubicBezTo>
                    <a:pt x="4072652" y="145637"/>
                    <a:pt x="4062174" y="156639"/>
                    <a:pt x="4046982" y="156639"/>
                  </a:cubicBezTo>
                  <a:cubicBezTo>
                    <a:pt x="4043839" y="156639"/>
                    <a:pt x="4042267" y="156639"/>
                    <a:pt x="4038076" y="155591"/>
                  </a:cubicBezTo>
                  <a:cubicBezTo>
                    <a:pt x="4029694" y="153495"/>
                    <a:pt x="4020264" y="151400"/>
                    <a:pt x="4011882" y="151400"/>
                  </a:cubicBezTo>
                  <a:cubicBezTo>
                    <a:pt x="3998786" y="151400"/>
                    <a:pt x="3987784" y="162401"/>
                    <a:pt x="3987784" y="175498"/>
                  </a:cubicBezTo>
                  <a:lnTo>
                    <a:pt x="3987784" y="350472"/>
                  </a:lnTo>
                  <a:cubicBezTo>
                    <a:pt x="3987784" y="365665"/>
                    <a:pt x="3975735" y="377714"/>
                    <a:pt x="3961067" y="377714"/>
                  </a:cubicBezTo>
                  <a:cubicBezTo>
                    <a:pt x="3945874" y="377714"/>
                    <a:pt x="3933825" y="365665"/>
                    <a:pt x="3933825" y="350472"/>
                  </a:cubicBezTo>
                  <a:lnTo>
                    <a:pt x="3933825" y="179689"/>
                  </a:lnTo>
                  <a:cubicBezTo>
                    <a:pt x="3933825" y="135160"/>
                    <a:pt x="3967353" y="101632"/>
                    <a:pt x="4011882" y="101632"/>
                  </a:cubicBezTo>
                  <a:close/>
                  <a:moveTo>
                    <a:pt x="3781949" y="101632"/>
                  </a:moveTo>
                  <a:cubicBezTo>
                    <a:pt x="3840623" y="101632"/>
                    <a:pt x="3872580" y="144066"/>
                    <a:pt x="3872580" y="190691"/>
                  </a:cubicBezTo>
                  <a:lnTo>
                    <a:pt x="3872580" y="332137"/>
                  </a:lnTo>
                  <a:cubicBezTo>
                    <a:pt x="3872580" y="346805"/>
                    <a:pt x="3863150" y="359378"/>
                    <a:pt x="3849529" y="364093"/>
                  </a:cubicBezTo>
                  <a:cubicBezTo>
                    <a:pt x="3823859" y="372999"/>
                    <a:pt x="3793998" y="377714"/>
                    <a:pt x="3764661" y="377714"/>
                  </a:cubicBezTo>
                  <a:cubicBezTo>
                    <a:pt x="3732705" y="377714"/>
                    <a:pt x="3707559" y="369856"/>
                    <a:pt x="3689747" y="354664"/>
                  </a:cubicBezTo>
                  <a:cubicBezTo>
                    <a:pt x="3671935" y="339472"/>
                    <a:pt x="3662506" y="317992"/>
                    <a:pt x="3662506" y="292322"/>
                  </a:cubicBezTo>
                  <a:cubicBezTo>
                    <a:pt x="3662506" y="266652"/>
                    <a:pt x="3671935" y="246746"/>
                    <a:pt x="3689747" y="232077"/>
                  </a:cubicBezTo>
                  <a:cubicBezTo>
                    <a:pt x="3707559" y="216885"/>
                    <a:pt x="3732705" y="209027"/>
                    <a:pt x="3764661" y="209027"/>
                  </a:cubicBezTo>
                  <a:lnTo>
                    <a:pt x="3818620" y="209027"/>
                  </a:lnTo>
                  <a:lnTo>
                    <a:pt x="3818620" y="190691"/>
                  </a:lnTo>
                  <a:cubicBezTo>
                    <a:pt x="3818620" y="168688"/>
                    <a:pt x="3802380" y="151400"/>
                    <a:pt x="3775138" y="151400"/>
                  </a:cubicBezTo>
                  <a:cubicBezTo>
                    <a:pt x="3750516" y="151400"/>
                    <a:pt x="3736896" y="154543"/>
                    <a:pt x="3718560" y="165545"/>
                  </a:cubicBezTo>
                  <a:cubicBezTo>
                    <a:pt x="3714369" y="168164"/>
                    <a:pt x="3708606" y="170259"/>
                    <a:pt x="3703892" y="170259"/>
                  </a:cubicBezTo>
                  <a:cubicBezTo>
                    <a:pt x="3689747" y="170259"/>
                    <a:pt x="3678222" y="159782"/>
                    <a:pt x="3678222" y="146685"/>
                  </a:cubicBezTo>
                  <a:cubicBezTo>
                    <a:pt x="3678222" y="137255"/>
                    <a:pt x="3682413" y="127826"/>
                    <a:pt x="3691319" y="122587"/>
                  </a:cubicBezTo>
                  <a:cubicBezTo>
                    <a:pt x="3719608" y="106347"/>
                    <a:pt x="3744230" y="101632"/>
                    <a:pt x="3781949" y="101632"/>
                  </a:cubicBezTo>
                  <a:close/>
                  <a:moveTo>
                    <a:pt x="3251454" y="101632"/>
                  </a:moveTo>
                  <a:cubicBezTo>
                    <a:pt x="3287078" y="101632"/>
                    <a:pt x="3305413" y="106871"/>
                    <a:pt x="3322701" y="114729"/>
                  </a:cubicBezTo>
                  <a:cubicBezTo>
                    <a:pt x="3333178" y="118920"/>
                    <a:pt x="3339989" y="128350"/>
                    <a:pt x="3339989" y="139351"/>
                  </a:cubicBezTo>
                  <a:cubicBezTo>
                    <a:pt x="3339989" y="152972"/>
                    <a:pt x="3328988" y="164497"/>
                    <a:pt x="3314843" y="164497"/>
                  </a:cubicBezTo>
                  <a:cubicBezTo>
                    <a:pt x="3311176" y="164497"/>
                    <a:pt x="3305937" y="163449"/>
                    <a:pt x="3302270" y="161878"/>
                  </a:cubicBezTo>
                  <a:cubicBezTo>
                    <a:pt x="3289173" y="155591"/>
                    <a:pt x="3267694" y="151400"/>
                    <a:pt x="3250406" y="151400"/>
                  </a:cubicBezTo>
                  <a:cubicBezTo>
                    <a:pt x="3228928" y="151400"/>
                    <a:pt x="3214783" y="161878"/>
                    <a:pt x="3214783" y="179689"/>
                  </a:cubicBezTo>
                  <a:cubicBezTo>
                    <a:pt x="3214783" y="193310"/>
                    <a:pt x="3225260" y="201692"/>
                    <a:pt x="3236262" y="205359"/>
                  </a:cubicBezTo>
                  <a:lnTo>
                    <a:pt x="3287602" y="222123"/>
                  </a:lnTo>
                  <a:cubicBezTo>
                    <a:pt x="3322177" y="233648"/>
                    <a:pt x="3343132" y="257223"/>
                    <a:pt x="3343132" y="295466"/>
                  </a:cubicBezTo>
                  <a:cubicBezTo>
                    <a:pt x="3343132" y="341567"/>
                    <a:pt x="3305937" y="377714"/>
                    <a:pt x="3249882" y="377714"/>
                  </a:cubicBezTo>
                  <a:cubicBezTo>
                    <a:pt x="3218974" y="377714"/>
                    <a:pt x="3193828" y="371951"/>
                    <a:pt x="3174444" y="363045"/>
                  </a:cubicBezTo>
                  <a:cubicBezTo>
                    <a:pt x="3164491" y="358331"/>
                    <a:pt x="3158204" y="349425"/>
                    <a:pt x="3158204" y="338947"/>
                  </a:cubicBezTo>
                  <a:cubicBezTo>
                    <a:pt x="3158204" y="325326"/>
                    <a:pt x="3169730" y="312753"/>
                    <a:pt x="3184398" y="312753"/>
                  </a:cubicBezTo>
                  <a:cubicBezTo>
                    <a:pt x="3188066" y="312753"/>
                    <a:pt x="3192780" y="314326"/>
                    <a:pt x="3196447" y="315897"/>
                  </a:cubicBezTo>
                  <a:cubicBezTo>
                    <a:pt x="3210592" y="323231"/>
                    <a:pt x="3227880" y="327946"/>
                    <a:pt x="3250930" y="327946"/>
                  </a:cubicBezTo>
                  <a:cubicBezTo>
                    <a:pt x="3276076" y="327946"/>
                    <a:pt x="3289173" y="318516"/>
                    <a:pt x="3289173" y="300704"/>
                  </a:cubicBezTo>
                  <a:cubicBezTo>
                    <a:pt x="3289173" y="281321"/>
                    <a:pt x="3273457" y="275034"/>
                    <a:pt x="3254074" y="268224"/>
                  </a:cubicBezTo>
                  <a:lnTo>
                    <a:pt x="3211116" y="252508"/>
                  </a:lnTo>
                  <a:cubicBezTo>
                    <a:pt x="3182826" y="242031"/>
                    <a:pt x="3160824" y="220028"/>
                    <a:pt x="3160824" y="180737"/>
                  </a:cubicBezTo>
                  <a:cubicBezTo>
                    <a:pt x="3160824" y="134636"/>
                    <a:pt x="3199067" y="101632"/>
                    <a:pt x="3251454" y="101632"/>
                  </a:cubicBezTo>
                  <a:close/>
                  <a:moveTo>
                    <a:pt x="2862834" y="101632"/>
                  </a:moveTo>
                  <a:cubicBezTo>
                    <a:pt x="2894790" y="101632"/>
                    <a:pt x="2922556" y="112110"/>
                    <a:pt x="2942463" y="132017"/>
                  </a:cubicBezTo>
                  <a:cubicBezTo>
                    <a:pt x="2962370" y="151924"/>
                    <a:pt x="2972848" y="179689"/>
                    <a:pt x="2972848" y="211646"/>
                  </a:cubicBezTo>
                  <a:lnTo>
                    <a:pt x="2972848" y="267700"/>
                  </a:lnTo>
                  <a:cubicBezTo>
                    <a:pt x="2972848" y="299657"/>
                    <a:pt x="2962370" y="327422"/>
                    <a:pt x="2942463" y="347329"/>
                  </a:cubicBezTo>
                  <a:cubicBezTo>
                    <a:pt x="2922556" y="367237"/>
                    <a:pt x="2894790" y="377714"/>
                    <a:pt x="2862834" y="377714"/>
                  </a:cubicBezTo>
                  <a:cubicBezTo>
                    <a:pt x="2830878" y="377714"/>
                    <a:pt x="2803112" y="367237"/>
                    <a:pt x="2783205" y="347329"/>
                  </a:cubicBezTo>
                  <a:cubicBezTo>
                    <a:pt x="2763298" y="327422"/>
                    <a:pt x="2752820" y="299657"/>
                    <a:pt x="2752820" y="267700"/>
                  </a:cubicBezTo>
                  <a:lnTo>
                    <a:pt x="2752820" y="211646"/>
                  </a:lnTo>
                  <a:cubicBezTo>
                    <a:pt x="2752820" y="179689"/>
                    <a:pt x="2763298" y="151924"/>
                    <a:pt x="2783205" y="132017"/>
                  </a:cubicBezTo>
                  <a:cubicBezTo>
                    <a:pt x="2803112" y="112110"/>
                    <a:pt x="2830878" y="101632"/>
                    <a:pt x="2862834" y="101632"/>
                  </a:cubicBezTo>
                  <a:close/>
                  <a:moveTo>
                    <a:pt x="2214515" y="101632"/>
                  </a:moveTo>
                  <a:cubicBezTo>
                    <a:pt x="2225516" y="101632"/>
                    <a:pt x="2235470" y="108442"/>
                    <a:pt x="2239137" y="118920"/>
                  </a:cubicBezTo>
                  <a:lnTo>
                    <a:pt x="2302002" y="291275"/>
                  </a:lnTo>
                  <a:lnTo>
                    <a:pt x="2355961" y="119968"/>
                  </a:lnTo>
                  <a:cubicBezTo>
                    <a:pt x="2359628" y="108966"/>
                    <a:pt x="2370106" y="101632"/>
                    <a:pt x="2381107" y="101632"/>
                  </a:cubicBezTo>
                  <a:cubicBezTo>
                    <a:pt x="2395252" y="101632"/>
                    <a:pt x="2408872" y="113157"/>
                    <a:pt x="2408872" y="128873"/>
                  </a:cubicBezTo>
                  <a:cubicBezTo>
                    <a:pt x="2408872" y="131493"/>
                    <a:pt x="2408349" y="134636"/>
                    <a:pt x="2407301" y="137255"/>
                  </a:cubicBezTo>
                  <a:lnTo>
                    <a:pt x="2313528" y="417529"/>
                  </a:lnTo>
                  <a:cubicBezTo>
                    <a:pt x="2299383" y="460486"/>
                    <a:pt x="2262712" y="489299"/>
                    <a:pt x="2212943" y="489299"/>
                  </a:cubicBezTo>
                  <a:cubicBezTo>
                    <a:pt x="2198799" y="489299"/>
                    <a:pt x="2186226" y="479346"/>
                    <a:pt x="2186226" y="463629"/>
                  </a:cubicBezTo>
                  <a:cubicBezTo>
                    <a:pt x="2186226" y="450009"/>
                    <a:pt x="2197751" y="439007"/>
                    <a:pt x="2211896" y="438483"/>
                  </a:cubicBezTo>
                  <a:cubicBezTo>
                    <a:pt x="2234946" y="437436"/>
                    <a:pt x="2254854" y="428006"/>
                    <a:pt x="2262188" y="404956"/>
                  </a:cubicBezTo>
                  <a:lnTo>
                    <a:pt x="2275284" y="361998"/>
                  </a:lnTo>
                  <a:lnTo>
                    <a:pt x="2188845" y="138303"/>
                  </a:lnTo>
                  <a:cubicBezTo>
                    <a:pt x="2187797" y="135160"/>
                    <a:pt x="2186750" y="131493"/>
                    <a:pt x="2186750" y="128350"/>
                  </a:cubicBezTo>
                  <a:cubicBezTo>
                    <a:pt x="2186750" y="114729"/>
                    <a:pt x="2199322" y="101632"/>
                    <a:pt x="2214515" y="101632"/>
                  </a:cubicBezTo>
                  <a:close/>
                  <a:moveTo>
                    <a:pt x="2057924" y="101632"/>
                  </a:moveTo>
                  <a:cubicBezTo>
                    <a:pt x="2116598" y="101632"/>
                    <a:pt x="2148554" y="144066"/>
                    <a:pt x="2148554" y="190691"/>
                  </a:cubicBezTo>
                  <a:lnTo>
                    <a:pt x="2148554" y="332137"/>
                  </a:lnTo>
                  <a:cubicBezTo>
                    <a:pt x="2148554" y="346805"/>
                    <a:pt x="2139124" y="359378"/>
                    <a:pt x="2125504" y="364093"/>
                  </a:cubicBezTo>
                  <a:cubicBezTo>
                    <a:pt x="2099834" y="372999"/>
                    <a:pt x="2069973" y="377714"/>
                    <a:pt x="2040636" y="377714"/>
                  </a:cubicBezTo>
                  <a:cubicBezTo>
                    <a:pt x="2008680" y="377714"/>
                    <a:pt x="1983534" y="369856"/>
                    <a:pt x="1965722" y="354664"/>
                  </a:cubicBezTo>
                  <a:cubicBezTo>
                    <a:pt x="1947910" y="339472"/>
                    <a:pt x="1938480" y="317992"/>
                    <a:pt x="1938480" y="292322"/>
                  </a:cubicBezTo>
                  <a:cubicBezTo>
                    <a:pt x="1938480" y="266652"/>
                    <a:pt x="1947910" y="246746"/>
                    <a:pt x="1965722" y="232077"/>
                  </a:cubicBezTo>
                  <a:cubicBezTo>
                    <a:pt x="1983534" y="216885"/>
                    <a:pt x="2008680" y="209027"/>
                    <a:pt x="2040636" y="209027"/>
                  </a:cubicBezTo>
                  <a:lnTo>
                    <a:pt x="2094595" y="209027"/>
                  </a:lnTo>
                  <a:lnTo>
                    <a:pt x="2094595" y="190691"/>
                  </a:lnTo>
                  <a:cubicBezTo>
                    <a:pt x="2094595" y="168688"/>
                    <a:pt x="2078355" y="151400"/>
                    <a:pt x="2051114" y="151400"/>
                  </a:cubicBezTo>
                  <a:cubicBezTo>
                    <a:pt x="2026492" y="151400"/>
                    <a:pt x="2012871" y="154543"/>
                    <a:pt x="1994535" y="165545"/>
                  </a:cubicBezTo>
                  <a:cubicBezTo>
                    <a:pt x="1990344" y="168164"/>
                    <a:pt x="1984582" y="170259"/>
                    <a:pt x="1979867" y="170259"/>
                  </a:cubicBezTo>
                  <a:cubicBezTo>
                    <a:pt x="1965722" y="170259"/>
                    <a:pt x="1954197" y="159782"/>
                    <a:pt x="1954197" y="146685"/>
                  </a:cubicBezTo>
                  <a:cubicBezTo>
                    <a:pt x="1954197" y="137255"/>
                    <a:pt x="1958388" y="127826"/>
                    <a:pt x="1967294" y="122587"/>
                  </a:cubicBezTo>
                  <a:cubicBezTo>
                    <a:pt x="1995583" y="106347"/>
                    <a:pt x="2020205" y="101632"/>
                    <a:pt x="2057924" y="101632"/>
                  </a:cubicBezTo>
                  <a:close/>
                  <a:moveTo>
                    <a:pt x="1586913" y="101632"/>
                  </a:moveTo>
                  <a:cubicBezTo>
                    <a:pt x="1598438" y="101632"/>
                    <a:pt x="1609963" y="108966"/>
                    <a:pt x="1613107" y="120492"/>
                  </a:cubicBezTo>
                  <a:lnTo>
                    <a:pt x="1659731" y="279749"/>
                  </a:lnTo>
                  <a:lnTo>
                    <a:pt x="1703737" y="124159"/>
                  </a:lnTo>
                  <a:cubicBezTo>
                    <a:pt x="1707404" y="111062"/>
                    <a:pt x="1719453" y="101632"/>
                    <a:pt x="1733074" y="101632"/>
                  </a:cubicBezTo>
                  <a:cubicBezTo>
                    <a:pt x="1746695" y="101632"/>
                    <a:pt x="1759268" y="113681"/>
                    <a:pt x="1761887" y="123111"/>
                  </a:cubicBezTo>
                  <a:lnTo>
                    <a:pt x="1805892" y="279749"/>
                  </a:lnTo>
                  <a:lnTo>
                    <a:pt x="1852517" y="120492"/>
                  </a:lnTo>
                  <a:cubicBezTo>
                    <a:pt x="1855661" y="108966"/>
                    <a:pt x="1867186" y="101632"/>
                    <a:pt x="1878711" y="101632"/>
                  </a:cubicBezTo>
                  <a:cubicBezTo>
                    <a:pt x="1892856" y="101632"/>
                    <a:pt x="1905429" y="113157"/>
                    <a:pt x="1905429" y="128873"/>
                  </a:cubicBezTo>
                  <a:cubicBezTo>
                    <a:pt x="1905429" y="131493"/>
                    <a:pt x="1905429" y="134112"/>
                    <a:pt x="1904381" y="136732"/>
                  </a:cubicBezTo>
                  <a:lnTo>
                    <a:pt x="1834706" y="355711"/>
                  </a:lnTo>
                  <a:cubicBezTo>
                    <a:pt x="1830515" y="368808"/>
                    <a:pt x="1818989" y="377714"/>
                    <a:pt x="1805892" y="377714"/>
                  </a:cubicBezTo>
                  <a:cubicBezTo>
                    <a:pt x="1792272" y="377714"/>
                    <a:pt x="1780223" y="368284"/>
                    <a:pt x="1776556" y="355711"/>
                  </a:cubicBezTo>
                  <a:lnTo>
                    <a:pt x="1733074" y="205359"/>
                  </a:lnTo>
                  <a:lnTo>
                    <a:pt x="1689592" y="355187"/>
                  </a:lnTo>
                  <a:cubicBezTo>
                    <a:pt x="1685925" y="368284"/>
                    <a:pt x="1673876" y="377714"/>
                    <a:pt x="1660255" y="377714"/>
                  </a:cubicBezTo>
                  <a:cubicBezTo>
                    <a:pt x="1646634" y="377714"/>
                    <a:pt x="1635109" y="368808"/>
                    <a:pt x="1630918" y="356235"/>
                  </a:cubicBezTo>
                  <a:lnTo>
                    <a:pt x="1561243" y="136732"/>
                  </a:lnTo>
                  <a:cubicBezTo>
                    <a:pt x="1560195" y="134112"/>
                    <a:pt x="1560195" y="131493"/>
                    <a:pt x="1560195" y="128873"/>
                  </a:cubicBezTo>
                  <a:cubicBezTo>
                    <a:pt x="1560195" y="114729"/>
                    <a:pt x="1571196" y="101632"/>
                    <a:pt x="1586913" y="101632"/>
                  </a:cubicBezTo>
                  <a:close/>
                  <a:moveTo>
                    <a:pt x="1305449" y="101632"/>
                  </a:moveTo>
                  <a:cubicBezTo>
                    <a:pt x="1364123" y="101632"/>
                    <a:pt x="1396079" y="144066"/>
                    <a:pt x="1396079" y="190691"/>
                  </a:cubicBezTo>
                  <a:lnTo>
                    <a:pt x="1396079" y="332137"/>
                  </a:lnTo>
                  <a:cubicBezTo>
                    <a:pt x="1396079" y="346805"/>
                    <a:pt x="1386650" y="359378"/>
                    <a:pt x="1373029" y="364093"/>
                  </a:cubicBezTo>
                  <a:cubicBezTo>
                    <a:pt x="1347359" y="372999"/>
                    <a:pt x="1317498" y="377714"/>
                    <a:pt x="1288161" y="377714"/>
                  </a:cubicBezTo>
                  <a:cubicBezTo>
                    <a:pt x="1256205" y="377714"/>
                    <a:pt x="1231059" y="369856"/>
                    <a:pt x="1213247" y="354664"/>
                  </a:cubicBezTo>
                  <a:cubicBezTo>
                    <a:pt x="1195435" y="339472"/>
                    <a:pt x="1186006" y="317992"/>
                    <a:pt x="1186006" y="292322"/>
                  </a:cubicBezTo>
                  <a:cubicBezTo>
                    <a:pt x="1186006" y="266652"/>
                    <a:pt x="1195435" y="246746"/>
                    <a:pt x="1213247" y="232077"/>
                  </a:cubicBezTo>
                  <a:cubicBezTo>
                    <a:pt x="1231059" y="216885"/>
                    <a:pt x="1256205" y="209027"/>
                    <a:pt x="1288161" y="209027"/>
                  </a:cubicBezTo>
                  <a:lnTo>
                    <a:pt x="1342120" y="209027"/>
                  </a:lnTo>
                  <a:lnTo>
                    <a:pt x="1342120" y="190691"/>
                  </a:lnTo>
                  <a:cubicBezTo>
                    <a:pt x="1342120" y="168688"/>
                    <a:pt x="1325880" y="151400"/>
                    <a:pt x="1298638" y="151400"/>
                  </a:cubicBezTo>
                  <a:cubicBezTo>
                    <a:pt x="1274016" y="151400"/>
                    <a:pt x="1260396" y="154543"/>
                    <a:pt x="1242060" y="165545"/>
                  </a:cubicBezTo>
                  <a:cubicBezTo>
                    <a:pt x="1237869" y="168164"/>
                    <a:pt x="1232107" y="170259"/>
                    <a:pt x="1227392" y="170259"/>
                  </a:cubicBezTo>
                  <a:cubicBezTo>
                    <a:pt x="1213247" y="170259"/>
                    <a:pt x="1201722" y="159782"/>
                    <a:pt x="1201722" y="146685"/>
                  </a:cubicBezTo>
                  <a:cubicBezTo>
                    <a:pt x="1201722" y="137255"/>
                    <a:pt x="1205913" y="127826"/>
                    <a:pt x="1214819" y="122587"/>
                  </a:cubicBezTo>
                  <a:cubicBezTo>
                    <a:pt x="1243108" y="106347"/>
                    <a:pt x="1267730" y="101632"/>
                    <a:pt x="1305449" y="101632"/>
                  </a:cubicBezTo>
                  <a:close/>
                  <a:moveTo>
                    <a:pt x="908304" y="101632"/>
                  </a:moveTo>
                  <a:cubicBezTo>
                    <a:pt x="943928" y="101632"/>
                    <a:pt x="962263" y="106871"/>
                    <a:pt x="979551" y="114729"/>
                  </a:cubicBezTo>
                  <a:cubicBezTo>
                    <a:pt x="990029" y="118920"/>
                    <a:pt x="996839" y="128350"/>
                    <a:pt x="996839" y="139351"/>
                  </a:cubicBezTo>
                  <a:cubicBezTo>
                    <a:pt x="996839" y="152972"/>
                    <a:pt x="985838" y="164497"/>
                    <a:pt x="971693" y="164497"/>
                  </a:cubicBezTo>
                  <a:cubicBezTo>
                    <a:pt x="968026" y="164497"/>
                    <a:pt x="962787" y="163449"/>
                    <a:pt x="959120" y="161878"/>
                  </a:cubicBezTo>
                  <a:cubicBezTo>
                    <a:pt x="946023" y="155591"/>
                    <a:pt x="924544" y="151400"/>
                    <a:pt x="907256" y="151400"/>
                  </a:cubicBezTo>
                  <a:cubicBezTo>
                    <a:pt x="885778" y="151400"/>
                    <a:pt x="871633" y="161878"/>
                    <a:pt x="871633" y="179689"/>
                  </a:cubicBezTo>
                  <a:cubicBezTo>
                    <a:pt x="871633" y="193310"/>
                    <a:pt x="882110" y="201692"/>
                    <a:pt x="893112" y="205359"/>
                  </a:cubicBezTo>
                  <a:lnTo>
                    <a:pt x="944452" y="222123"/>
                  </a:lnTo>
                  <a:cubicBezTo>
                    <a:pt x="979027" y="233648"/>
                    <a:pt x="999982" y="257223"/>
                    <a:pt x="999982" y="295466"/>
                  </a:cubicBezTo>
                  <a:cubicBezTo>
                    <a:pt x="999982" y="341567"/>
                    <a:pt x="962787" y="377714"/>
                    <a:pt x="906733" y="377714"/>
                  </a:cubicBezTo>
                  <a:cubicBezTo>
                    <a:pt x="875824" y="377714"/>
                    <a:pt x="850678" y="371951"/>
                    <a:pt x="831295" y="363045"/>
                  </a:cubicBezTo>
                  <a:cubicBezTo>
                    <a:pt x="821341" y="358331"/>
                    <a:pt x="815054" y="349425"/>
                    <a:pt x="815054" y="338947"/>
                  </a:cubicBezTo>
                  <a:cubicBezTo>
                    <a:pt x="815054" y="325326"/>
                    <a:pt x="826580" y="312753"/>
                    <a:pt x="841248" y="312753"/>
                  </a:cubicBezTo>
                  <a:cubicBezTo>
                    <a:pt x="844915" y="312753"/>
                    <a:pt x="849630" y="314326"/>
                    <a:pt x="853297" y="315897"/>
                  </a:cubicBezTo>
                  <a:cubicBezTo>
                    <a:pt x="867442" y="323231"/>
                    <a:pt x="884730" y="327946"/>
                    <a:pt x="907780" y="327946"/>
                  </a:cubicBezTo>
                  <a:cubicBezTo>
                    <a:pt x="932926" y="327946"/>
                    <a:pt x="946023" y="318516"/>
                    <a:pt x="946023" y="300704"/>
                  </a:cubicBezTo>
                  <a:cubicBezTo>
                    <a:pt x="946023" y="281321"/>
                    <a:pt x="930307" y="275034"/>
                    <a:pt x="910924" y="268224"/>
                  </a:cubicBezTo>
                  <a:lnTo>
                    <a:pt x="867966" y="252508"/>
                  </a:lnTo>
                  <a:cubicBezTo>
                    <a:pt x="839676" y="242031"/>
                    <a:pt x="817674" y="220028"/>
                    <a:pt x="817674" y="180737"/>
                  </a:cubicBezTo>
                  <a:cubicBezTo>
                    <a:pt x="817674" y="134636"/>
                    <a:pt x="855917" y="101632"/>
                    <a:pt x="908304" y="101632"/>
                  </a:cubicBezTo>
                  <a:close/>
                  <a:moveTo>
                    <a:pt x="3427667" y="0"/>
                  </a:moveTo>
                  <a:cubicBezTo>
                    <a:pt x="3442335" y="0"/>
                    <a:pt x="3454384" y="12049"/>
                    <a:pt x="3454384" y="27242"/>
                  </a:cubicBezTo>
                  <a:lnTo>
                    <a:pt x="3454384" y="115253"/>
                  </a:lnTo>
                  <a:cubicBezTo>
                    <a:pt x="3470624" y="107918"/>
                    <a:pt x="3491580" y="101632"/>
                    <a:pt x="3508867" y="101632"/>
                  </a:cubicBezTo>
                  <a:cubicBezTo>
                    <a:pt x="3539776" y="101632"/>
                    <a:pt x="3562302" y="110538"/>
                    <a:pt x="3581686" y="129921"/>
                  </a:cubicBezTo>
                  <a:cubicBezTo>
                    <a:pt x="3600546" y="148781"/>
                    <a:pt x="3610499" y="176022"/>
                    <a:pt x="3610499" y="206407"/>
                  </a:cubicBezTo>
                  <a:lnTo>
                    <a:pt x="3610499" y="350472"/>
                  </a:lnTo>
                  <a:cubicBezTo>
                    <a:pt x="3610499" y="365665"/>
                    <a:pt x="3598450" y="377714"/>
                    <a:pt x="3583258" y="377714"/>
                  </a:cubicBezTo>
                  <a:cubicBezTo>
                    <a:pt x="3568065" y="377714"/>
                    <a:pt x="3556540" y="365665"/>
                    <a:pt x="3556540" y="350472"/>
                  </a:cubicBezTo>
                  <a:lnTo>
                    <a:pt x="3556540" y="202216"/>
                  </a:lnTo>
                  <a:cubicBezTo>
                    <a:pt x="3556540" y="170259"/>
                    <a:pt x="3537680" y="151400"/>
                    <a:pt x="3505200" y="151400"/>
                  </a:cubicBezTo>
                  <a:cubicBezTo>
                    <a:pt x="3486864" y="151400"/>
                    <a:pt x="3469053" y="158210"/>
                    <a:pt x="3454384" y="170259"/>
                  </a:cubicBezTo>
                  <a:lnTo>
                    <a:pt x="3454384" y="350472"/>
                  </a:lnTo>
                  <a:cubicBezTo>
                    <a:pt x="3454384" y="365665"/>
                    <a:pt x="3442335" y="377714"/>
                    <a:pt x="3427667" y="377714"/>
                  </a:cubicBezTo>
                  <a:cubicBezTo>
                    <a:pt x="3412474" y="377714"/>
                    <a:pt x="3400425" y="365665"/>
                    <a:pt x="3400425" y="350472"/>
                  </a:cubicBezTo>
                  <a:lnTo>
                    <a:pt x="3400425" y="27242"/>
                  </a:lnTo>
                  <a:cubicBezTo>
                    <a:pt x="3400425" y="12049"/>
                    <a:pt x="3412474" y="0"/>
                    <a:pt x="3427667" y="0"/>
                  </a:cubicBezTo>
                  <a:close/>
                  <a:moveTo>
                    <a:pt x="2608517" y="0"/>
                  </a:moveTo>
                  <a:cubicBezTo>
                    <a:pt x="2623185" y="0"/>
                    <a:pt x="2635234" y="12049"/>
                    <a:pt x="2635234" y="27242"/>
                  </a:cubicBezTo>
                  <a:lnTo>
                    <a:pt x="2635234" y="106871"/>
                  </a:lnTo>
                  <a:lnTo>
                    <a:pt x="2686050" y="106871"/>
                  </a:lnTo>
                  <a:cubicBezTo>
                    <a:pt x="2701242" y="106871"/>
                    <a:pt x="2713292" y="117872"/>
                    <a:pt x="2713292" y="132540"/>
                  </a:cubicBezTo>
                  <a:cubicBezTo>
                    <a:pt x="2713292" y="148257"/>
                    <a:pt x="2701766" y="158734"/>
                    <a:pt x="2686050" y="158734"/>
                  </a:cubicBezTo>
                  <a:lnTo>
                    <a:pt x="2635234" y="158734"/>
                  </a:lnTo>
                  <a:lnTo>
                    <a:pt x="2635234" y="295466"/>
                  </a:lnTo>
                  <a:cubicBezTo>
                    <a:pt x="2635234" y="315373"/>
                    <a:pt x="2645712" y="327946"/>
                    <a:pt x="2659332" y="327946"/>
                  </a:cubicBezTo>
                  <a:cubicBezTo>
                    <a:pt x="2674525" y="327946"/>
                    <a:pt x="2677144" y="323755"/>
                    <a:pt x="2687098" y="323755"/>
                  </a:cubicBezTo>
                  <a:cubicBezTo>
                    <a:pt x="2700195" y="323755"/>
                    <a:pt x="2713292" y="333185"/>
                    <a:pt x="2713292" y="348901"/>
                  </a:cubicBezTo>
                  <a:cubicBezTo>
                    <a:pt x="2713292" y="361998"/>
                    <a:pt x="2703338" y="371951"/>
                    <a:pt x="2690241" y="374571"/>
                  </a:cubicBezTo>
                  <a:cubicBezTo>
                    <a:pt x="2679764" y="376666"/>
                    <a:pt x="2669810" y="377714"/>
                    <a:pt x="2659332" y="377714"/>
                  </a:cubicBezTo>
                  <a:cubicBezTo>
                    <a:pt x="2616375" y="377714"/>
                    <a:pt x="2581275" y="344187"/>
                    <a:pt x="2581275" y="295990"/>
                  </a:cubicBezTo>
                  <a:lnTo>
                    <a:pt x="2581275" y="27242"/>
                  </a:lnTo>
                  <a:cubicBezTo>
                    <a:pt x="2581275" y="12049"/>
                    <a:pt x="2593324" y="0"/>
                    <a:pt x="2608517" y="0"/>
                  </a:cubicBezTo>
                  <a:close/>
                  <a:moveTo>
                    <a:pt x="745188" y="0"/>
                  </a:moveTo>
                  <a:cubicBezTo>
                    <a:pt x="760905" y="0"/>
                    <a:pt x="772430" y="13621"/>
                    <a:pt x="772430" y="27242"/>
                  </a:cubicBezTo>
                  <a:cubicBezTo>
                    <a:pt x="772430" y="30385"/>
                    <a:pt x="771906" y="33004"/>
                    <a:pt x="770858" y="36148"/>
                  </a:cubicBezTo>
                  <a:lnTo>
                    <a:pt x="745712" y="110538"/>
                  </a:lnTo>
                  <a:cubicBezTo>
                    <a:pt x="742045" y="121539"/>
                    <a:pt x="731044" y="128873"/>
                    <a:pt x="720042" y="128873"/>
                  </a:cubicBezTo>
                  <a:cubicBezTo>
                    <a:pt x="704326" y="128873"/>
                    <a:pt x="692801" y="115253"/>
                    <a:pt x="692801" y="101632"/>
                  </a:cubicBezTo>
                  <a:cubicBezTo>
                    <a:pt x="692801" y="98489"/>
                    <a:pt x="693325" y="95869"/>
                    <a:pt x="694373" y="92726"/>
                  </a:cubicBezTo>
                  <a:lnTo>
                    <a:pt x="719519" y="18336"/>
                  </a:lnTo>
                  <a:cubicBezTo>
                    <a:pt x="723186" y="7334"/>
                    <a:pt x="733663" y="0"/>
                    <a:pt x="745188" y="0"/>
                  </a:cubicBezTo>
                  <a:close/>
                  <a:moveTo>
                    <a:pt x="551117" y="0"/>
                  </a:moveTo>
                  <a:cubicBezTo>
                    <a:pt x="565785" y="0"/>
                    <a:pt x="577834" y="12049"/>
                    <a:pt x="577834" y="27242"/>
                  </a:cubicBezTo>
                  <a:lnTo>
                    <a:pt x="577834" y="106871"/>
                  </a:lnTo>
                  <a:lnTo>
                    <a:pt x="628650" y="106871"/>
                  </a:lnTo>
                  <a:cubicBezTo>
                    <a:pt x="643843" y="106871"/>
                    <a:pt x="655892" y="117872"/>
                    <a:pt x="655892" y="132540"/>
                  </a:cubicBezTo>
                  <a:cubicBezTo>
                    <a:pt x="655892" y="148257"/>
                    <a:pt x="644366" y="158734"/>
                    <a:pt x="628650" y="158734"/>
                  </a:cubicBezTo>
                  <a:lnTo>
                    <a:pt x="577834" y="158734"/>
                  </a:lnTo>
                  <a:lnTo>
                    <a:pt x="577834" y="295466"/>
                  </a:lnTo>
                  <a:cubicBezTo>
                    <a:pt x="577834" y="315373"/>
                    <a:pt x="588312" y="327946"/>
                    <a:pt x="601933" y="327946"/>
                  </a:cubicBezTo>
                  <a:cubicBezTo>
                    <a:pt x="617125" y="327946"/>
                    <a:pt x="619744" y="323755"/>
                    <a:pt x="629698" y="323755"/>
                  </a:cubicBezTo>
                  <a:cubicBezTo>
                    <a:pt x="642795" y="323755"/>
                    <a:pt x="655892" y="333185"/>
                    <a:pt x="655892" y="348901"/>
                  </a:cubicBezTo>
                  <a:cubicBezTo>
                    <a:pt x="655892" y="361998"/>
                    <a:pt x="645938" y="371951"/>
                    <a:pt x="632841" y="374571"/>
                  </a:cubicBezTo>
                  <a:cubicBezTo>
                    <a:pt x="622364" y="376666"/>
                    <a:pt x="612410" y="377714"/>
                    <a:pt x="601933" y="377714"/>
                  </a:cubicBezTo>
                  <a:cubicBezTo>
                    <a:pt x="558975" y="377714"/>
                    <a:pt x="523875" y="344187"/>
                    <a:pt x="523875" y="295990"/>
                  </a:cubicBezTo>
                  <a:lnTo>
                    <a:pt x="523875" y="27242"/>
                  </a:lnTo>
                  <a:cubicBezTo>
                    <a:pt x="523875" y="12049"/>
                    <a:pt x="535924" y="0"/>
                    <a:pt x="551117" y="0"/>
                  </a:cubicBezTo>
                  <a:close/>
                  <a:moveTo>
                    <a:pt x="430435" y="0"/>
                  </a:moveTo>
                  <a:cubicBezTo>
                    <a:pt x="445103" y="0"/>
                    <a:pt x="458200" y="12573"/>
                    <a:pt x="458200" y="27765"/>
                  </a:cubicBezTo>
                  <a:lnTo>
                    <a:pt x="458200" y="349949"/>
                  </a:lnTo>
                  <a:cubicBezTo>
                    <a:pt x="458200" y="365141"/>
                    <a:pt x="445103" y="377714"/>
                    <a:pt x="430435" y="377714"/>
                  </a:cubicBezTo>
                  <a:cubicBezTo>
                    <a:pt x="415242" y="377714"/>
                    <a:pt x="402670" y="365141"/>
                    <a:pt x="402670" y="349949"/>
                  </a:cubicBezTo>
                  <a:lnTo>
                    <a:pt x="402670" y="27765"/>
                  </a:lnTo>
                  <a:cubicBezTo>
                    <a:pt x="402670" y="12573"/>
                    <a:pt x="415242" y="0"/>
                    <a:pt x="430435" y="0"/>
                  </a:cubicBezTo>
                  <a:close/>
                </a:path>
              </a:pathLst>
            </a:custGeom>
            <a:solidFill>
              <a:srgbClr val="143AAA"/>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2700" marR="5080" indent="399415">
                <a:lnSpc>
                  <a:spcPct val="100899"/>
                </a:lnSpc>
                <a:spcBef>
                  <a:spcPts val="90"/>
                </a:spcBef>
              </a:pPr>
              <a:endParaRPr sz="4150" dirty="0">
                <a:latin typeface="NettoOT-Bold"/>
                <a:cs typeface="NettoOT-Bold"/>
              </a:endParaRPr>
            </a:p>
          </p:txBody>
        </p:sp>
      </p:grpSp>
      <p:pic>
        <p:nvPicPr>
          <p:cNvPr id="39" name="object 2">
            <a:extLst>
              <a:ext uri="{FF2B5EF4-FFF2-40B4-BE49-F238E27FC236}">
                <a16:creationId xmlns:a16="http://schemas.microsoft.com/office/drawing/2014/main" id="{E2D30B0D-83C0-334B-F5A8-8F3270469647}"/>
              </a:ext>
              <a:ext uri="{C183D7F6-B498-43B3-948B-1728B52AA6E4}">
                <adec:decorative xmlns:adec="http://schemas.microsoft.com/office/drawing/2017/decorative" val="0"/>
              </a:ext>
            </a:extLst>
          </p:cNvPr>
          <p:cNvPicPr/>
          <p:nvPr/>
        </p:nvPicPr>
        <p:blipFill>
          <a:blip r:embed="rId8" cstate="print"/>
          <a:stretch>
            <a:fillRect/>
          </a:stretch>
        </p:blipFill>
        <p:spPr>
          <a:xfrm>
            <a:off x="13725294" y="6104361"/>
            <a:ext cx="3669318" cy="5203081"/>
          </a:xfrm>
          <a:prstGeom prst="rect">
            <a:avLst/>
          </a:prstGeom>
        </p:spPr>
      </p:pic>
      <p:pic>
        <p:nvPicPr>
          <p:cNvPr id="40" name="Picture 39" descr="Icon&#10;&#10;Description automatically generated">
            <a:extLst>
              <a:ext uri="{FF2B5EF4-FFF2-40B4-BE49-F238E27FC236}">
                <a16:creationId xmlns:a16="http://schemas.microsoft.com/office/drawing/2014/main" id="{AFD90E75-0CA8-FF1D-B484-6F0B34AB3A32}"/>
              </a:ext>
            </a:extLst>
          </p:cNvPr>
          <p:cNvPicPr>
            <a:picLocks noChangeAspect="1"/>
          </p:cNvPicPr>
          <p:nvPr/>
        </p:nvPicPr>
        <p:blipFill rotWithShape="1">
          <a:blip r:embed="rId9">
            <a:extLst>
              <a:ext uri="{28A0092B-C50C-407E-A947-70E740481C1C}">
                <a14:useLocalDpi xmlns:a14="http://schemas.microsoft.com/office/drawing/2010/main"/>
              </a:ext>
            </a:extLst>
          </a:blip>
          <a:srcRect b="15217"/>
          <a:stretch/>
        </p:blipFill>
        <p:spPr>
          <a:xfrm>
            <a:off x="2672658" y="7280312"/>
            <a:ext cx="3519276" cy="4025767"/>
          </a:xfrm>
          <a:prstGeom prst="rect">
            <a:avLst/>
          </a:prstGeom>
        </p:spPr>
      </p:pic>
      <p:pic>
        <p:nvPicPr>
          <p:cNvPr id="41" name="Picture 40" descr="Icon&#10;&#10;Description automatically generated">
            <a:extLst>
              <a:ext uri="{FF2B5EF4-FFF2-40B4-BE49-F238E27FC236}">
                <a16:creationId xmlns:a16="http://schemas.microsoft.com/office/drawing/2014/main" id="{23ED4CCB-A1F6-B5E4-B23A-BC4AE461B57B}"/>
              </a:ext>
            </a:extLst>
          </p:cNvPr>
          <p:cNvPicPr>
            <a:picLocks noChangeAspect="1"/>
          </p:cNvPicPr>
          <p:nvPr/>
        </p:nvPicPr>
        <p:blipFill rotWithShape="1">
          <a:blip r:embed="rId10">
            <a:extLst>
              <a:ext uri="{28A0092B-C50C-407E-A947-70E740481C1C}">
                <a14:useLocalDpi xmlns:a14="http://schemas.microsoft.com/office/drawing/2010/main"/>
              </a:ext>
            </a:extLst>
          </a:blip>
          <a:srcRect b="16649"/>
          <a:stretch/>
        </p:blipFill>
        <p:spPr>
          <a:xfrm>
            <a:off x="5676338" y="7173557"/>
            <a:ext cx="3457585" cy="4135793"/>
          </a:xfrm>
          <a:prstGeom prst="rect">
            <a:avLst/>
          </a:prstGeom>
        </p:spPr>
      </p:pic>
    </p:spTree>
    <p:extLst>
      <p:ext uri="{BB962C8B-B14F-4D97-AF65-F5344CB8AC3E}">
        <p14:creationId xmlns:p14="http://schemas.microsoft.com/office/powerpoint/2010/main" val="21814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nodeType="withEffect">
                                  <p:stCondLst>
                                    <p:cond delay="2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10" presetClass="entr" presetSubtype="0" fill="hold" nodeType="withEffect">
                                  <p:stCondLst>
                                    <p:cond delay="4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par>
                                <p:cTn id="14" presetID="10" presetClass="entr" presetSubtype="0" fill="hold"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par>
                                <p:cTn id="17" presetID="10" presetClass="entr" presetSubtype="0" fill="hold" nodeType="withEffect">
                                  <p:stCondLst>
                                    <p:cond delay="8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31F2298710C242976834FC2DBEC11D" ma:contentTypeVersion="16" ma:contentTypeDescription="Create a new document." ma:contentTypeScope="" ma:versionID="acdf326f7c1e69e5468939fb270a464c">
  <xsd:schema xmlns:xsd="http://www.w3.org/2001/XMLSchema" xmlns:xs="http://www.w3.org/2001/XMLSchema" xmlns:p="http://schemas.microsoft.com/office/2006/metadata/properties" xmlns:ns2="7a09a0fe-57cf-4304-8119-74de414efff9" xmlns:ns3="b5d203bd-70ea-4ca4-9a29-1bad732fddd2" targetNamespace="http://schemas.microsoft.com/office/2006/metadata/properties" ma:root="true" ma:fieldsID="e168d5becb6fcb055bc5f4284450c56f" ns2:_="" ns3:_="">
    <xsd:import namespace="7a09a0fe-57cf-4304-8119-74de414efff9"/>
    <xsd:import namespace="b5d203bd-70ea-4ca4-9a29-1bad732fddd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09a0fe-57cf-4304-8119-74de414eff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6a201c1-2bfc-40f7-b8bd-890bf0540e44"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d203bd-70ea-4ca4-9a29-1bad732fdd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614530b-57b7-4fac-b51e-34e228c74ef3}" ma:internalName="TaxCatchAll" ma:showField="CatchAllData" ma:web="b5d203bd-70ea-4ca4-9a29-1bad732fdd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E84CEB-7AEC-4189-99EF-F6872ED8E9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09a0fe-57cf-4304-8119-74de414efff9"/>
    <ds:schemaRef ds:uri="b5d203bd-70ea-4ca4-9a29-1bad732fdd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73B5EC-A3F2-4B72-8C40-5D7CBA50CC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158</TotalTime>
  <Words>1122</Words>
  <Application>Microsoft Office PowerPoint</Application>
  <PresentationFormat>Custom</PresentationFormat>
  <Paragraphs>96</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FiraSans-Book</vt:lpstr>
      <vt:lpstr>NettoOT-Bold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Amy Lockwood</cp:lastModifiedBy>
  <cp:revision>9</cp:revision>
  <dcterms:created xsi:type="dcterms:W3CDTF">2022-11-04T19:53:32Z</dcterms:created>
  <dcterms:modified xsi:type="dcterms:W3CDTF">2022-11-07T11:14:47Z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2022-11-04T10:00:00Z</vt:filetime>
  </property>
  <property fmtid="{D5CDD505-2E9C-101B-9397-08002B2CF9AE}" pid="3" name="Creator">
    <vt:lpwstr>Adobe InDesign 17.4 (Macintosh)</vt:lpwstr>
  </property>
  <property fmtid="{D5CDD505-2E9C-101B-9397-08002B2CF9AE}" pid="4" name="LastSaved">
    <vt:filetime>2022-11-04T10:00:00Z</vt:filetime>
  </property>
  <property fmtid="{D5CDD505-2E9C-101B-9397-08002B2CF9AE}" pid="5" name="Producer">
    <vt:lpwstr>Adobe PDF Library 16.0.7</vt:lpwstr>
  </property>
</Properties>
</file>