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28.jpg" ContentType="image/jpg"/>
  <Override PartName="/ppt/media/image29.jpg" ContentType="image/jpg"/>
  <Override PartName="/ppt/media/image30.jpg" ContentType="image/jp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sldIdLst>
    <p:sldId id="257" r:id="rId2"/>
    <p:sldId id="258" r:id="rId3"/>
    <p:sldId id="260" r:id="rId4"/>
    <p:sldId id="264" r:id="rId5"/>
    <p:sldId id="267" r:id="rId6"/>
    <p:sldId id="278" r:id="rId7"/>
    <p:sldId id="282" r:id="rId8"/>
    <p:sldId id="284" r:id="rId9"/>
    <p:sldId id="288" r:id="rId10"/>
    <p:sldId id="287" r:id="rId11"/>
  </p:sldIdLst>
  <p:sldSz cx="20104100" cy="11309350"/>
  <p:notesSz cx="20104100" cy="11309350"/>
  <p:embeddedFontLst>
    <p:embeddedFont>
      <p:font typeface="Calibri" panose="020F0502020204030204" pitchFamily="34" charset="0"/>
      <p:regular r:id="rId13"/>
      <p:bold r:id="rId14"/>
      <p:italic r:id="rId15"/>
      <p:boldItalic r:id="rId16"/>
    </p:embeddedFont>
    <p:embeddedFont>
      <p:font typeface="FiraSans-Book" panose="020B0503050000020004" charset="0"/>
      <p:regular r:id="rId17"/>
      <p:italic r:id="rId18"/>
    </p:embeddedFont>
    <p:embeddedFont>
      <p:font typeface="NettoOT-Bold" panose="02000800000000000000" pitchFamily="50" charset="0"/>
      <p:bold r:id="rId19"/>
    </p:embeddedFont>
  </p:embeddedFont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FDF"/>
    <a:srgbClr val="133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2FA106-CD0F-4BCD-918C-6CFFCB261E51}" v="4" dt="2022-11-07T11:08:04.34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8"/>
    <p:restoredTop sz="64777" autoAdjust="0"/>
  </p:normalViewPr>
  <p:slideViewPr>
    <p:cSldViewPr>
      <p:cViewPr varScale="1">
        <p:scale>
          <a:sx n="24" d="100"/>
          <a:sy n="24" d="100"/>
        </p:scale>
        <p:origin x="1584"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Lockwood" userId="bf96066a-cde7-4570-ab17-c96b31bedbf8" providerId="ADAL" clId="{FA2FA106-CD0F-4BCD-918C-6CFFCB261E51}"/>
    <pc:docChg chg="undo custSel modSld">
      <pc:chgData name="Amy Lockwood" userId="bf96066a-cde7-4570-ab17-c96b31bedbf8" providerId="ADAL" clId="{FA2FA106-CD0F-4BCD-918C-6CFFCB261E51}" dt="2022-11-07T11:08:46.247" v="82" actId="113"/>
      <pc:docMkLst>
        <pc:docMk/>
      </pc:docMkLst>
      <pc:sldChg chg="addSp delSp modSp mod">
        <pc:chgData name="Amy Lockwood" userId="bf96066a-cde7-4570-ab17-c96b31bedbf8" providerId="ADAL" clId="{FA2FA106-CD0F-4BCD-918C-6CFFCB261E51}" dt="2022-11-07T11:08:16.911" v="77" actId="1076"/>
        <pc:sldMkLst>
          <pc:docMk/>
          <pc:sldMk cId="0" sldId="257"/>
        </pc:sldMkLst>
        <pc:spChg chg="mod">
          <ac:chgData name="Amy Lockwood" userId="bf96066a-cde7-4570-ab17-c96b31bedbf8" providerId="ADAL" clId="{FA2FA106-CD0F-4BCD-918C-6CFFCB261E51}" dt="2022-11-07T11:08:04.342" v="73"/>
          <ac:spMkLst>
            <pc:docMk/>
            <pc:sldMk cId="0" sldId="257"/>
            <ac:spMk id="4" creationId="{CCA636C4-5DE0-D05A-7DAD-1A34A76A6CA8}"/>
          </ac:spMkLst>
        </pc:spChg>
        <pc:grpChg chg="add mod">
          <ac:chgData name="Amy Lockwood" userId="bf96066a-cde7-4570-ab17-c96b31bedbf8" providerId="ADAL" clId="{FA2FA106-CD0F-4BCD-918C-6CFFCB261E51}" dt="2022-11-07T11:08:16.911" v="77" actId="1076"/>
          <ac:grpSpMkLst>
            <pc:docMk/>
            <pc:sldMk cId="0" sldId="257"/>
            <ac:grpSpMk id="2" creationId="{7B905BD1-60A6-2A9F-ABE8-5A9F7A05B037}"/>
          </ac:grpSpMkLst>
        </pc:grpChg>
        <pc:picChg chg="mod">
          <ac:chgData name="Amy Lockwood" userId="bf96066a-cde7-4570-ab17-c96b31bedbf8" providerId="ADAL" clId="{FA2FA106-CD0F-4BCD-918C-6CFFCB261E51}" dt="2022-11-07T11:08:04.342" v="73"/>
          <ac:picMkLst>
            <pc:docMk/>
            <pc:sldMk cId="0" sldId="257"/>
            <ac:picMk id="3" creationId="{C768B8DB-46F5-CBEC-1B29-FE7F09BA96BC}"/>
          </ac:picMkLst>
        </pc:picChg>
        <pc:picChg chg="del">
          <ac:chgData name="Amy Lockwood" userId="bf96066a-cde7-4570-ab17-c96b31bedbf8" providerId="ADAL" clId="{FA2FA106-CD0F-4BCD-918C-6CFFCB261E51}" dt="2022-11-07T11:08:09.046" v="74" actId="478"/>
          <ac:picMkLst>
            <pc:docMk/>
            <pc:sldMk cId="0" sldId="257"/>
            <ac:picMk id="9" creationId="{1D0C9608-4BF9-7AFD-809E-B7A62B09750C}"/>
          </ac:picMkLst>
        </pc:picChg>
      </pc:sldChg>
      <pc:sldChg chg="addSp delSp modSp mod modNotesTx">
        <pc:chgData name="Amy Lockwood" userId="bf96066a-cde7-4570-ab17-c96b31bedbf8" providerId="ADAL" clId="{FA2FA106-CD0F-4BCD-918C-6CFFCB261E51}" dt="2022-11-07T11:07:39.847" v="72" actId="1076"/>
        <pc:sldMkLst>
          <pc:docMk/>
          <pc:sldMk cId="0" sldId="258"/>
        </pc:sldMkLst>
        <pc:spChg chg="add mod">
          <ac:chgData name="Amy Lockwood" userId="bf96066a-cde7-4570-ab17-c96b31bedbf8" providerId="ADAL" clId="{FA2FA106-CD0F-4BCD-918C-6CFFCB261E51}" dt="2022-11-07T11:07:34.507" v="71" actId="1076"/>
          <ac:spMkLst>
            <pc:docMk/>
            <pc:sldMk cId="0" sldId="258"/>
            <ac:spMk id="6" creationId="{F0104306-21E8-634D-2DC1-2E70CA946AFA}"/>
          </ac:spMkLst>
        </pc:spChg>
        <pc:grpChg chg="add mod">
          <ac:chgData name="Amy Lockwood" userId="bf96066a-cde7-4570-ab17-c96b31bedbf8" providerId="ADAL" clId="{FA2FA106-CD0F-4BCD-918C-6CFFCB261E51}" dt="2022-11-07T11:07:39.847" v="72" actId="1076"/>
          <ac:grpSpMkLst>
            <pc:docMk/>
            <pc:sldMk cId="0" sldId="258"/>
            <ac:grpSpMk id="7" creationId="{03B360DD-2A14-00E6-28EE-27863AC58244}"/>
          </ac:grpSpMkLst>
        </pc:grpChg>
        <pc:picChg chg="del mod">
          <ac:chgData name="Amy Lockwood" userId="bf96066a-cde7-4570-ab17-c96b31bedbf8" providerId="ADAL" clId="{FA2FA106-CD0F-4BCD-918C-6CFFCB261E51}" dt="2022-11-07T11:01:24.862" v="60" actId="478"/>
          <ac:picMkLst>
            <pc:docMk/>
            <pc:sldMk cId="0" sldId="258"/>
            <ac:picMk id="2" creationId="{00000000-0000-0000-0000-000000000000}"/>
          </ac:picMkLst>
        </pc:picChg>
        <pc:picChg chg="add mod">
          <ac:chgData name="Amy Lockwood" userId="bf96066a-cde7-4570-ab17-c96b31bedbf8" providerId="ADAL" clId="{FA2FA106-CD0F-4BCD-918C-6CFFCB261E51}" dt="2022-11-07T11:01:51.427" v="66" actId="164"/>
          <ac:picMkLst>
            <pc:docMk/>
            <pc:sldMk cId="0" sldId="258"/>
            <ac:picMk id="5" creationId="{144FAA6B-5B95-6F0D-48C4-A3BCBF0D7409}"/>
          </ac:picMkLst>
        </pc:picChg>
      </pc:sldChg>
      <pc:sldChg chg="modNotesTx">
        <pc:chgData name="Amy Lockwood" userId="bf96066a-cde7-4570-ab17-c96b31bedbf8" providerId="ADAL" clId="{FA2FA106-CD0F-4BCD-918C-6CFFCB261E51}" dt="2022-11-07T10:45:24.896" v="3" actId="20577"/>
        <pc:sldMkLst>
          <pc:docMk/>
          <pc:sldMk cId="0" sldId="260"/>
        </pc:sldMkLst>
      </pc:sldChg>
      <pc:sldChg chg="modNotesTx">
        <pc:chgData name="Amy Lockwood" userId="bf96066a-cde7-4570-ab17-c96b31bedbf8" providerId="ADAL" clId="{FA2FA106-CD0F-4BCD-918C-6CFFCB261E51}" dt="2022-11-07T10:45:44.347" v="4"/>
        <pc:sldMkLst>
          <pc:docMk/>
          <pc:sldMk cId="0" sldId="264"/>
        </pc:sldMkLst>
      </pc:sldChg>
      <pc:sldChg chg="modNotesTx">
        <pc:chgData name="Amy Lockwood" userId="bf96066a-cde7-4570-ab17-c96b31bedbf8" providerId="ADAL" clId="{FA2FA106-CD0F-4BCD-918C-6CFFCB261E51}" dt="2022-11-07T10:46:00.205" v="5"/>
        <pc:sldMkLst>
          <pc:docMk/>
          <pc:sldMk cId="0" sldId="267"/>
        </pc:sldMkLst>
      </pc:sldChg>
      <pc:sldChg chg="modNotesTx">
        <pc:chgData name="Amy Lockwood" userId="bf96066a-cde7-4570-ab17-c96b31bedbf8" providerId="ADAL" clId="{FA2FA106-CD0F-4BCD-918C-6CFFCB261E51}" dt="2022-11-07T10:46:16.281" v="7" actId="20577"/>
        <pc:sldMkLst>
          <pc:docMk/>
          <pc:sldMk cId="0" sldId="278"/>
        </pc:sldMkLst>
      </pc:sldChg>
      <pc:sldChg chg="modNotesTx">
        <pc:chgData name="Amy Lockwood" userId="bf96066a-cde7-4570-ab17-c96b31bedbf8" providerId="ADAL" clId="{FA2FA106-CD0F-4BCD-918C-6CFFCB261E51}" dt="2022-11-07T10:46:31.385" v="9" actId="20577"/>
        <pc:sldMkLst>
          <pc:docMk/>
          <pc:sldMk cId="0" sldId="282"/>
        </pc:sldMkLst>
      </pc:sldChg>
      <pc:sldChg chg="modNotesTx">
        <pc:chgData name="Amy Lockwood" userId="bf96066a-cde7-4570-ab17-c96b31bedbf8" providerId="ADAL" clId="{FA2FA106-CD0F-4BCD-918C-6CFFCB261E51}" dt="2022-11-07T10:46:44.915" v="10"/>
        <pc:sldMkLst>
          <pc:docMk/>
          <pc:sldMk cId="0" sldId="284"/>
        </pc:sldMkLst>
      </pc:sldChg>
      <pc:sldChg chg="modNotesTx">
        <pc:chgData name="Amy Lockwood" userId="bf96066a-cde7-4570-ab17-c96b31bedbf8" providerId="ADAL" clId="{FA2FA106-CD0F-4BCD-918C-6CFFCB261E51}" dt="2022-11-07T10:47:31.731" v="13"/>
        <pc:sldMkLst>
          <pc:docMk/>
          <pc:sldMk cId="0" sldId="287"/>
        </pc:sldMkLst>
      </pc:sldChg>
      <pc:sldChg chg="modNotesTx">
        <pc:chgData name="Amy Lockwood" userId="bf96066a-cde7-4570-ab17-c96b31bedbf8" providerId="ADAL" clId="{FA2FA106-CD0F-4BCD-918C-6CFFCB261E51}" dt="2022-11-07T11:08:46.247" v="82" actId="113"/>
        <pc:sldMkLst>
          <pc:docMk/>
          <pc:sldMk cId="3946806641"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AD4B31F9-5E58-428F-8BA5-45117EA5FDF9}" type="datetimeFigureOut">
              <a:rPr lang="en-US" smtClean="0"/>
              <a:t>11/7/2022</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5CEEC807-0B83-4482-9B11-C75AB5AAA357}" type="slidenum">
              <a:rPr lang="en-US" smtClean="0"/>
              <a:t>‹#›</a:t>
            </a:fld>
            <a:endParaRPr lang="en-US"/>
          </a:p>
        </p:txBody>
      </p:sp>
    </p:spTree>
    <p:extLst>
      <p:ext uri="{BB962C8B-B14F-4D97-AF65-F5344CB8AC3E}">
        <p14:creationId xmlns:p14="http://schemas.microsoft.com/office/powerpoint/2010/main" val="1125196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Hello everyone. In today’s assembly we’re going to be talking about Safer Internet Day.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CEEC807-0B83-4482-9B11-C75AB5AAA357}" type="slidenum">
              <a:rPr lang="en-US" smtClean="0"/>
              <a:t>2</a:t>
            </a:fld>
            <a:endParaRPr lang="en-US"/>
          </a:p>
        </p:txBody>
      </p:sp>
    </p:spTree>
    <p:extLst>
      <p:ext uri="{BB962C8B-B14F-4D97-AF65-F5344CB8AC3E}">
        <p14:creationId xmlns:p14="http://schemas.microsoft.com/office/powerpoint/2010/main" val="4100724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Safer Internet Day is held every February all around the world. It’s a special day when we think about using the internet and technology.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Hands up if you have used a laptop.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Hands up if you have used a tablet like an iPad.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Hands up if you have ever been on Mum’s or Dad’s or someone else’s phone.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Hands up if you have ever used a games console like a Switch, an Xbox or a PlayStation.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Hands up if you have ever asked a smart speaker a question, like Alexa or Siri.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All of these devices and more can connect to the internet. That means we can do fantastic things like listen to music, play games, watch videos or chat with friends and family.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Safer Internet Day is a chance to celebrate all the amazing things technology can help us with, but also to think about any worries we might have going online.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CEEC807-0B83-4482-9B11-C75AB5AAA357}" type="slidenum">
              <a:rPr lang="en-US" smtClean="0"/>
              <a:t>3</a:t>
            </a:fld>
            <a:endParaRPr lang="en-US"/>
          </a:p>
        </p:txBody>
      </p:sp>
    </p:spTree>
    <p:extLst>
      <p:ext uri="{BB962C8B-B14F-4D97-AF65-F5344CB8AC3E}">
        <p14:creationId xmlns:p14="http://schemas.microsoft.com/office/powerpoint/2010/main" val="234000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It’s not just schools who join in with the day, lots of other people get involved too, including the government, lots of charities, sports clubs, the police and even the companies who make your favourite apps and games.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By watching this assembly, you’re joining in with thousands of others in marking the day!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CEEC807-0B83-4482-9B11-C75AB5AAA357}" type="slidenum">
              <a:rPr lang="en-US" smtClean="0"/>
              <a:t>4</a:t>
            </a:fld>
            <a:endParaRPr lang="en-US"/>
          </a:p>
        </p:txBody>
      </p:sp>
    </p:spTree>
    <p:extLst>
      <p:ext uri="{BB962C8B-B14F-4D97-AF65-F5344CB8AC3E}">
        <p14:creationId xmlns:p14="http://schemas.microsoft.com/office/powerpoint/2010/main" val="4288572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want this year’s Safer Internet Day to be the biggest and best yet! It’s so important to recognise all the exciting and amazing things we can do online… maybe you like to play games, or chat with your friends. Maybe you use the internet to learn new things, or maybe you love watching videos.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What’s your favourite thing to do online?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CEEC807-0B83-4482-9B11-C75AB5AAA357}" type="slidenum">
              <a:rPr lang="en-US" smtClean="0"/>
              <a:t>5</a:t>
            </a:fld>
            <a:endParaRPr lang="en-US"/>
          </a:p>
        </p:txBody>
      </p:sp>
    </p:spTree>
    <p:extLst>
      <p:ext uri="{BB962C8B-B14F-4D97-AF65-F5344CB8AC3E}">
        <p14:creationId xmlns:p14="http://schemas.microsoft.com/office/powerpoint/2010/main" val="1571773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Although there are lots of incredible things to do online, the internet isn’t perfect and sometimes people use it in ways that are unkind or unsafe. Maybe you or your friends have seen things go wrong online. Safer Internet Day is a good chance to think about online issues, and what we can all do to make the internet a safer place.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CEEC807-0B83-4482-9B11-C75AB5AAA357}" type="slidenum">
              <a:rPr lang="en-US" smtClean="0"/>
              <a:t>6</a:t>
            </a:fld>
            <a:endParaRPr lang="en-US"/>
          </a:p>
        </p:txBody>
      </p:sp>
    </p:spTree>
    <p:extLst>
      <p:ext uri="{BB962C8B-B14F-4D97-AF65-F5344CB8AC3E}">
        <p14:creationId xmlns:p14="http://schemas.microsoft.com/office/powerpoint/2010/main" val="2586209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 are lots of adults, at home and at school who want to support you. If we know more about what you do online, we can give you the best help if things go wrong.</a:t>
            </a: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That’s why this year, the theme for Safer Internet Day 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Want to talk about 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CEEC807-0B83-4482-9B11-C75AB5AAA357}" type="slidenum">
              <a:rPr lang="en-US" smtClean="0"/>
              <a:t>7</a:t>
            </a:fld>
            <a:endParaRPr lang="en-US"/>
          </a:p>
        </p:txBody>
      </p:sp>
    </p:spTree>
    <p:extLst>
      <p:ext uri="{BB962C8B-B14F-4D97-AF65-F5344CB8AC3E}">
        <p14:creationId xmlns:p14="http://schemas.microsoft.com/office/powerpoint/2010/main" val="2835328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Chatting with your friends about what you all enjoy doing online can be great fun and a lovely way to make your friendships stronger.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You can have the same kind of conversations with the adults you know and trust too! Talk to your parents, carers, teachers, and any other adult who looks after you about your favourite things to do online or share your top online safety tips to see what they think!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more we talk about the things we see and do online, the easier it is for us all to support each other. It also means that if something ever does go wrong, it’s even easier to find someone to help.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Who do you have in your life you could talk to about going online?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CEEC807-0B83-4482-9B11-C75AB5AAA357}" type="slidenum">
              <a:rPr lang="en-US" smtClean="0"/>
              <a:t>8</a:t>
            </a:fld>
            <a:endParaRPr lang="en-US"/>
          </a:p>
        </p:txBody>
      </p:sp>
    </p:spTree>
    <p:extLst>
      <p:ext uri="{BB962C8B-B14F-4D97-AF65-F5344CB8AC3E}">
        <p14:creationId xmlns:p14="http://schemas.microsoft.com/office/powerpoint/2010/main" val="2827149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Here at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[name of school/setting] </a:t>
            </a:r>
            <a:r>
              <a:rPr lang="en-GB" sz="1800" dirty="0">
                <a:effectLst/>
                <a:latin typeface="Calibri" panose="020F0502020204030204" pitchFamily="34" charset="0"/>
                <a:ea typeface="Calibri" panose="020F0502020204030204" pitchFamily="34" charset="0"/>
                <a:cs typeface="Times New Roman" panose="02020603050405020304" pitchFamily="18" charset="0"/>
              </a:rPr>
              <a:t>part of our job is making sure you feel safe and happy, in all parts of your life – including online! </a:t>
            </a: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If you ever have a worry about something that’s happened online, you can come to us for help and advice. We’ll always listen carefully and give you help or advice. Sometimes, if we’re worried that you or somebody else might be in danger, we have to pass on what you’ve told us to a special member of staff. At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[name of school/setting] </a:t>
            </a:r>
            <a:r>
              <a:rPr lang="en-GB" sz="1800" dirty="0">
                <a:effectLst/>
                <a:latin typeface="Calibri" panose="020F0502020204030204" pitchFamily="34" charset="0"/>
                <a:ea typeface="Calibri" panose="020F0502020204030204" pitchFamily="34" charset="0"/>
                <a:cs typeface="Times New Roman" panose="02020603050405020304" pitchFamily="18" charset="0"/>
              </a:rPr>
              <a:t>that person is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[name of staff member with safeguarding responsibility]. </a:t>
            </a: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If we have to speak to them, it’s not because you’re in trouble, it’s just because they have the special job of making sure every child here is safe. We will only pass on that information to the people who absolutely have to know to help keep you safe.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CEEC807-0B83-4482-9B11-C75AB5AAA357}" type="slidenum">
              <a:rPr lang="en-US" smtClean="0"/>
              <a:t>9</a:t>
            </a:fld>
            <a:endParaRPr lang="en-US"/>
          </a:p>
        </p:txBody>
      </p:sp>
    </p:spTree>
    <p:extLst>
      <p:ext uri="{BB962C8B-B14F-4D97-AF65-F5344CB8AC3E}">
        <p14:creationId xmlns:p14="http://schemas.microsoft.com/office/powerpoint/2010/main" val="2255302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So, this Safer Internet Day we have a special challenge for everyone in this room. We challenge you to talk about 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Talk to your friends and family. Talk to the adults you know and trust.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Tell them about the funny things you see online, or your favourite game or app to use.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Tell them about the things online that bother you, or the things that make you laugh out loud.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Most importantly, tell an adult you know and trust if something is worrying you. It’s never too late to share an online problem and get help and support that can make things better.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Happy Safer Internet Day everyone!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CEEC807-0B83-4482-9B11-C75AB5AAA357}" type="slidenum">
              <a:rPr lang="en-US" smtClean="0"/>
              <a:t>10</a:t>
            </a:fld>
            <a:endParaRPr lang="en-US"/>
          </a:p>
        </p:txBody>
      </p:sp>
    </p:spTree>
    <p:extLst>
      <p:ext uri="{BB962C8B-B14F-4D97-AF65-F5344CB8AC3E}">
        <p14:creationId xmlns:p14="http://schemas.microsoft.com/office/powerpoint/2010/main" val="3569684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11600" b="1" i="0">
                <a:solidFill>
                  <a:srgbClr val="143AAA"/>
                </a:solidFill>
                <a:latin typeface="NettoOT-Bold"/>
                <a:cs typeface="NettoOT-Bold"/>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1600" b="1" i="0">
                <a:solidFill>
                  <a:srgbClr val="143AAA"/>
                </a:solidFill>
                <a:latin typeface="NettoOT-Bold"/>
                <a:cs typeface="NettoOT-Bold"/>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1600" b="1" i="0">
                <a:solidFill>
                  <a:srgbClr val="143AAA"/>
                </a:solidFill>
                <a:latin typeface="NettoOT-Bold"/>
                <a:cs typeface="NettoOT-Bold"/>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1600" b="1" i="0">
                <a:solidFill>
                  <a:srgbClr val="143AAA"/>
                </a:solidFill>
                <a:latin typeface="NettoOT-Bold"/>
                <a:cs typeface="NettoOT-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45934" y="694351"/>
            <a:ext cx="12879069" cy="3571240"/>
          </a:xfrm>
          <a:prstGeom prst="rect">
            <a:avLst/>
          </a:prstGeom>
        </p:spPr>
        <p:txBody>
          <a:bodyPr wrap="square" lIns="0" tIns="0" rIns="0" bIns="0">
            <a:spAutoFit/>
          </a:bodyPr>
          <a:lstStyle>
            <a:lvl1pPr>
              <a:defRPr sz="11600" b="1" i="0">
                <a:solidFill>
                  <a:srgbClr val="143AAA"/>
                </a:solidFill>
                <a:latin typeface="NettoOT-Bold"/>
                <a:cs typeface="NettoOT-Bold"/>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11/7/2022</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91F66EB-9F90-4836-0373-13834CEE30AA}"/>
              </a:ext>
            </a:extLst>
          </p:cNvPr>
          <p:cNvGrpSpPr/>
          <p:nvPr/>
        </p:nvGrpSpPr>
        <p:grpSpPr>
          <a:xfrm>
            <a:off x="5717628" y="6608504"/>
            <a:ext cx="8668845" cy="2769342"/>
            <a:chOff x="5713402" y="5720729"/>
            <a:chExt cx="8668845" cy="2769342"/>
          </a:xfrm>
        </p:grpSpPr>
        <p:sp>
          <p:nvSpPr>
            <p:cNvPr id="7" name="TextBox 6" descr="2023 Assembly">
              <a:extLst>
                <a:ext uri="{FF2B5EF4-FFF2-40B4-BE49-F238E27FC236}">
                  <a16:creationId xmlns:a16="http://schemas.microsoft.com/office/drawing/2014/main" id="{E230F8AB-E6E1-402B-74C1-6B46EF1D80ED}"/>
                </a:ext>
              </a:extLst>
            </p:cNvPr>
            <p:cNvSpPr txBox="1"/>
            <p:nvPr/>
          </p:nvSpPr>
          <p:spPr>
            <a:xfrm>
              <a:off x="6592795" y="5720729"/>
              <a:ext cx="6933951" cy="748560"/>
            </a:xfrm>
            <a:custGeom>
              <a:avLst/>
              <a:gdLst/>
              <a:ahLst/>
              <a:cxnLst/>
              <a:rect l="l" t="t" r="r" b="b"/>
              <a:pathLst>
                <a:path w="6933951" h="748560">
                  <a:moveTo>
                    <a:pt x="5572344" y="413214"/>
                  </a:moveTo>
                  <a:lnTo>
                    <a:pt x="5572344" y="633318"/>
                  </a:lnTo>
                  <a:lnTo>
                    <a:pt x="5706275" y="633318"/>
                  </a:lnTo>
                  <a:cubicBezTo>
                    <a:pt x="5776873" y="633318"/>
                    <a:pt x="5813211" y="592827"/>
                    <a:pt x="5813211" y="522227"/>
                  </a:cubicBezTo>
                  <a:cubicBezTo>
                    <a:pt x="5813211" y="462010"/>
                    <a:pt x="5761301" y="413214"/>
                    <a:pt x="5689663" y="413214"/>
                  </a:cubicBezTo>
                  <a:cubicBezTo>
                    <a:pt x="5690701" y="413214"/>
                    <a:pt x="5679281" y="413214"/>
                    <a:pt x="5572344" y="413214"/>
                  </a:cubicBezTo>
                  <a:close/>
                  <a:moveTo>
                    <a:pt x="2665904" y="199339"/>
                  </a:moveTo>
                  <a:lnTo>
                    <a:pt x="2575578" y="450590"/>
                  </a:lnTo>
                  <a:lnTo>
                    <a:pt x="2756229" y="450590"/>
                  </a:lnTo>
                  <a:close/>
                  <a:moveTo>
                    <a:pt x="5572344" y="115243"/>
                  </a:moveTo>
                  <a:lnTo>
                    <a:pt x="5572344" y="308353"/>
                  </a:lnTo>
                  <a:lnTo>
                    <a:pt x="5683433" y="308353"/>
                  </a:lnTo>
                  <a:cubicBezTo>
                    <a:pt x="5746765" y="308353"/>
                    <a:pt x="5793485" y="265786"/>
                    <a:pt x="5793485" y="211798"/>
                  </a:cubicBezTo>
                  <a:cubicBezTo>
                    <a:pt x="5793485" y="150543"/>
                    <a:pt x="5762339" y="115243"/>
                    <a:pt x="5699007" y="115243"/>
                  </a:cubicBezTo>
                  <a:close/>
                  <a:moveTo>
                    <a:pt x="785326" y="98632"/>
                  </a:moveTo>
                  <a:cubicBezTo>
                    <a:pt x="702268" y="98632"/>
                    <a:pt x="654510" y="145352"/>
                    <a:pt x="654510" y="229448"/>
                  </a:cubicBezTo>
                  <a:lnTo>
                    <a:pt x="654510" y="519113"/>
                  </a:lnTo>
                  <a:cubicBezTo>
                    <a:pt x="654510" y="602171"/>
                    <a:pt x="702268" y="649929"/>
                    <a:pt x="785326" y="649929"/>
                  </a:cubicBezTo>
                  <a:cubicBezTo>
                    <a:pt x="868385" y="649929"/>
                    <a:pt x="917181" y="602171"/>
                    <a:pt x="917181" y="519113"/>
                  </a:cubicBezTo>
                  <a:lnTo>
                    <a:pt x="917181" y="229448"/>
                  </a:lnTo>
                  <a:cubicBezTo>
                    <a:pt x="917181" y="145352"/>
                    <a:pt x="868385" y="98632"/>
                    <a:pt x="785326" y="98632"/>
                  </a:cubicBezTo>
                  <a:close/>
                  <a:moveTo>
                    <a:pt x="5529777" y="10382"/>
                  </a:moveTo>
                  <a:lnTo>
                    <a:pt x="5699007" y="10382"/>
                  </a:lnTo>
                  <a:cubicBezTo>
                    <a:pt x="5821517" y="10382"/>
                    <a:pt x="5903537" y="91364"/>
                    <a:pt x="5903537" y="211798"/>
                  </a:cubicBezTo>
                  <a:cubicBezTo>
                    <a:pt x="5903537" y="266824"/>
                    <a:pt x="5880696" y="317697"/>
                    <a:pt x="5833976" y="356111"/>
                  </a:cubicBezTo>
                  <a:cubicBezTo>
                    <a:pt x="5895231" y="397640"/>
                    <a:pt x="5923263" y="459934"/>
                    <a:pt x="5923263" y="522227"/>
                  </a:cubicBezTo>
                  <a:cubicBezTo>
                    <a:pt x="5923263" y="652006"/>
                    <a:pt x="5836053" y="738178"/>
                    <a:pt x="5706275" y="738178"/>
                  </a:cubicBezTo>
                  <a:lnTo>
                    <a:pt x="5529777" y="738178"/>
                  </a:lnTo>
                  <a:cubicBezTo>
                    <a:pt x="5492400" y="738178"/>
                    <a:pt x="5462291" y="708070"/>
                    <a:pt x="5462291" y="671732"/>
                  </a:cubicBezTo>
                  <a:lnTo>
                    <a:pt x="5462291" y="76829"/>
                  </a:lnTo>
                  <a:cubicBezTo>
                    <a:pt x="5462291" y="40491"/>
                    <a:pt x="5492400" y="10382"/>
                    <a:pt x="5529777" y="10382"/>
                  </a:cubicBezTo>
                  <a:close/>
                  <a:moveTo>
                    <a:pt x="4196276" y="10382"/>
                  </a:moveTo>
                  <a:lnTo>
                    <a:pt x="4497361" y="10382"/>
                  </a:lnTo>
                  <a:cubicBezTo>
                    <a:pt x="4527470" y="10382"/>
                    <a:pt x="4551349" y="34262"/>
                    <a:pt x="4551349" y="64370"/>
                  </a:cubicBezTo>
                  <a:cubicBezTo>
                    <a:pt x="4551349" y="93440"/>
                    <a:pt x="4527470" y="115243"/>
                    <a:pt x="4497361" y="115243"/>
                  </a:cubicBezTo>
                  <a:lnTo>
                    <a:pt x="4238843" y="115243"/>
                  </a:lnTo>
                  <a:lnTo>
                    <a:pt x="4238843" y="308353"/>
                  </a:lnTo>
                  <a:lnTo>
                    <a:pt x="4483865" y="308353"/>
                  </a:lnTo>
                  <a:cubicBezTo>
                    <a:pt x="4513973" y="308353"/>
                    <a:pt x="4537852" y="331194"/>
                    <a:pt x="4537852" y="361303"/>
                  </a:cubicBezTo>
                  <a:cubicBezTo>
                    <a:pt x="4537852" y="390373"/>
                    <a:pt x="4513973" y="413214"/>
                    <a:pt x="4483865" y="413214"/>
                  </a:cubicBezTo>
                  <a:lnTo>
                    <a:pt x="4238843" y="413214"/>
                  </a:lnTo>
                  <a:lnTo>
                    <a:pt x="4238843" y="633318"/>
                  </a:lnTo>
                  <a:lnTo>
                    <a:pt x="4504629" y="633318"/>
                  </a:lnTo>
                  <a:cubicBezTo>
                    <a:pt x="4533699" y="633318"/>
                    <a:pt x="4558617" y="656158"/>
                    <a:pt x="4558617" y="685229"/>
                  </a:cubicBezTo>
                  <a:cubicBezTo>
                    <a:pt x="4558617" y="715337"/>
                    <a:pt x="4533699" y="738178"/>
                    <a:pt x="4504629" y="738178"/>
                  </a:cubicBezTo>
                  <a:lnTo>
                    <a:pt x="4196276" y="738178"/>
                  </a:lnTo>
                  <a:cubicBezTo>
                    <a:pt x="4160977" y="738178"/>
                    <a:pt x="4128791" y="709108"/>
                    <a:pt x="4128791" y="671732"/>
                  </a:cubicBezTo>
                  <a:lnTo>
                    <a:pt x="4128791" y="76829"/>
                  </a:lnTo>
                  <a:cubicBezTo>
                    <a:pt x="4128791" y="41529"/>
                    <a:pt x="4158900" y="10382"/>
                    <a:pt x="4196276" y="10382"/>
                  </a:cubicBezTo>
                  <a:close/>
                  <a:moveTo>
                    <a:pt x="6463635" y="0"/>
                  </a:moveTo>
                  <a:cubicBezTo>
                    <a:pt x="6482323" y="0"/>
                    <a:pt x="6501011" y="9344"/>
                    <a:pt x="6510355" y="25956"/>
                  </a:cubicBezTo>
                  <a:lnTo>
                    <a:pt x="6672319" y="310430"/>
                  </a:lnTo>
                  <a:lnTo>
                    <a:pt x="6834282" y="25956"/>
                  </a:lnTo>
                  <a:cubicBezTo>
                    <a:pt x="6843626" y="9344"/>
                    <a:pt x="6862314" y="0"/>
                    <a:pt x="6881003" y="0"/>
                  </a:cubicBezTo>
                  <a:cubicBezTo>
                    <a:pt x="6909035" y="0"/>
                    <a:pt x="6933951" y="23879"/>
                    <a:pt x="6933951" y="53988"/>
                  </a:cubicBezTo>
                  <a:cubicBezTo>
                    <a:pt x="6933951" y="63332"/>
                    <a:pt x="6931875" y="72676"/>
                    <a:pt x="6926684" y="80982"/>
                  </a:cubicBezTo>
                  <a:lnTo>
                    <a:pt x="6726307" y="419443"/>
                  </a:lnTo>
                  <a:lnTo>
                    <a:pt x="6726307" y="694573"/>
                  </a:lnTo>
                  <a:cubicBezTo>
                    <a:pt x="6726307" y="724681"/>
                    <a:pt x="6702427" y="748560"/>
                    <a:pt x="6672319" y="748560"/>
                  </a:cubicBezTo>
                  <a:cubicBezTo>
                    <a:pt x="6642211" y="748560"/>
                    <a:pt x="6618331" y="724681"/>
                    <a:pt x="6618331" y="694573"/>
                  </a:cubicBezTo>
                  <a:lnTo>
                    <a:pt x="6618331" y="419443"/>
                  </a:lnTo>
                  <a:lnTo>
                    <a:pt x="6417954" y="80982"/>
                  </a:lnTo>
                  <a:cubicBezTo>
                    <a:pt x="6412762" y="72676"/>
                    <a:pt x="6410686" y="63332"/>
                    <a:pt x="6410686" y="53988"/>
                  </a:cubicBezTo>
                  <a:cubicBezTo>
                    <a:pt x="6410686" y="25956"/>
                    <a:pt x="6433527" y="0"/>
                    <a:pt x="6463635" y="0"/>
                  </a:cubicBezTo>
                  <a:close/>
                  <a:moveTo>
                    <a:pt x="6107867" y="0"/>
                  </a:moveTo>
                  <a:cubicBezTo>
                    <a:pt x="6137975" y="0"/>
                    <a:pt x="6162893" y="25956"/>
                    <a:pt x="6162893" y="56064"/>
                  </a:cubicBezTo>
                  <a:lnTo>
                    <a:pt x="6162893" y="633318"/>
                  </a:lnTo>
                  <a:lnTo>
                    <a:pt x="6428679" y="633318"/>
                  </a:lnTo>
                  <a:cubicBezTo>
                    <a:pt x="6458787" y="633318"/>
                    <a:pt x="6482667" y="656158"/>
                    <a:pt x="6482667" y="685229"/>
                  </a:cubicBezTo>
                  <a:cubicBezTo>
                    <a:pt x="6482667" y="715337"/>
                    <a:pt x="6459825" y="738178"/>
                    <a:pt x="6429717" y="738178"/>
                  </a:cubicBezTo>
                  <a:lnTo>
                    <a:pt x="6120326" y="738178"/>
                  </a:lnTo>
                  <a:cubicBezTo>
                    <a:pt x="6082950" y="738178"/>
                    <a:pt x="6052841" y="705993"/>
                    <a:pt x="6052841" y="670694"/>
                  </a:cubicBezTo>
                  <a:lnTo>
                    <a:pt x="6052841" y="55026"/>
                  </a:lnTo>
                  <a:cubicBezTo>
                    <a:pt x="6052841" y="24918"/>
                    <a:pt x="6078797" y="0"/>
                    <a:pt x="6107867" y="0"/>
                  </a:cubicBezTo>
                  <a:close/>
                  <a:moveTo>
                    <a:pt x="4731933" y="0"/>
                  </a:moveTo>
                  <a:cubicBezTo>
                    <a:pt x="4755813" y="0"/>
                    <a:pt x="4775539" y="13497"/>
                    <a:pt x="4785921" y="32185"/>
                  </a:cubicBezTo>
                  <a:lnTo>
                    <a:pt x="4990451" y="397640"/>
                  </a:lnTo>
                  <a:lnTo>
                    <a:pt x="5194982" y="32185"/>
                  </a:lnTo>
                  <a:cubicBezTo>
                    <a:pt x="5205364" y="13497"/>
                    <a:pt x="5227167" y="0"/>
                    <a:pt x="5248969" y="0"/>
                  </a:cubicBezTo>
                  <a:cubicBezTo>
                    <a:pt x="5282193" y="0"/>
                    <a:pt x="5309187" y="26994"/>
                    <a:pt x="5309187" y="60217"/>
                  </a:cubicBezTo>
                  <a:lnTo>
                    <a:pt x="5309187" y="693535"/>
                  </a:lnTo>
                  <a:cubicBezTo>
                    <a:pt x="5309187" y="723643"/>
                    <a:pt x="5283231" y="748560"/>
                    <a:pt x="5253123" y="748560"/>
                  </a:cubicBezTo>
                  <a:cubicBezTo>
                    <a:pt x="5224052" y="748560"/>
                    <a:pt x="5199135" y="723643"/>
                    <a:pt x="5199135" y="693535"/>
                  </a:cubicBezTo>
                  <a:lnTo>
                    <a:pt x="5199135" y="239830"/>
                  </a:lnTo>
                  <a:lnTo>
                    <a:pt x="5043401" y="522227"/>
                  </a:lnTo>
                  <a:cubicBezTo>
                    <a:pt x="5033019" y="540915"/>
                    <a:pt x="5012254" y="553374"/>
                    <a:pt x="4990451" y="553374"/>
                  </a:cubicBezTo>
                  <a:cubicBezTo>
                    <a:pt x="4967611" y="553374"/>
                    <a:pt x="4947884" y="540915"/>
                    <a:pt x="4937503" y="522227"/>
                  </a:cubicBezTo>
                  <a:lnTo>
                    <a:pt x="4781768" y="239830"/>
                  </a:lnTo>
                  <a:lnTo>
                    <a:pt x="4781768" y="693535"/>
                  </a:lnTo>
                  <a:cubicBezTo>
                    <a:pt x="4781768" y="723643"/>
                    <a:pt x="4755813" y="748560"/>
                    <a:pt x="4726743" y="748560"/>
                  </a:cubicBezTo>
                  <a:cubicBezTo>
                    <a:pt x="4696634" y="748560"/>
                    <a:pt x="4671717" y="723643"/>
                    <a:pt x="4671717" y="693535"/>
                  </a:cubicBezTo>
                  <a:lnTo>
                    <a:pt x="4671717" y="60217"/>
                  </a:lnTo>
                  <a:cubicBezTo>
                    <a:pt x="4671717" y="26994"/>
                    <a:pt x="4699749" y="0"/>
                    <a:pt x="4731933" y="0"/>
                  </a:cubicBezTo>
                  <a:close/>
                  <a:moveTo>
                    <a:pt x="3799922" y="0"/>
                  </a:moveTo>
                  <a:cubicBezTo>
                    <a:pt x="3857024" y="0"/>
                    <a:pt x="3917241" y="10382"/>
                    <a:pt x="3971229" y="34262"/>
                  </a:cubicBezTo>
                  <a:cubicBezTo>
                    <a:pt x="3993031" y="43606"/>
                    <a:pt x="4011719" y="58141"/>
                    <a:pt x="4011719" y="87211"/>
                  </a:cubicBezTo>
                  <a:cubicBezTo>
                    <a:pt x="4011719" y="114205"/>
                    <a:pt x="3988879" y="137046"/>
                    <a:pt x="3959809" y="137046"/>
                  </a:cubicBezTo>
                  <a:cubicBezTo>
                    <a:pt x="3953579" y="137046"/>
                    <a:pt x="3947350" y="136008"/>
                    <a:pt x="3940082" y="132893"/>
                  </a:cubicBezTo>
                  <a:cubicBezTo>
                    <a:pt x="3915165" y="123549"/>
                    <a:pt x="3878827" y="101746"/>
                    <a:pt x="3794731" y="101746"/>
                  </a:cubicBezTo>
                  <a:cubicBezTo>
                    <a:pt x="3743858" y="101746"/>
                    <a:pt x="3676373" y="122511"/>
                    <a:pt x="3676373" y="193110"/>
                  </a:cubicBezTo>
                  <a:cubicBezTo>
                    <a:pt x="3676373" y="241907"/>
                    <a:pt x="3700252" y="263709"/>
                    <a:pt x="3741781" y="282397"/>
                  </a:cubicBezTo>
                  <a:lnTo>
                    <a:pt x="3860139" y="334309"/>
                  </a:lnTo>
                  <a:cubicBezTo>
                    <a:pt x="3939044" y="368570"/>
                    <a:pt x="4013796" y="417367"/>
                    <a:pt x="4013796" y="528457"/>
                  </a:cubicBezTo>
                  <a:cubicBezTo>
                    <a:pt x="4013796" y="654082"/>
                    <a:pt x="3923471" y="748560"/>
                    <a:pt x="3783310" y="748560"/>
                  </a:cubicBezTo>
                  <a:cubicBezTo>
                    <a:pt x="3722055" y="748560"/>
                    <a:pt x="3651455" y="731949"/>
                    <a:pt x="3597468" y="709108"/>
                  </a:cubicBezTo>
                  <a:cubicBezTo>
                    <a:pt x="3577742" y="700802"/>
                    <a:pt x="3565283" y="683152"/>
                    <a:pt x="3565283" y="660311"/>
                  </a:cubicBezTo>
                  <a:cubicBezTo>
                    <a:pt x="3565283" y="631241"/>
                    <a:pt x="3583971" y="607362"/>
                    <a:pt x="3615117" y="607362"/>
                  </a:cubicBezTo>
                  <a:cubicBezTo>
                    <a:pt x="3628615" y="607362"/>
                    <a:pt x="3638997" y="610477"/>
                    <a:pt x="3648341" y="614629"/>
                  </a:cubicBezTo>
                  <a:cubicBezTo>
                    <a:pt x="3690908" y="633318"/>
                    <a:pt x="3734513" y="646814"/>
                    <a:pt x="3783310" y="646814"/>
                  </a:cubicBezTo>
                  <a:cubicBezTo>
                    <a:pt x="3858062" y="646814"/>
                    <a:pt x="3902706" y="610477"/>
                    <a:pt x="3902706" y="541954"/>
                  </a:cubicBezTo>
                  <a:cubicBezTo>
                    <a:pt x="3902706" y="490042"/>
                    <a:pt x="3859101" y="453705"/>
                    <a:pt x="3812380" y="432940"/>
                  </a:cubicBezTo>
                  <a:lnTo>
                    <a:pt x="3687793" y="377914"/>
                  </a:lnTo>
                  <a:cubicBezTo>
                    <a:pt x="3606812" y="342614"/>
                    <a:pt x="3565283" y="279283"/>
                    <a:pt x="3565283" y="198301"/>
                  </a:cubicBezTo>
                  <a:cubicBezTo>
                    <a:pt x="3565283" y="74752"/>
                    <a:pt x="3681564" y="0"/>
                    <a:pt x="3799922" y="0"/>
                  </a:cubicBezTo>
                  <a:close/>
                  <a:moveTo>
                    <a:pt x="3266522" y="0"/>
                  </a:moveTo>
                  <a:cubicBezTo>
                    <a:pt x="3323624" y="0"/>
                    <a:pt x="3383841" y="10382"/>
                    <a:pt x="3437829" y="34262"/>
                  </a:cubicBezTo>
                  <a:cubicBezTo>
                    <a:pt x="3459631" y="43606"/>
                    <a:pt x="3478319" y="58141"/>
                    <a:pt x="3478319" y="87211"/>
                  </a:cubicBezTo>
                  <a:cubicBezTo>
                    <a:pt x="3478319" y="114205"/>
                    <a:pt x="3455479" y="137046"/>
                    <a:pt x="3426409" y="137046"/>
                  </a:cubicBezTo>
                  <a:cubicBezTo>
                    <a:pt x="3420179" y="137046"/>
                    <a:pt x="3413950" y="136008"/>
                    <a:pt x="3406682" y="132893"/>
                  </a:cubicBezTo>
                  <a:cubicBezTo>
                    <a:pt x="3381765" y="123549"/>
                    <a:pt x="3345427" y="101746"/>
                    <a:pt x="3261331" y="101746"/>
                  </a:cubicBezTo>
                  <a:cubicBezTo>
                    <a:pt x="3210457" y="101746"/>
                    <a:pt x="3142973" y="122511"/>
                    <a:pt x="3142973" y="193110"/>
                  </a:cubicBezTo>
                  <a:cubicBezTo>
                    <a:pt x="3142973" y="241907"/>
                    <a:pt x="3166852" y="263709"/>
                    <a:pt x="3208381" y="282397"/>
                  </a:cubicBezTo>
                  <a:lnTo>
                    <a:pt x="3326739" y="334309"/>
                  </a:lnTo>
                  <a:cubicBezTo>
                    <a:pt x="3405644" y="368570"/>
                    <a:pt x="3480396" y="417367"/>
                    <a:pt x="3480396" y="528457"/>
                  </a:cubicBezTo>
                  <a:cubicBezTo>
                    <a:pt x="3480396" y="654082"/>
                    <a:pt x="3390071" y="748560"/>
                    <a:pt x="3249910" y="748560"/>
                  </a:cubicBezTo>
                  <a:cubicBezTo>
                    <a:pt x="3188655" y="748560"/>
                    <a:pt x="3118055" y="731949"/>
                    <a:pt x="3064068" y="709108"/>
                  </a:cubicBezTo>
                  <a:cubicBezTo>
                    <a:pt x="3044342" y="700802"/>
                    <a:pt x="3031883" y="683152"/>
                    <a:pt x="3031883" y="660311"/>
                  </a:cubicBezTo>
                  <a:cubicBezTo>
                    <a:pt x="3031883" y="631241"/>
                    <a:pt x="3050571" y="607362"/>
                    <a:pt x="3081717" y="607362"/>
                  </a:cubicBezTo>
                  <a:cubicBezTo>
                    <a:pt x="3095215" y="607362"/>
                    <a:pt x="3105597" y="610477"/>
                    <a:pt x="3114941" y="614629"/>
                  </a:cubicBezTo>
                  <a:cubicBezTo>
                    <a:pt x="3157508" y="633318"/>
                    <a:pt x="3201113" y="646814"/>
                    <a:pt x="3249910" y="646814"/>
                  </a:cubicBezTo>
                  <a:cubicBezTo>
                    <a:pt x="3324662" y="646814"/>
                    <a:pt x="3369306" y="610477"/>
                    <a:pt x="3369306" y="541954"/>
                  </a:cubicBezTo>
                  <a:cubicBezTo>
                    <a:pt x="3369306" y="490042"/>
                    <a:pt x="3325701" y="453705"/>
                    <a:pt x="3278980" y="432940"/>
                  </a:cubicBezTo>
                  <a:lnTo>
                    <a:pt x="3154393" y="377914"/>
                  </a:lnTo>
                  <a:cubicBezTo>
                    <a:pt x="3073412" y="342614"/>
                    <a:pt x="3031883" y="279283"/>
                    <a:pt x="3031883" y="198301"/>
                  </a:cubicBezTo>
                  <a:cubicBezTo>
                    <a:pt x="3031883" y="74752"/>
                    <a:pt x="3148164" y="0"/>
                    <a:pt x="3266522" y="0"/>
                  </a:cubicBezTo>
                  <a:close/>
                  <a:moveTo>
                    <a:pt x="2665904" y="0"/>
                  </a:moveTo>
                  <a:cubicBezTo>
                    <a:pt x="2689783" y="0"/>
                    <a:pt x="2714700" y="16612"/>
                    <a:pt x="2723006" y="40491"/>
                  </a:cubicBezTo>
                  <a:lnTo>
                    <a:pt x="2951416" y="676923"/>
                  </a:lnTo>
                  <a:cubicBezTo>
                    <a:pt x="2953492" y="682114"/>
                    <a:pt x="2954530" y="689382"/>
                    <a:pt x="2954530" y="694573"/>
                  </a:cubicBezTo>
                  <a:cubicBezTo>
                    <a:pt x="2954530" y="722605"/>
                    <a:pt x="2931689" y="748560"/>
                    <a:pt x="2900543" y="748560"/>
                  </a:cubicBezTo>
                  <a:cubicBezTo>
                    <a:pt x="2878740" y="748560"/>
                    <a:pt x="2857975" y="735064"/>
                    <a:pt x="2849669" y="713261"/>
                  </a:cubicBezTo>
                  <a:lnTo>
                    <a:pt x="2793605" y="555451"/>
                  </a:lnTo>
                  <a:lnTo>
                    <a:pt x="2538202" y="555451"/>
                  </a:lnTo>
                  <a:lnTo>
                    <a:pt x="2481099" y="713261"/>
                  </a:lnTo>
                  <a:cubicBezTo>
                    <a:pt x="2472794" y="735064"/>
                    <a:pt x="2453067" y="748560"/>
                    <a:pt x="2430227" y="748560"/>
                  </a:cubicBezTo>
                  <a:cubicBezTo>
                    <a:pt x="2402195" y="748560"/>
                    <a:pt x="2377277" y="724681"/>
                    <a:pt x="2377277" y="694573"/>
                  </a:cubicBezTo>
                  <a:cubicBezTo>
                    <a:pt x="2377277" y="688343"/>
                    <a:pt x="2378315" y="683152"/>
                    <a:pt x="2380392" y="676923"/>
                  </a:cubicBezTo>
                  <a:lnTo>
                    <a:pt x="2608801" y="39453"/>
                  </a:lnTo>
                  <a:cubicBezTo>
                    <a:pt x="2617107" y="17650"/>
                    <a:pt x="2639948" y="0"/>
                    <a:pt x="2665904" y="0"/>
                  </a:cubicBezTo>
                  <a:close/>
                  <a:moveTo>
                    <a:pt x="1836419" y="0"/>
                  </a:moveTo>
                  <a:cubicBezTo>
                    <a:pt x="1898713" y="0"/>
                    <a:pt x="1951662" y="19727"/>
                    <a:pt x="1991115" y="57103"/>
                  </a:cubicBezTo>
                  <a:cubicBezTo>
                    <a:pt x="2030567" y="94479"/>
                    <a:pt x="2051332" y="146390"/>
                    <a:pt x="2051332" y="206607"/>
                  </a:cubicBezTo>
                  <a:cubicBezTo>
                    <a:pt x="2051332" y="265786"/>
                    <a:pt x="2024338" y="317697"/>
                    <a:pt x="1975541" y="356111"/>
                  </a:cubicBezTo>
                  <a:cubicBezTo>
                    <a:pt x="2035759" y="396602"/>
                    <a:pt x="2072096" y="457857"/>
                    <a:pt x="2072096" y="527419"/>
                  </a:cubicBezTo>
                  <a:cubicBezTo>
                    <a:pt x="2072096" y="657197"/>
                    <a:pt x="1975541" y="748560"/>
                    <a:pt x="1836419" y="748560"/>
                  </a:cubicBezTo>
                  <a:cubicBezTo>
                    <a:pt x="1768935" y="748560"/>
                    <a:pt x="1712871" y="735064"/>
                    <a:pt x="1658883" y="710146"/>
                  </a:cubicBezTo>
                  <a:cubicBezTo>
                    <a:pt x="1640195" y="700802"/>
                    <a:pt x="1628775" y="684190"/>
                    <a:pt x="1628775" y="663426"/>
                  </a:cubicBezTo>
                  <a:cubicBezTo>
                    <a:pt x="1628775" y="635394"/>
                    <a:pt x="1652654" y="613591"/>
                    <a:pt x="1682763" y="613591"/>
                  </a:cubicBezTo>
                  <a:cubicBezTo>
                    <a:pt x="1690030" y="613591"/>
                    <a:pt x="1698336" y="616706"/>
                    <a:pt x="1705604" y="619821"/>
                  </a:cubicBezTo>
                  <a:cubicBezTo>
                    <a:pt x="1745056" y="638509"/>
                    <a:pt x="1785547" y="649929"/>
                    <a:pt x="1836419" y="649929"/>
                  </a:cubicBezTo>
                  <a:cubicBezTo>
                    <a:pt x="1898713" y="649929"/>
                    <a:pt x="1965159" y="611515"/>
                    <a:pt x="1965159" y="527419"/>
                  </a:cubicBezTo>
                  <a:cubicBezTo>
                    <a:pt x="1965159" y="465125"/>
                    <a:pt x="1902866" y="413214"/>
                    <a:pt x="1826037" y="413214"/>
                  </a:cubicBezTo>
                  <a:lnTo>
                    <a:pt x="1806311" y="413214"/>
                  </a:lnTo>
                  <a:cubicBezTo>
                    <a:pt x="1776202" y="413214"/>
                    <a:pt x="1752323" y="390373"/>
                    <a:pt x="1752323" y="360264"/>
                  </a:cubicBezTo>
                  <a:cubicBezTo>
                    <a:pt x="1752323" y="331194"/>
                    <a:pt x="1776202" y="307315"/>
                    <a:pt x="1806311" y="307315"/>
                  </a:cubicBezTo>
                  <a:lnTo>
                    <a:pt x="1819807" y="307315"/>
                  </a:lnTo>
                  <a:cubicBezTo>
                    <a:pt x="1888330" y="307315"/>
                    <a:pt x="1944395" y="261633"/>
                    <a:pt x="1944395" y="206607"/>
                  </a:cubicBezTo>
                  <a:cubicBezTo>
                    <a:pt x="1944395" y="143275"/>
                    <a:pt x="1904942" y="98632"/>
                    <a:pt x="1836419" y="98632"/>
                  </a:cubicBezTo>
                  <a:cubicBezTo>
                    <a:pt x="1792815" y="98632"/>
                    <a:pt x="1756477" y="104861"/>
                    <a:pt x="1711833" y="126664"/>
                  </a:cubicBezTo>
                  <a:cubicBezTo>
                    <a:pt x="1704565" y="130817"/>
                    <a:pt x="1695221" y="132893"/>
                    <a:pt x="1686916" y="132893"/>
                  </a:cubicBezTo>
                  <a:cubicBezTo>
                    <a:pt x="1660960" y="132893"/>
                    <a:pt x="1636043" y="112129"/>
                    <a:pt x="1636043" y="84096"/>
                  </a:cubicBezTo>
                  <a:cubicBezTo>
                    <a:pt x="1636043" y="64370"/>
                    <a:pt x="1646424" y="46720"/>
                    <a:pt x="1665112" y="37376"/>
                  </a:cubicBezTo>
                  <a:cubicBezTo>
                    <a:pt x="1728444" y="6230"/>
                    <a:pt x="1779317" y="0"/>
                    <a:pt x="1836419" y="0"/>
                  </a:cubicBezTo>
                  <a:close/>
                  <a:moveTo>
                    <a:pt x="1326222" y="0"/>
                  </a:moveTo>
                  <a:cubicBezTo>
                    <a:pt x="1388516" y="0"/>
                    <a:pt x="1442504" y="20765"/>
                    <a:pt x="1480918" y="60217"/>
                  </a:cubicBezTo>
                  <a:cubicBezTo>
                    <a:pt x="1520371" y="99670"/>
                    <a:pt x="1540097" y="153658"/>
                    <a:pt x="1540097" y="215951"/>
                  </a:cubicBezTo>
                  <a:cubicBezTo>
                    <a:pt x="1540097" y="296933"/>
                    <a:pt x="1501683" y="346767"/>
                    <a:pt x="1467421" y="391411"/>
                  </a:cubicBezTo>
                  <a:cubicBezTo>
                    <a:pt x="1449772" y="414252"/>
                    <a:pt x="1334528" y="550260"/>
                    <a:pt x="1263929" y="636432"/>
                  </a:cubicBezTo>
                  <a:lnTo>
                    <a:pt x="1494415" y="636432"/>
                  </a:lnTo>
                  <a:cubicBezTo>
                    <a:pt x="1524524" y="636432"/>
                    <a:pt x="1547365" y="658235"/>
                    <a:pt x="1547365" y="686267"/>
                  </a:cubicBezTo>
                  <a:cubicBezTo>
                    <a:pt x="1547365" y="716376"/>
                    <a:pt x="1524524" y="738178"/>
                    <a:pt x="1494415" y="738178"/>
                  </a:cubicBezTo>
                  <a:lnTo>
                    <a:pt x="1174642" y="738178"/>
                  </a:lnTo>
                  <a:cubicBezTo>
                    <a:pt x="1141419" y="738178"/>
                    <a:pt x="1114424" y="711184"/>
                    <a:pt x="1114424" y="677961"/>
                  </a:cubicBezTo>
                  <a:cubicBezTo>
                    <a:pt x="1114424" y="664464"/>
                    <a:pt x="1119616" y="649929"/>
                    <a:pt x="1127922" y="639547"/>
                  </a:cubicBezTo>
                  <a:lnTo>
                    <a:pt x="1389554" y="324965"/>
                  </a:lnTo>
                  <a:cubicBezTo>
                    <a:pt x="1419663" y="288627"/>
                    <a:pt x="1433159" y="255404"/>
                    <a:pt x="1433159" y="210760"/>
                  </a:cubicBezTo>
                  <a:cubicBezTo>
                    <a:pt x="1433159" y="149505"/>
                    <a:pt x="1393707" y="98632"/>
                    <a:pt x="1326222" y="98632"/>
                  </a:cubicBezTo>
                  <a:cubicBezTo>
                    <a:pt x="1281579" y="98632"/>
                    <a:pt x="1248355" y="104861"/>
                    <a:pt x="1203712" y="127702"/>
                  </a:cubicBezTo>
                  <a:cubicBezTo>
                    <a:pt x="1195407" y="131855"/>
                    <a:pt x="1187101" y="136008"/>
                    <a:pt x="1176718" y="136008"/>
                  </a:cubicBezTo>
                  <a:cubicBezTo>
                    <a:pt x="1149724" y="136008"/>
                    <a:pt x="1124807" y="115243"/>
                    <a:pt x="1124807" y="87211"/>
                  </a:cubicBezTo>
                  <a:cubicBezTo>
                    <a:pt x="1124807" y="68523"/>
                    <a:pt x="1135189" y="49835"/>
                    <a:pt x="1153877" y="40491"/>
                  </a:cubicBezTo>
                  <a:cubicBezTo>
                    <a:pt x="1217209" y="7268"/>
                    <a:pt x="1268082" y="0"/>
                    <a:pt x="1326222" y="0"/>
                  </a:cubicBezTo>
                  <a:close/>
                  <a:moveTo>
                    <a:pt x="785326" y="0"/>
                  </a:moveTo>
                  <a:cubicBezTo>
                    <a:pt x="854888" y="0"/>
                    <a:pt x="915104" y="22841"/>
                    <a:pt x="957671" y="65408"/>
                  </a:cubicBezTo>
                  <a:cubicBezTo>
                    <a:pt x="1001277" y="109014"/>
                    <a:pt x="1024118" y="168193"/>
                    <a:pt x="1024118" y="238792"/>
                  </a:cubicBezTo>
                  <a:lnTo>
                    <a:pt x="1024118" y="509769"/>
                  </a:lnTo>
                  <a:cubicBezTo>
                    <a:pt x="1024118" y="579330"/>
                    <a:pt x="1001277" y="639547"/>
                    <a:pt x="958710" y="682114"/>
                  </a:cubicBezTo>
                  <a:cubicBezTo>
                    <a:pt x="915104" y="725720"/>
                    <a:pt x="854888" y="748560"/>
                    <a:pt x="785326" y="748560"/>
                  </a:cubicBezTo>
                  <a:cubicBezTo>
                    <a:pt x="715766" y="748560"/>
                    <a:pt x="656587" y="725720"/>
                    <a:pt x="612981" y="682114"/>
                  </a:cubicBezTo>
                  <a:cubicBezTo>
                    <a:pt x="570414" y="639547"/>
                    <a:pt x="547573" y="579330"/>
                    <a:pt x="547573" y="509769"/>
                  </a:cubicBezTo>
                  <a:lnTo>
                    <a:pt x="547573" y="238792"/>
                  </a:lnTo>
                  <a:cubicBezTo>
                    <a:pt x="547573" y="168193"/>
                    <a:pt x="570414" y="109014"/>
                    <a:pt x="612981" y="66447"/>
                  </a:cubicBezTo>
                  <a:cubicBezTo>
                    <a:pt x="656587" y="22841"/>
                    <a:pt x="715766" y="0"/>
                    <a:pt x="785326" y="0"/>
                  </a:cubicBezTo>
                  <a:close/>
                  <a:moveTo>
                    <a:pt x="211798" y="0"/>
                  </a:moveTo>
                  <a:cubicBezTo>
                    <a:pt x="274091" y="0"/>
                    <a:pt x="328078" y="20765"/>
                    <a:pt x="366493" y="60217"/>
                  </a:cubicBezTo>
                  <a:cubicBezTo>
                    <a:pt x="405946" y="99670"/>
                    <a:pt x="425672" y="153658"/>
                    <a:pt x="425672" y="215951"/>
                  </a:cubicBezTo>
                  <a:cubicBezTo>
                    <a:pt x="425672" y="296933"/>
                    <a:pt x="387257" y="346767"/>
                    <a:pt x="352996" y="391411"/>
                  </a:cubicBezTo>
                  <a:cubicBezTo>
                    <a:pt x="335347" y="414252"/>
                    <a:pt x="220104" y="550260"/>
                    <a:pt x="149504" y="636432"/>
                  </a:cubicBezTo>
                  <a:lnTo>
                    <a:pt x="379990" y="636432"/>
                  </a:lnTo>
                  <a:cubicBezTo>
                    <a:pt x="410099" y="636432"/>
                    <a:pt x="432940" y="658235"/>
                    <a:pt x="432940" y="686267"/>
                  </a:cubicBezTo>
                  <a:cubicBezTo>
                    <a:pt x="432940" y="716376"/>
                    <a:pt x="410099" y="738178"/>
                    <a:pt x="379990" y="738178"/>
                  </a:cubicBezTo>
                  <a:lnTo>
                    <a:pt x="60217" y="738178"/>
                  </a:lnTo>
                  <a:cubicBezTo>
                    <a:pt x="26994" y="738178"/>
                    <a:pt x="0" y="711184"/>
                    <a:pt x="0" y="677961"/>
                  </a:cubicBezTo>
                  <a:cubicBezTo>
                    <a:pt x="0" y="664464"/>
                    <a:pt x="5191" y="649929"/>
                    <a:pt x="13497" y="639547"/>
                  </a:cubicBezTo>
                  <a:lnTo>
                    <a:pt x="275129" y="324965"/>
                  </a:lnTo>
                  <a:cubicBezTo>
                    <a:pt x="305238" y="288627"/>
                    <a:pt x="318735" y="255404"/>
                    <a:pt x="318735" y="210760"/>
                  </a:cubicBezTo>
                  <a:cubicBezTo>
                    <a:pt x="318735" y="149505"/>
                    <a:pt x="279282" y="98632"/>
                    <a:pt x="211798" y="98632"/>
                  </a:cubicBezTo>
                  <a:cubicBezTo>
                    <a:pt x="167154" y="98632"/>
                    <a:pt x="133931" y="104861"/>
                    <a:pt x="89287" y="127702"/>
                  </a:cubicBezTo>
                  <a:cubicBezTo>
                    <a:pt x="80981" y="131855"/>
                    <a:pt x="72675" y="136008"/>
                    <a:pt x="62293" y="136008"/>
                  </a:cubicBezTo>
                  <a:cubicBezTo>
                    <a:pt x="35300" y="136008"/>
                    <a:pt x="10382" y="115243"/>
                    <a:pt x="10382" y="87211"/>
                  </a:cubicBezTo>
                  <a:cubicBezTo>
                    <a:pt x="10382" y="68523"/>
                    <a:pt x="20764" y="49835"/>
                    <a:pt x="39452" y="40491"/>
                  </a:cubicBezTo>
                  <a:cubicBezTo>
                    <a:pt x="102784" y="7268"/>
                    <a:pt x="153657" y="0"/>
                    <a:pt x="211798" y="0"/>
                  </a:cubicBezTo>
                  <a:close/>
                </a:path>
              </a:pathLst>
            </a:custGeom>
            <a:solidFill>
              <a:srgbClr val="143AAA"/>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2700">
                <a:lnSpc>
                  <a:spcPct val="100000"/>
                </a:lnSpc>
                <a:spcBef>
                  <a:spcPts val="90"/>
                </a:spcBef>
              </a:pPr>
              <a:endParaRPr lang="en-GB" sz="8150" dirty="0">
                <a:latin typeface="NettoOT-Bold"/>
                <a:cs typeface="NettoOT-Bold"/>
              </a:endParaRPr>
            </a:p>
          </p:txBody>
        </p:sp>
        <p:sp>
          <p:nvSpPr>
            <p:cNvPr id="8" name="Freeform 7" descr="Under these slides you can find a script to help with delivery.&#10;To print the script, under print settings select print ‘Notes Pages’.&#10;">
              <a:extLst>
                <a:ext uri="{FF2B5EF4-FFF2-40B4-BE49-F238E27FC236}">
                  <a16:creationId xmlns:a16="http://schemas.microsoft.com/office/drawing/2014/main" id="{7B1DCE80-187B-63B9-6D59-8EE632925BFD}"/>
                </a:ext>
              </a:extLst>
            </p:cNvPr>
            <p:cNvSpPr/>
            <p:nvPr/>
          </p:nvSpPr>
          <p:spPr>
            <a:xfrm>
              <a:off x="5713402" y="7856325"/>
              <a:ext cx="8668845" cy="633746"/>
            </a:xfrm>
            <a:custGeom>
              <a:avLst/>
              <a:gdLst/>
              <a:ahLst/>
              <a:cxnLst/>
              <a:rect l="l" t="t" r="r" b="b"/>
              <a:pathLst>
                <a:path w="8668845" h="633746">
                  <a:moveTo>
                    <a:pt x="8649652" y="536896"/>
                  </a:moveTo>
                  <a:cubicBezTo>
                    <a:pt x="8660873" y="536896"/>
                    <a:pt x="8668845" y="545459"/>
                    <a:pt x="8668845" y="555793"/>
                  </a:cubicBezTo>
                  <a:cubicBezTo>
                    <a:pt x="8668845" y="566423"/>
                    <a:pt x="8660873" y="574986"/>
                    <a:pt x="8649652" y="574986"/>
                  </a:cubicBezTo>
                  <a:cubicBezTo>
                    <a:pt x="8639022" y="574986"/>
                    <a:pt x="8630754" y="566423"/>
                    <a:pt x="8630754" y="555793"/>
                  </a:cubicBezTo>
                  <a:cubicBezTo>
                    <a:pt x="8630754" y="545459"/>
                    <a:pt x="8639022" y="536896"/>
                    <a:pt x="8649652" y="536896"/>
                  </a:cubicBezTo>
                  <a:close/>
                  <a:moveTo>
                    <a:pt x="2420303" y="536896"/>
                  </a:moveTo>
                  <a:cubicBezTo>
                    <a:pt x="2431523" y="536896"/>
                    <a:pt x="2439496" y="545459"/>
                    <a:pt x="2439496" y="555793"/>
                  </a:cubicBezTo>
                  <a:cubicBezTo>
                    <a:pt x="2439496" y="561994"/>
                    <a:pt x="2438019" y="567604"/>
                    <a:pt x="2434475" y="575577"/>
                  </a:cubicBezTo>
                  <a:lnTo>
                    <a:pt x="2415283" y="619573"/>
                  </a:lnTo>
                  <a:lnTo>
                    <a:pt x="2397566" y="619573"/>
                  </a:lnTo>
                  <a:lnTo>
                    <a:pt x="2409377" y="571738"/>
                  </a:lnTo>
                  <a:cubicBezTo>
                    <a:pt x="2404653" y="568195"/>
                    <a:pt x="2401405" y="562289"/>
                    <a:pt x="2401405" y="555793"/>
                  </a:cubicBezTo>
                  <a:cubicBezTo>
                    <a:pt x="2401405" y="545459"/>
                    <a:pt x="2409672" y="536896"/>
                    <a:pt x="2420303" y="536896"/>
                  </a:cubicBezTo>
                  <a:close/>
                  <a:moveTo>
                    <a:pt x="8024165" y="493786"/>
                  </a:moveTo>
                  <a:cubicBezTo>
                    <a:pt x="7995227" y="493786"/>
                    <a:pt x="7979873" y="504711"/>
                    <a:pt x="7979873" y="526857"/>
                  </a:cubicBezTo>
                  <a:cubicBezTo>
                    <a:pt x="7979873" y="545754"/>
                    <a:pt x="7989617" y="556089"/>
                    <a:pt x="8008219" y="556089"/>
                  </a:cubicBezTo>
                  <a:cubicBezTo>
                    <a:pt x="8025051" y="556089"/>
                    <a:pt x="8037452" y="547526"/>
                    <a:pt x="8046310" y="530695"/>
                  </a:cubicBezTo>
                  <a:lnTo>
                    <a:pt x="8046310" y="493786"/>
                  </a:lnTo>
                  <a:close/>
                  <a:moveTo>
                    <a:pt x="7196671" y="432664"/>
                  </a:moveTo>
                  <a:cubicBezTo>
                    <a:pt x="7170095" y="432664"/>
                    <a:pt x="7154741" y="452447"/>
                    <a:pt x="7154741" y="494081"/>
                  </a:cubicBezTo>
                  <a:cubicBezTo>
                    <a:pt x="7154741" y="535124"/>
                    <a:pt x="7169505" y="554908"/>
                    <a:pt x="7196375" y="554908"/>
                  </a:cubicBezTo>
                  <a:cubicBezTo>
                    <a:pt x="7223245" y="554908"/>
                    <a:pt x="7238305" y="535124"/>
                    <a:pt x="7238305" y="493491"/>
                  </a:cubicBezTo>
                  <a:cubicBezTo>
                    <a:pt x="7238305" y="452447"/>
                    <a:pt x="7223541" y="432664"/>
                    <a:pt x="7196671" y="432664"/>
                  </a:cubicBezTo>
                  <a:close/>
                  <a:moveTo>
                    <a:pt x="233896" y="432664"/>
                  </a:moveTo>
                  <a:cubicBezTo>
                    <a:pt x="207322" y="432664"/>
                    <a:pt x="191967" y="452447"/>
                    <a:pt x="191967" y="494081"/>
                  </a:cubicBezTo>
                  <a:cubicBezTo>
                    <a:pt x="191967" y="535124"/>
                    <a:pt x="206731" y="554908"/>
                    <a:pt x="233601" y="554908"/>
                  </a:cubicBezTo>
                  <a:cubicBezTo>
                    <a:pt x="260471" y="554908"/>
                    <a:pt x="275530" y="535124"/>
                    <a:pt x="275530" y="493491"/>
                  </a:cubicBezTo>
                  <a:cubicBezTo>
                    <a:pt x="275530" y="452447"/>
                    <a:pt x="260766" y="432664"/>
                    <a:pt x="233896" y="432664"/>
                  </a:cubicBezTo>
                  <a:close/>
                  <a:moveTo>
                    <a:pt x="8335537" y="432369"/>
                  </a:moveTo>
                  <a:cubicBezTo>
                    <a:pt x="8313981" y="432369"/>
                    <a:pt x="8299513" y="447723"/>
                    <a:pt x="8297446" y="484042"/>
                  </a:cubicBezTo>
                  <a:lnTo>
                    <a:pt x="8373627" y="484042"/>
                  </a:lnTo>
                  <a:lnTo>
                    <a:pt x="8373627" y="481680"/>
                  </a:lnTo>
                  <a:cubicBezTo>
                    <a:pt x="8373627" y="450381"/>
                    <a:pt x="8361225" y="432369"/>
                    <a:pt x="8335537" y="432369"/>
                  </a:cubicBezTo>
                  <a:close/>
                  <a:moveTo>
                    <a:pt x="7468762" y="432369"/>
                  </a:moveTo>
                  <a:cubicBezTo>
                    <a:pt x="7447207" y="432369"/>
                    <a:pt x="7432739" y="447723"/>
                    <a:pt x="7430671" y="484042"/>
                  </a:cubicBezTo>
                  <a:lnTo>
                    <a:pt x="7506852" y="484042"/>
                  </a:lnTo>
                  <a:lnTo>
                    <a:pt x="7506852" y="481680"/>
                  </a:lnTo>
                  <a:cubicBezTo>
                    <a:pt x="7506852" y="450380"/>
                    <a:pt x="7494451" y="432369"/>
                    <a:pt x="7468762" y="432369"/>
                  </a:cubicBezTo>
                  <a:close/>
                  <a:moveTo>
                    <a:pt x="6212567" y="432369"/>
                  </a:moveTo>
                  <a:cubicBezTo>
                    <a:pt x="6195441" y="432369"/>
                    <a:pt x="6182449" y="444180"/>
                    <a:pt x="6173885" y="457172"/>
                  </a:cubicBezTo>
                  <a:lnTo>
                    <a:pt x="6173885" y="534829"/>
                  </a:lnTo>
                  <a:cubicBezTo>
                    <a:pt x="6182153" y="547230"/>
                    <a:pt x="6194555" y="554612"/>
                    <a:pt x="6209613" y="554612"/>
                  </a:cubicBezTo>
                  <a:cubicBezTo>
                    <a:pt x="6235303" y="554612"/>
                    <a:pt x="6249181" y="535124"/>
                    <a:pt x="6249181" y="493491"/>
                  </a:cubicBezTo>
                  <a:cubicBezTo>
                    <a:pt x="6249181" y="452152"/>
                    <a:pt x="6236779" y="432369"/>
                    <a:pt x="6212567" y="432369"/>
                  </a:cubicBezTo>
                  <a:close/>
                  <a:moveTo>
                    <a:pt x="5716162" y="432369"/>
                  </a:moveTo>
                  <a:cubicBezTo>
                    <a:pt x="5694607" y="432369"/>
                    <a:pt x="5680139" y="447723"/>
                    <a:pt x="5678071" y="484042"/>
                  </a:cubicBezTo>
                  <a:lnTo>
                    <a:pt x="5754252" y="484042"/>
                  </a:lnTo>
                  <a:lnTo>
                    <a:pt x="5754252" y="481680"/>
                  </a:lnTo>
                  <a:cubicBezTo>
                    <a:pt x="5754252" y="450380"/>
                    <a:pt x="5741851" y="432369"/>
                    <a:pt x="5716162" y="432369"/>
                  </a:cubicBezTo>
                  <a:close/>
                  <a:moveTo>
                    <a:pt x="5468512" y="432369"/>
                  </a:moveTo>
                  <a:cubicBezTo>
                    <a:pt x="5446957" y="432369"/>
                    <a:pt x="5432489" y="447723"/>
                    <a:pt x="5430421" y="484042"/>
                  </a:cubicBezTo>
                  <a:lnTo>
                    <a:pt x="5506603" y="484042"/>
                  </a:lnTo>
                  <a:lnTo>
                    <a:pt x="5506603" y="481680"/>
                  </a:lnTo>
                  <a:cubicBezTo>
                    <a:pt x="5506603" y="450380"/>
                    <a:pt x="5494201" y="432369"/>
                    <a:pt x="5468512" y="432369"/>
                  </a:cubicBezTo>
                  <a:close/>
                  <a:moveTo>
                    <a:pt x="4344562" y="432369"/>
                  </a:moveTo>
                  <a:cubicBezTo>
                    <a:pt x="4323007" y="432369"/>
                    <a:pt x="4308538" y="447723"/>
                    <a:pt x="4306471" y="484042"/>
                  </a:cubicBezTo>
                  <a:lnTo>
                    <a:pt x="4382652" y="484042"/>
                  </a:lnTo>
                  <a:lnTo>
                    <a:pt x="4382652" y="481680"/>
                  </a:lnTo>
                  <a:cubicBezTo>
                    <a:pt x="4382652" y="450381"/>
                    <a:pt x="4370251" y="432369"/>
                    <a:pt x="4344562" y="432369"/>
                  </a:cubicBezTo>
                  <a:close/>
                  <a:moveTo>
                    <a:pt x="3497942" y="432369"/>
                  </a:moveTo>
                  <a:cubicBezTo>
                    <a:pt x="3480816" y="432369"/>
                    <a:pt x="3467823" y="444180"/>
                    <a:pt x="3459261" y="457172"/>
                  </a:cubicBezTo>
                  <a:lnTo>
                    <a:pt x="3459261" y="534829"/>
                  </a:lnTo>
                  <a:cubicBezTo>
                    <a:pt x="3467528" y="547230"/>
                    <a:pt x="3479930" y="554612"/>
                    <a:pt x="3494989" y="554612"/>
                  </a:cubicBezTo>
                  <a:cubicBezTo>
                    <a:pt x="3520678" y="554612"/>
                    <a:pt x="3534556" y="535124"/>
                    <a:pt x="3534556" y="493491"/>
                  </a:cubicBezTo>
                  <a:cubicBezTo>
                    <a:pt x="3534556" y="452152"/>
                    <a:pt x="3522154" y="432369"/>
                    <a:pt x="3497942" y="432369"/>
                  </a:cubicBezTo>
                  <a:close/>
                  <a:moveTo>
                    <a:pt x="3125362" y="432369"/>
                  </a:moveTo>
                  <a:cubicBezTo>
                    <a:pt x="3103807" y="432369"/>
                    <a:pt x="3089338" y="447723"/>
                    <a:pt x="3087271" y="484042"/>
                  </a:cubicBezTo>
                  <a:lnTo>
                    <a:pt x="3163452" y="484042"/>
                  </a:lnTo>
                  <a:lnTo>
                    <a:pt x="3163452" y="481680"/>
                  </a:lnTo>
                  <a:cubicBezTo>
                    <a:pt x="3163452" y="450380"/>
                    <a:pt x="3151051" y="432369"/>
                    <a:pt x="3125362" y="432369"/>
                  </a:cubicBezTo>
                  <a:close/>
                  <a:moveTo>
                    <a:pt x="2957160" y="432369"/>
                  </a:moveTo>
                  <a:cubicBezTo>
                    <a:pt x="2932947" y="432369"/>
                    <a:pt x="2917593" y="452743"/>
                    <a:pt x="2917593" y="494081"/>
                  </a:cubicBezTo>
                  <a:cubicBezTo>
                    <a:pt x="2917593" y="535419"/>
                    <a:pt x="2931175" y="555203"/>
                    <a:pt x="2954502" y="555203"/>
                  </a:cubicBezTo>
                  <a:cubicBezTo>
                    <a:pt x="2972514" y="555203"/>
                    <a:pt x="2983734" y="546345"/>
                    <a:pt x="2994069" y="530695"/>
                  </a:cubicBezTo>
                  <a:lnTo>
                    <a:pt x="2994069" y="453333"/>
                  </a:lnTo>
                  <a:cubicBezTo>
                    <a:pt x="2984620" y="440636"/>
                    <a:pt x="2973400" y="432369"/>
                    <a:pt x="2957160" y="432369"/>
                  </a:cubicBezTo>
                  <a:close/>
                  <a:moveTo>
                    <a:pt x="2202543" y="432369"/>
                  </a:moveTo>
                  <a:cubicBezTo>
                    <a:pt x="2185416" y="432369"/>
                    <a:pt x="2172424" y="444180"/>
                    <a:pt x="2163861" y="457172"/>
                  </a:cubicBezTo>
                  <a:lnTo>
                    <a:pt x="2163861" y="534829"/>
                  </a:lnTo>
                  <a:cubicBezTo>
                    <a:pt x="2172129" y="547230"/>
                    <a:pt x="2184531" y="554612"/>
                    <a:pt x="2199590" y="554612"/>
                  </a:cubicBezTo>
                  <a:cubicBezTo>
                    <a:pt x="2225278" y="554612"/>
                    <a:pt x="2239157" y="535124"/>
                    <a:pt x="2239157" y="493491"/>
                  </a:cubicBezTo>
                  <a:cubicBezTo>
                    <a:pt x="2239157" y="452152"/>
                    <a:pt x="2226755" y="432369"/>
                    <a:pt x="2202543" y="432369"/>
                  </a:cubicBezTo>
                  <a:close/>
                  <a:moveTo>
                    <a:pt x="1477537" y="432369"/>
                  </a:moveTo>
                  <a:cubicBezTo>
                    <a:pt x="1455982" y="432369"/>
                    <a:pt x="1441514" y="447723"/>
                    <a:pt x="1439446" y="484042"/>
                  </a:cubicBezTo>
                  <a:lnTo>
                    <a:pt x="1515628" y="484042"/>
                  </a:lnTo>
                  <a:lnTo>
                    <a:pt x="1515628" y="481680"/>
                  </a:lnTo>
                  <a:cubicBezTo>
                    <a:pt x="1515628" y="450380"/>
                    <a:pt x="1503226" y="432369"/>
                    <a:pt x="1477537" y="432369"/>
                  </a:cubicBezTo>
                  <a:close/>
                  <a:moveTo>
                    <a:pt x="488042" y="432369"/>
                  </a:moveTo>
                  <a:cubicBezTo>
                    <a:pt x="470916" y="432369"/>
                    <a:pt x="457924" y="444180"/>
                    <a:pt x="449361" y="457172"/>
                  </a:cubicBezTo>
                  <a:lnTo>
                    <a:pt x="449361" y="534829"/>
                  </a:lnTo>
                  <a:cubicBezTo>
                    <a:pt x="457629" y="547230"/>
                    <a:pt x="470030" y="554612"/>
                    <a:pt x="485090" y="554612"/>
                  </a:cubicBezTo>
                  <a:cubicBezTo>
                    <a:pt x="510779" y="554612"/>
                    <a:pt x="524656" y="535124"/>
                    <a:pt x="524656" y="493491"/>
                  </a:cubicBezTo>
                  <a:cubicBezTo>
                    <a:pt x="524656" y="452152"/>
                    <a:pt x="512255" y="432369"/>
                    <a:pt x="488042" y="432369"/>
                  </a:cubicBezTo>
                  <a:close/>
                  <a:moveTo>
                    <a:pt x="8175459" y="430597"/>
                  </a:moveTo>
                  <a:cubicBezTo>
                    <a:pt x="8153314" y="430597"/>
                    <a:pt x="8141798" y="445656"/>
                    <a:pt x="8141798" y="466325"/>
                  </a:cubicBezTo>
                  <a:cubicBezTo>
                    <a:pt x="8141798" y="488176"/>
                    <a:pt x="8154199" y="502644"/>
                    <a:pt x="8176050" y="502644"/>
                  </a:cubicBezTo>
                  <a:cubicBezTo>
                    <a:pt x="8198195" y="502644"/>
                    <a:pt x="8210007" y="489357"/>
                    <a:pt x="8210007" y="466325"/>
                  </a:cubicBezTo>
                  <a:cubicBezTo>
                    <a:pt x="8210007" y="443294"/>
                    <a:pt x="8198491" y="430597"/>
                    <a:pt x="8175459" y="430597"/>
                  </a:cubicBezTo>
                  <a:close/>
                  <a:moveTo>
                    <a:pt x="4965535" y="430597"/>
                  </a:moveTo>
                  <a:cubicBezTo>
                    <a:pt x="4943389" y="430597"/>
                    <a:pt x="4931873" y="445656"/>
                    <a:pt x="4931873" y="466325"/>
                  </a:cubicBezTo>
                  <a:cubicBezTo>
                    <a:pt x="4931873" y="488176"/>
                    <a:pt x="4944275" y="502644"/>
                    <a:pt x="4966125" y="502644"/>
                  </a:cubicBezTo>
                  <a:cubicBezTo>
                    <a:pt x="4988271" y="502644"/>
                    <a:pt x="5000081" y="489357"/>
                    <a:pt x="5000081" y="466325"/>
                  </a:cubicBezTo>
                  <a:cubicBezTo>
                    <a:pt x="5000081" y="443294"/>
                    <a:pt x="4988566" y="430597"/>
                    <a:pt x="4965535" y="430597"/>
                  </a:cubicBezTo>
                  <a:close/>
                  <a:moveTo>
                    <a:pt x="6434833" y="416129"/>
                  </a:moveTo>
                  <a:lnTo>
                    <a:pt x="6459635" y="416129"/>
                  </a:lnTo>
                  <a:lnTo>
                    <a:pt x="6459635" y="571443"/>
                  </a:lnTo>
                  <a:lnTo>
                    <a:pt x="6434833" y="571443"/>
                  </a:lnTo>
                  <a:close/>
                  <a:moveTo>
                    <a:pt x="4663183" y="416129"/>
                  </a:moveTo>
                  <a:lnTo>
                    <a:pt x="4687985" y="416129"/>
                  </a:lnTo>
                  <a:lnTo>
                    <a:pt x="4687985" y="571443"/>
                  </a:lnTo>
                  <a:lnTo>
                    <a:pt x="4663183" y="571443"/>
                  </a:lnTo>
                  <a:close/>
                  <a:moveTo>
                    <a:pt x="3720207" y="416129"/>
                  </a:moveTo>
                  <a:lnTo>
                    <a:pt x="3745011" y="416129"/>
                  </a:lnTo>
                  <a:lnTo>
                    <a:pt x="3745011" y="571443"/>
                  </a:lnTo>
                  <a:lnTo>
                    <a:pt x="3720207" y="571443"/>
                  </a:lnTo>
                  <a:close/>
                  <a:moveTo>
                    <a:pt x="2556682" y="416129"/>
                  </a:moveTo>
                  <a:lnTo>
                    <a:pt x="2581485" y="416129"/>
                  </a:lnTo>
                  <a:lnTo>
                    <a:pt x="2581485" y="524790"/>
                  </a:lnTo>
                  <a:cubicBezTo>
                    <a:pt x="2581485" y="546935"/>
                    <a:pt x="2589162" y="555203"/>
                    <a:pt x="2606879" y="555203"/>
                  </a:cubicBezTo>
                  <a:cubicBezTo>
                    <a:pt x="2624595" y="555203"/>
                    <a:pt x="2637587" y="543687"/>
                    <a:pt x="2647331" y="527447"/>
                  </a:cubicBezTo>
                  <a:lnTo>
                    <a:pt x="2647331" y="416129"/>
                  </a:lnTo>
                  <a:lnTo>
                    <a:pt x="2672134" y="416129"/>
                  </a:lnTo>
                  <a:lnTo>
                    <a:pt x="2672134" y="571443"/>
                  </a:lnTo>
                  <a:lnTo>
                    <a:pt x="2650875" y="571443"/>
                  </a:lnTo>
                  <a:lnTo>
                    <a:pt x="2648808" y="546345"/>
                  </a:lnTo>
                  <a:cubicBezTo>
                    <a:pt x="2637291" y="565242"/>
                    <a:pt x="2622527" y="574986"/>
                    <a:pt x="2600087" y="574986"/>
                  </a:cubicBezTo>
                  <a:cubicBezTo>
                    <a:pt x="2572627" y="574986"/>
                    <a:pt x="2556682" y="557860"/>
                    <a:pt x="2556682" y="527447"/>
                  </a:cubicBezTo>
                  <a:close/>
                  <a:moveTo>
                    <a:pt x="2053333" y="416129"/>
                  </a:moveTo>
                  <a:lnTo>
                    <a:pt x="2078136" y="416129"/>
                  </a:lnTo>
                  <a:lnTo>
                    <a:pt x="2078136" y="571443"/>
                  </a:lnTo>
                  <a:lnTo>
                    <a:pt x="2053333" y="571443"/>
                  </a:lnTo>
                  <a:close/>
                  <a:moveTo>
                    <a:pt x="710308" y="416129"/>
                  </a:moveTo>
                  <a:lnTo>
                    <a:pt x="735111" y="416129"/>
                  </a:lnTo>
                  <a:lnTo>
                    <a:pt x="735111" y="571443"/>
                  </a:lnTo>
                  <a:lnTo>
                    <a:pt x="710308" y="571443"/>
                  </a:lnTo>
                  <a:close/>
                  <a:moveTo>
                    <a:pt x="8485651" y="412585"/>
                  </a:moveTo>
                  <a:cubicBezTo>
                    <a:pt x="8506911" y="412585"/>
                    <a:pt x="8522856" y="419081"/>
                    <a:pt x="8537619" y="430302"/>
                  </a:cubicBezTo>
                  <a:lnTo>
                    <a:pt x="8526694" y="446837"/>
                  </a:lnTo>
                  <a:cubicBezTo>
                    <a:pt x="8513111" y="436798"/>
                    <a:pt x="8501300" y="432369"/>
                    <a:pt x="8486536" y="432369"/>
                  </a:cubicBezTo>
                  <a:cubicBezTo>
                    <a:pt x="8468229" y="432369"/>
                    <a:pt x="8456418" y="440932"/>
                    <a:pt x="8456418" y="454219"/>
                  </a:cubicBezTo>
                  <a:cubicBezTo>
                    <a:pt x="8456418" y="467506"/>
                    <a:pt x="8465277" y="473412"/>
                    <a:pt x="8490966" y="480203"/>
                  </a:cubicBezTo>
                  <a:cubicBezTo>
                    <a:pt x="8523741" y="488766"/>
                    <a:pt x="8542048" y="501168"/>
                    <a:pt x="8542048" y="528333"/>
                  </a:cubicBezTo>
                  <a:cubicBezTo>
                    <a:pt x="8542048" y="559927"/>
                    <a:pt x="8513407" y="574986"/>
                    <a:pt x="8482107" y="574986"/>
                  </a:cubicBezTo>
                  <a:cubicBezTo>
                    <a:pt x="8455828" y="574986"/>
                    <a:pt x="8437521" y="566423"/>
                    <a:pt x="8423938" y="554612"/>
                  </a:cubicBezTo>
                  <a:lnTo>
                    <a:pt x="8437816" y="538963"/>
                  </a:lnTo>
                  <a:cubicBezTo>
                    <a:pt x="8449922" y="549002"/>
                    <a:pt x="8464096" y="554908"/>
                    <a:pt x="8481517" y="554908"/>
                  </a:cubicBezTo>
                  <a:cubicBezTo>
                    <a:pt x="8502186" y="554908"/>
                    <a:pt x="8516064" y="545163"/>
                    <a:pt x="8516064" y="530695"/>
                  </a:cubicBezTo>
                  <a:cubicBezTo>
                    <a:pt x="8516064" y="513569"/>
                    <a:pt x="8508091" y="507664"/>
                    <a:pt x="8477383" y="499396"/>
                  </a:cubicBezTo>
                  <a:cubicBezTo>
                    <a:pt x="8444017" y="490538"/>
                    <a:pt x="8430729" y="476660"/>
                    <a:pt x="8430729" y="454514"/>
                  </a:cubicBezTo>
                  <a:cubicBezTo>
                    <a:pt x="8430729" y="430302"/>
                    <a:pt x="8454056" y="412585"/>
                    <a:pt x="8485651" y="412585"/>
                  </a:cubicBezTo>
                  <a:close/>
                  <a:moveTo>
                    <a:pt x="8334946" y="412585"/>
                  </a:moveTo>
                  <a:cubicBezTo>
                    <a:pt x="8376580" y="412585"/>
                    <a:pt x="8398135" y="441818"/>
                    <a:pt x="8398135" y="488766"/>
                  </a:cubicBezTo>
                  <a:cubicBezTo>
                    <a:pt x="8398135" y="494081"/>
                    <a:pt x="8397839" y="499101"/>
                    <a:pt x="8397545" y="502349"/>
                  </a:cubicBezTo>
                  <a:lnTo>
                    <a:pt x="8297446" y="502349"/>
                  </a:lnTo>
                  <a:cubicBezTo>
                    <a:pt x="8300103" y="539849"/>
                    <a:pt x="8317229" y="554612"/>
                    <a:pt x="8340851" y="554612"/>
                  </a:cubicBezTo>
                  <a:cubicBezTo>
                    <a:pt x="8356501" y="554612"/>
                    <a:pt x="8368017" y="550183"/>
                    <a:pt x="8381600" y="540734"/>
                  </a:cubicBezTo>
                  <a:lnTo>
                    <a:pt x="8392525" y="555498"/>
                  </a:lnTo>
                  <a:cubicBezTo>
                    <a:pt x="8377466" y="567604"/>
                    <a:pt x="8360340" y="574986"/>
                    <a:pt x="8339080" y="574986"/>
                  </a:cubicBezTo>
                  <a:cubicBezTo>
                    <a:pt x="8296265" y="574986"/>
                    <a:pt x="8271167" y="544573"/>
                    <a:pt x="8271167" y="495262"/>
                  </a:cubicBezTo>
                  <a:cubicBezTo>
                    <a:pt x="8271167" y="446542"/>
                    <a:pt x="8295379" y="412585"/>
                    <a:pt x="8334946" y="412585"/>
                  </a:cubicBezTo>
                  <a:close/>
                  <a:moveTo>
                    <a:pt x="8017373" y="412585"/>
                  </a:moveTo>
                  <a:cubicBezTo>
                    <a:pt x="8054283" y="412585"/>
                    <a:pt x="8071113" y="431483"/>
                    <a:pt x="8071113" y="463668"/>
                  </a:cubicBezTo>
                  <a:lnTo>
                    <a:pt x="8071113" y="535715"/>
                  </a:lnTo>
                  <a:cubicBezTo>
                    <a:pt x="8071113" y="550183"/>
                    <a:pt x="8075837" y="554612"/>
                    <a:pt x="8084105" y="557565"/>
                  </a:cubicBezTo>
                  <a:lnTo>
                    <a:pt x="8078199" y="574986"/>
                  </a:lnTo>
                  <a:cubicBezTo>
                    <a:pt x="8063141" y="572919"/>
                    <a:pt x="8053397" y="566719"/>
                    <a:pt x="8049263" y="551069"/>
                  </a:cubicBezTo>
                  <a:cubicBezTo>
                    <a:pt x="8038337" y="567604"/>
                    <a:pt x="8021803" y="574986"/>
                    <a:pt x="8002609" y="574986"/>
                  </a:cubicBezTo>
                  <a:cubicBezTo>
                    <a:pt x="7971901" y="574986"/>
                    <a:pt x="7953594" y="555793"/>
                    <a:pt x="7953594" y="528038"/>
                  </a:cubicBezTo>
                  <a:cubicBezTo>
                    <a:pt x="7953594" y="494967"/>
                    <a:pt x="7978397" y="476955"/>
                    <a:pt x="8020917" y="476955"/>
                  </a:cubicBezTo>
                  <a:lnTo>
                    <a:pt x="8046310" y="476955"/>
                  </a:lnTo>
                  <a:lnTo>
                    <a:pt x="8046310" y="464849"/>
                  </a:lnTo>
                  <a:cubicBezTo>
                    <a:pt x="8046310" y="441818"/>
                    <a:pt x="8035385" y="432959"/>
                    <a:pt x="8012944" y="432959"/>
                  </a:cubicBezTo>
                  <a:cubicBezTo>
                    <a:pt x="8001133" y="432959"/>
                    <a:pt x="7986960" y="435912"/>
                    <a:pt x="7971015" y="441522"/>
                  </a:cubicBezTo>
                  <a:lnTo>
                    <a:pt x="7964814" y="423215"/>
                  </a:lnTo>
                  <a:cubicBezTo>
                    <a:pt x="7983417" y="416129"/>
                    <a:pt x="8000247" y="412585"/>
                    <a:pt x="8017373" y="412585"/>
                  </a:cubicBezTo>
                  <a:close/>
                  <a:moveTo>
                    <a:pt x="7618876" y="412585"/>
                  </a:moveTo>
                  <a:cubicBezTo>
                    <a:pt x="7640135" y="412585"/>
                    <a:pt x="7656081" y="419081"/>
                    <a:pt x="7670844" y="430302"/>
                  </a:cubicBezTo>
                  <a:lnTo>
                    <a:pt x="7659919" y="446837"/>
                  </a:lnTo>
                  <a:cubicBezTo>
                    <a:pt x="7646337" y="436798"/>
                    <a:pt x="7634525" y="432369"/>
                    <a:pt x="7619761" y="432369"/>
                  </a:cubicBezTo>
                  <a:cubicBezTo>
                    <a:pt x="7601454" y="432369"/>
                    <a:pt x="7589643" y="440932"/>
                    <a:pt x="7589643" y="454219"/>
                  </a:cubicBezTo>
                  <a:cubicBezTo>
                    <a:pt x="7589643" y="467506"/>
                    <a:pt x="7598501" y="473412"/>
                    <a:pt x="7624191" y="480203"/>
                  </a:cubicBezTo>
                  <a:cubicBezTo>
                    <a:pt x="7656966" y="488766"/>
                    <a:pt x="7675273" y="501168"/>
                    <a:pt x="7675273" y="528333"/>
                  </a:cubicBezTo>
                  <a:cubicBezTo>
                    <a:pt x="7675273" y="559927"/>
                    <a:pt x="7646631" y="574986"/>
                    <a:pt x="7615333" y="574986"/>
                  </a:cubicBezTo>
                  <a:cubicBezTo>
                    <a:pt x="7589053" y="574986"/>
                    <a:pt x="7570745" y="566423"/>
                    <a:pt x="7557163" y="554612"/>
                  </a:cubicBezTo>
                  <a:lnTo>
                    <a:pt x="7571041" y="538963"/>
                  </a:lnTo>
                  <a:cubicBezTo>
                    <a:pt x="7583147" y="549002"/>
                    <a:pt x="7597321" y="554908"/>
                    <a:pt x="7614742" y="554908"/>
                  </a:cubicBezTo>
                  <a:cubicBezTo>
                    <a:pt x="7635411" y="554908"/>
                    <a:pt x="7649289" y="545163"/>
                    <a:pt x="7649289" y="530695"/>
                  </a:cubicBezTo>
                  <a:cubicBezTo>
                    <a:pt x="7649289" y="513569"/>
                    <a:pt x="7641317" y="507664"/>
                    <a:pt x="7610608" y="499396"/>
                  </a:cubicBezTo>
                  <a:cubicBezTo>
                    <a:pt x="7577242" y="490538"/>
                    <a:pt x="7563954" y="476660"/>
                    <a:pt x="7563954" y="454514"/>
                  </a:cubicBezTo>
                  <a:cubicBezTo>
                    <a:pt x="7563954" y="430302"/>
                    <a:pt x="7587281" y="412585"/>
                    <a:pt x="7618876" y="412585"/>
                  </a:cubicBezTo>
                  <a:close/>
                  <a:moveTo>
                    <a:pt x="7468171" y="412585"/>
                  </a:moveTo>
                  <a:cubicBezTo>
                    <a:pt x="7509805" y="412585"/>
                    <a:pt x="7531359" y="441818"/>
                    <a:pt x="7531359" y="488766"/>
                  </a:cubicBezTo>
                  <a:cubicBezTo>
                    <a:pt x="7531359" y="494081"/>
                    <a:pt x="7531065" y="499101"/>
                    <a:pt x="7530769" y="502349"/>
                  </a:cubicBezTo>
                  <a:lnTo>
                    <a:pt x="7430671" y="502349"/>
                  </a:lnTo>
                  <a:cubicBezTo>
                    <a:pt x="7433329" y="539849"/>
                    <a:pt x="7450455" y="554612"/>
                    <a:pt x="7474077" y="554612"/>
                  </a:cubicBezTo>
                  <a:cubicBezTo>
                    <a:pt x="7489726" y="554612"/>
                    <a:pt x="7501242" y="550183"/>
                    <a:pt x="7514825" y="540734"/>
                  </a:cubicBezTo>
                  <a:lnTo>
                    <a:pt x="7525749" y="555498"/>
                  </a:lnTo>
                  <a:cubicBezTo>
                    <a:pt x="7510691" y="567604"/>
                    <a:pt x="7493565" y="574986"/>
                    <a:pt x="7472305" y="574986"/>
                  </a:cubicBezTo>
                  <a:cubicBezTo>
                    <a:pt x="7429491" y="574986"/>
                    <a:pt x="7404392" y="544573"/>
                    <a:pt x="7404392" y="495262"/>
                  </a:cubicBezTo>
                  <a:cubicBezTo>
                    <a:pt x="7404392" y="446542"/>
                    <a:pt x="7428605" y="412585"/>
                    <a:pt x="7468171" y="412585"/>
                  </a:cubicBezTo>
                  <a:close/>
                  <a:moveTo>
                    <a:pt x="7196671" y="412585"/>
                  </a:moveTo>
                  <a:cubicBezTo>
                    <a:pt x="7240371" y="412585"/>
                    <a:pt x="7264879" y="443884"/>
                    <a:pt x="7264879" y="493491"/>
                  </a:cubicBezTo>
                  <a:cubicBezTo>
                    <a:pt x="7264879" y="542211"/>
                    <a:pt x="7239781" y="574986"/>
                    <a:pt x="7196375" y="574986"/>
                  </a:cubicBezTo>
                  <a:cubicBezTo>
                    <a:pt x="7152970" y="574986"/>
                    <a:pt x="7128167" y="543392"/>
                    <a:pt x="7128167" y="494081"/>
                  </a:cubicBezTo>
                  <a:cubicBezTo>
                    <a:pt x="7128167" y="445361"/>
                    <a:pt x="7153265" y="412585"/>
                    <a:pt x="7196671" y="412585"/>
                  </a:cubicBezTo>
                  <a:close/>
                  <a:moveTo>
                    <a:pt x="6592605" y="412585"/>
                  </a:moveTo>
                  <a:cubicBezTo>
                    <a:pt x="6620951" y="412585"/>
                    <a:pt x="6637191" y="430597"/>
                    <a:pt x="6637191" y="460125"/>
                  </a:cubicBezTo>
                  <a:lnTo>
                    <a:pt x="6637191" y="571443"/>
                  </a:lnTo>
                  <a:lnTo>
                    <a:pt x="6612388" y="571443"/>
                  </a:lnTo>
                  <a:lnTo>
                    <a:pt x="6612388" y="463668"/>
                  </a:lnTo>
                  <a:cubicBezTo>
                    <a:pt x="6612388" y="439751"/>
                    <a:pt x="6602643" y="432073"/>
                    <a:pt x="6586699" y="432073"/>
                  </a:cubicBezTo>
                  <a:cubicBezTo>
                    <a:pt x="6568391" y="432073"/>
                    <a:pt x="6555990" y="443589"/>
                    <a:pt x="6545361" y="460715"/>
                  </a:cubicBezTo>
                  <a:lnTo>
                    <a:pt x="6545361" y="571443"/>
                  </a:lnTo>
                  <a:lnTo>
                    <a:pt x="6520557" y="571443"/>
                  </a:lnTo>
                  <a:lnTo>
                    <a:pt x="6520557" y="416129"/>
                  </a:lnTo>
                  <a:lnTo>
                    <a:pt x="6541817" y="416129"/>
                  </a:lnTo>
                  <a:lnTo>
                    <a:pt x="6543884" y="439455"/>
                  </a:lnTo>
                  <a:cubicBezTo>
                    <a:pt x="6555400" y="423510"/>
                    <a:pt x="6571640" y="412585"/>
                    <a:pt x="6592605" y="412585"/>
                  </a:cubicBezTo>
                  <a:close/>
                  <a:moveTo>
                    <a:pt x="6386083" y="412585"/>
                  </a:moveTo>
                  <a:cubicBezTo>
                    <a:pt x="6391399" y="412585"/>
                    <a:pt x="6397009" y="413176"/>
                    <a:pt x="6401438" y="414357"/>
                  </a:cubicBezTo>
                  <a:lnTo>
                    <a:pt x="6397009" y="438569"/>
                  </a:lnTo>
                  <a:cubicBezTo>
                    <a:pt x="6392285" y="437388"/>
                    <a:pt x="6389037" y="436798"/>
                    <a:pt x="6383427" y="436798"/>
                  </a:cubicBezTo>
                  <a:cubicBezTo>
                    <a:pt x="6363643" y="436798"/>
                    <a:pt x="6352423" y="450676"/>
                    <a:pt x="6345335" y="480499"/>
                  </a:cubicBezTo>
                  <a:lnTo>
                    <a:pt x="6345335" y="571443"/>
                  </a:lnTo>
                  <a:lnTo>
                    <a:pt x="6320533" y="571443"/>
                  </a:lnTo>
                  <a:lnTo>
                    <a:pt x="6320533" y="416129"/>
                  </a:lnTo>
                  <a:lnTo>
                    <a:pt x="6341792" y="416129"/>
                  </a:lnTo>
                  <a:lnTo>
                    <a:pt x="6344154" y="448609"/>
                  </a:lnTo>
                  <a:cubicBezTo>
                    <a:pt x="6352423" y="424692"/>
                    <a:pt x="6366891" y="412585"/>
                    <a:pt x="6386083" y="412585"/>
                  </a:cubicBezTo>
                  <a:close/>
                  <a:moveTo>
                    <a:pt x="6218472" y="412585"/>
                  </a:moveTo>
                  <a:cubicBezTo>
                    <a:pt x="6259220" y="412585"/>
                    <a:pt x="6275755" y="444180"/>
                    <a:pt x="6275755" y="493491"/>
                  </a:cubicBezTo>
                  <a:cubicBezTo>
                    <a:pt x="6275755" y="541030"/>
                    <a:pt x="6255087" y="574986"/>
                    <a:pt x="6215225" y="574986"/>
                  </a:cubicBezTo>
                  <a:cubicBezTo>
                    <a:pt x="6197803" y="574986"/>
                    <a:pt x="6183629" y="568785"/>
                    <a:pt x="6173885" y="556679"/>
                  </a:cubicBezTo>
                  <a:lnTo>
                    <a:pt x="6173885" y="630793"/>
                  </a:lnTo>
                  <a:lnTo>
                    <a:pt x="6149083" y="633746"/>
                  </a:lnTo>
                  <a:lnTo>
                    <a:pt x="6149083" y="416129"/>
                  </a:lnTo>
                  <a:lnTo>
                    <a:pt x="6170342" y="416129"/>
                  </a:lnTo>
                  <a:lnTo>
                    <a:pt x="6172409" y="437684"/>
                  </a:lnTo>
                  <a:cubicBezTo>
                    <a:pt x="6183629" y="421739"/>
                    <a:pt x="6200165" y="412585"/>
                    <a:pt x="6218472" y="412585"/>
                  </a:cubicBezTo>
                  <a:close/>
                  <a:moveTo>
                    <a:pt x="5881039" y="412585"/>
                  </a:moveTo>
                  <a:cubicBezTo>
                    <a:pt x="5899051" y="412585"/>
                    <a:pt x="5913519" y="417310"/>
                    <a:pt x="5927693" y="429121"/>
                  </a:cubicBezTo>
                  <a:lnTo>
                    <a:pt x="5915291" y="445361"/>
                  </a:lnTo>
                  <a:cubicBezTo>
                    <a:pt x="5905252" y="437093"/>
                    <a:pt x="5895213" y="433255"/>
                    <a:pt x="5881925" y="433255"/>
                  </a:cubicBezTo>
                  <a:cubicBezTo>
                    <a:pt x="5856531" y="433255"/>
                    <a:pt x="5840291" y="453038"/>
                    <a:pt x="5840291" y="494672"/>
                  </a:cubicBezTo>
                  <a:cubicBezTo>
                    <a:pt x="5840291" y="536010"/>
                    <a:pt x="5856531" y="553727"/>
                    <a:pt x="5881925" y="553727"/>
                  </a:cubicBezTo>
                  <a:cubicBezTo>
                    <a:pt x="5895213" y="553727"/>
                    <a:pt x="5904661" y="549593"/>
                    <a:pt x="5915881" y="541030"/>
                  </a:cubicBezTo>
                  <a:lnTo>
                    <a:pt x="5927693" y="557860"/>
                  </a:lnTo>
                  <a:cubicBezTo>
                    <a:pt x="5914405" y="569081"/>
                    <a:pt x="5898756" y="574986"/>
                    <a:pt x="5881039" y="574986"/>
                  </a:cubicBezTo>
                  <a:cubicBezTo>
                    <a:pt x="5839701" y="574986"/>
                    <a:pt x="5813717" y="545163"/>
                    <a:pt x="5813717" y="494967"/>
                  </a:cubicBezTo>
                  <a:cubicBezTo>
                    <a:pt x="5813717" y="445361"/>
                    <a:pt x="5839405" y="412585"/>
                    <a:pt x="5881039" y="412585"/>
                  </a:cubicBezTo>
                  <a:close/>
                  <a:moveTo>
                    <a:pt x="5715571" y="412585"/>
                  </a:moveTo>
                  <a:cubicBezTo>
                    <a:pt x="5757205" y="412585"/>
                    <a:pt x="5778759" y="441818"/>
                    <a:pt x="5778759" y="488766"/>
                  </a:cubicBezTo>
                  <a:cubicBezTo>
                    <a:pt x="5778759" y="494081"/>
                    <a:pt x="5778465" y="499101"/>
                    <a:pt x="5778169" y="502349"/>
                  </a:cubicBezTo>
                  <a:lnTo>
                    <a:pt x="5678071" y="502349"/>
                  </a:lnTo>
                  <a:cubicBezTo>
                    <a:pt x="5680729" y="539849"/>
                    <a:pt x="5697855" y="554612"/>
                    <a:pt x="5721477" y="554612"/>
                  </a:cubicBezTo>
                  <a:cubicBezTo>
                    <a:pt x="5737126" y="554612"/>
                    <a:pt x="5748642" y="550183"/>
                    <a:pt x="5762225" y="540734"/>
                  </a:cubicBezTo>
                  <a:lnTo>
                    <a:pt x="5773149" y="555498"/>
                  </a:lnTo>
                  <a:cubicBezTo>
                    <a:pt x="5758091" y="567604"/>
                    <a:pt x="5740965" y="574986"/>
                    <a:pt x="5719705" y="574986"/>
                  </a:cubicBezTo>
                  <a:cubicBezTo>
                    <a:pt x="5676891" y="574986"/>
                    <a:pt x="5651792" y="544573"/>
                    <a:pt x="5651792" y="495262"/>
                  </a:cubicBezTo>
                  <a:cubicBezTo>
                    <a:pt x="5651792" y="446542"/>
                    <a:pt x="5676005" y="412585"/>
                    <a:pt x="5715571" y="412585"/>
                  </a:cubicBezTo>
                  <a:close/>
                  <a:moveTo>
                    <a:pt x="5467921" y="412585"/>
                  </a:moveTo>
                  <a:cubicBezTo>
                    <a:pt x="5509555" y="412585"/>
                    <a:pt x="5531111" y="441818"/>
                    <a:pt x="5531111" y="488766"/>
                  </a:cubicBezTo>
                  <a:cubicBezTo>
                    <a:pt x="5531111" y="494081"/>
                    <a:pt x="5530815" y="499101"/>
                    <a:pt x="5530519" y="502349"/>
                  </a:cubicBezTo>
                  <a:lnTo>
                    <a:pt x="5430421" y="502349"/>
                  </a:lnTo>
                  <a:cubicBezTo>
                    <a:pt x="5433079" y="539849"/>
                    <a:pt x="5450205" y="554612"/>
                    <a:pt x="5473827" y="554612"/>
                  </a:cubicBezTo>
                  <a:cubicBezTo>
                    <a:pt x="5489476" y="554612"/>
                    <a:pt x="5500992" y="550183"/>
                    <a:pt x="5514575" y="540734"/>
                  </a:cubicBezTo>
                  <a:lnTo>
                    <a:pt x="5525499" y="555498"/>
                  </a:lnTo>
                  <a:cubicBezTo>
                    <a:pt x="5510441" y="567604"/>
                    <a:pt x="5493315" y="574986"/>
                    <a:pt x="5472055" y="574986"/>
                  </a:cubicBezTo>
                  <a:cubicBezTo>
                    <a:pt x="5429241" y="574986"/>
                    <a:pt x="5404142" y="544573"/>
                    <a:pt x="5404142" y="495262"/>
                  </a:cubicBezTo>
                  <a:cubicBezTo>
                    <a:pt x="5404142" y="446542"/>
                    <a:pt x="5428355" y="412585"/>
                    <a:pt x="5467921" y="412585"/>
                  </a:cubicBezTo>
                  <a:close/>
                  <a:moveTo>
                    <a:pt x="5323351" y="412585"/>
                  </a:moveTo>
                  <a:cubicBezTo>
                    <a:pt x="5344611" y="412585"/>
                    <a:pt x="5360555" y="419081"/>
                    <a:pt x="5375319" y="430302"/>
                  </a:cubicBezTo>
                  <a:lnTo>
                    <a:pt x="5364393" y="446837"/>
                  </a:lnTo>
                  <a:cubicBezTo>
                    <a:pt x="5350811" y="436798"/>
                    <a:pt x="5339001" y="432369"/>
                    <a:pt x="5324237" y="432369"/>
                  </a:cubicBezTo>
                  <a:cubicBezTo>
                    <a:pt x="5305929" y="432369"/>
                    <a:pt x="5294119" y="440932"/>
                    <a:pt x="5294119" y="454219"/>
                  </a:cubicBezTo>
                  <a:cubicBezTo>
                    <a:pt x="5294119" y="467506"/>
                    <a:pt x="5302977" y="473412"/>
                    <a:pt x="5328665" y="480203"/>
                  </a:cubicBezTo>
                  <a:cubicBezTo>
                    <a:pt x="5361441" y="488766"/>
                    <a:pt x="5379748" y="501168"/>
                    <a:pt x="5379748" y="528333"/>
                  </a:cubicBezTo>
                  <a:cubicBezTo>
                    <a:pt x="5379748" y="559927"/>
                    <a:pt x="5351107" y="574986"/>
                    <a:pt x="5319807" y="574986"/>
                  </a:cubicBezTo>
                  <a:cubicBezTo>
                    <a:pt x="5293527" y="574986"/>
                    <a:pt x="5275221" y="566423"/>
                    <a:pt x="5261639" y="554612"/>
                  </a:cubicBezTo>
                  <a:lnTo>
                    <a:pt x="5275516" y="538963"/>
                  </a:lnTo>
                  <a:cubicBezTo>
                    <a:pt x="5287622" y="549002"/>
                    <a:pt x="5301796" y="554908"/>
                    <a:pt x="5319217" y="554908"/>
                  </a:cubicBezTo>
                  <a:cubicBezTo>
                    <a:pt x="5339886" y="554908"/>
                    <a:pt x="5353764" y="545163"/>
                    <a:pt x="5353764" y="530695"/>
                  </a:cubicBezTo>
                  <a:cubicBezTo>
                    <a:pt x="5353764" y="513569"/>
                    <a:pt x="5345791" y="507664"/>
                    <a:pt x="5315083" y="499396"/>
                  </a:cubicBezTo>
                  <a:cubicBezTo>
                    <a:pt x="5281717" y="490538"/>
                    <a:pt x="5268430" y="476660"/>
                    <a:pt x="5268430" y="454514"/>
                  </a:cubicBezTo>
                  <a:cubicBezTo>
                    <a:pt x="5268430" y="430302"/>
                    <a:pt x="5291757" y="412585"/>
                    <a:pt x="5323351" y="412585"/>
                  </a:cubicBezTo>
                  <a:close/>
                  <a:moveTo>
                    <a:pt x="5113801" y="412585"/>
                  </a:moveTo>
                  <a:cubicBezTo>
                    <a:pt x="5135061" y="412585"/>
                    <a:pt x="5151005" y="419081"/>
                    <a:pt x="5165769" y="430302"/>
                  </a:cubicBezTo>
                  <a:lnTo>
                    <a:pt x="5154843" y="446837"/>
                  </a:lnTo>
                  <a:cubicBezTo>
                    <a:pt x="5141261" y="436798"/>
                    <a:pt x="5129450" y="432369"/>
                    <a:pt x="5114687" y="432369"/>
                  </a:cubicBezTo>
                  <a:cubicBezTo>
                    <a:pt x="5096379" y="432369"/>
                    <a:pt x="5084569" y="440932"/>
                    <a:pt x="5084569" y="454219"/>
                  </a:cubicBezTo>
                  <a:cubicBezTo>
                    <a:pt x="5084569" y="467506"/>
                    <a:pt x="5093427" y="473412"/>
                    <a:pt x="5119115" y="480203"/>
                  </a:cubicBezTo>
                  <a:cubicBezTo>
                    <a:pt x="5151891" y="488766"/>
                    <a:pt x="5170198" y="501168"/>
                    <a:pt x="5170198" y="528333"/>
                  </a:cubicBezTo>
                  <a:cubicBezTo>
                    <a:pt x="5170198" y="559927"/>
                    <a:pt x="5141556" y="574986"/>
                    <a:pt x="5110257" y="574986"/>
                  </a:cubicBezTo>
                  <a:cubicBezTo>
                    <a:pt x="5083977" y="574986"/>
                    <a:pt x="5065671" y="566423"/>
                    <a:pt x="5052089" y="554612"/>
                  </a:cubicBezTo>
                  <a:lnTo>
                    <a:pt x="5065966" y="538963"/>
                  </a:lnTo>
                  <a:cubicBezTo>
                    <a:pt x="5078072" y="549002"/>
                    <a:pt x="5092246" y="554908"/>
                    <a:pt x="5109667" y="554908"/>
                  </a:cubicBezTo>
                  <a:cubicBezTo>
                    <a:pt x="5130336" y="554908"/>
                    <a:pt x="5144214" y="545163"/>
                    <a:pt x="5144214" y="530695"/>
                  </a:cubicBezTo>
                  <a:cubicBezTo>
                    <a:pt x="5144214" y="513569"/>
                    <a:pt x="5136241" y="507664"/>
                    <a:pt x="5105533" y="499396"/>
                  </a:cubicBezTo>
                  <a:cubicBezTo>
                    <a:pt x="5072167" y="490538"/>
                    <a:pt x="5058879" y="476660"/>
                    <a:pt x="5058879" y="454514"/>
                  </a:cubicBezTo>
                  <a:cubicBezTo>
                    <a:pt x="5058879" y="430302"/>
                    <a:pt x="5082207" y="412585"/>
                    <a:pt x="5113801" y="412585"/>
                  </a:cubicBezTo>
                  <a:close/>
                  <a:moveTo>
                    <a:pt x="4820955" y="412585"/>
                  </a:moveTo>
                  <a:cubicBezTo>
                    <a:pt x="4849301" y="412585"/>
                    <a:pt x="4865541" y="430597"/>
                    <a:pt x="4865541" y="460125"/>
                  </a:cubicBezTo>
                  <a:lnTo>
                    <a:pt x="4865541" y="571443"/>
                  </a:lnTo>
                  <a:lnTo>
                    <a:pt x="4840738" y="571443"/>
                  </a:lnTo>
                  <a:lnTo>
                    <a:pt x="4840738" y="463668"/>
                  </a:lnTo>
                  <a:cubicBezTo>
                    <a:pt x="4840738" y="439751"/>
                    <a:pt x="4830994" y="432073"/>
                    <a:pt x="4815049" y="432073"/>
                  </a:cubicBezTo>
                  <a:cubicBezTo>
                    <a:pt x="4796742" y="432073"/>
                    <a:pt x="4784341" y="443589"/>
                    <a:pt x="4773711" y="460715"/>
                  </a:cubicBezTo>
                  <a:lnTo>
                    <a:pt x="4773711" y="571443"/>
                  </a:lnTo>
                  <a:lnTo>
                    <a:pt x="4748907" y="571443"/>
                  </a:lnTo>
                  <a:lnTo>
                    <a:pt x="4748907" y="416129"/>
                  </a:lnTo>
                  <a:lnTo>
                    <a:pt x="4770167" y="416129"/>
                  </a:lnTo>
                  <a:lnTo>
                    <a:pt x="4772234" y="439455"/>
                  </a:lnTo>
                  <a:cubicBezTo>
                    <a:pt x="4783750" y="423510"/>
                    <a:pt x="4799990" y="412585"/>
                    <a:pt x="4820955" y="412585"/>
                  </a:cubicBezTo>
                  <a:close/>
                  <a:moveTo>
                    <a:pt x="4343971" y="412585"/>
                  </a:moveTo>
                  <a:cubicBezTo>
                    <a:pt x="4385605" y="412585"/>
                    <a:pt x="4407160" y="441818"/>
                    <a:pt x="4407160" y="488766"/>
                  </a:cubicBezTo>
                  <a:cubicBezTo>
                    <a:pt x="4407160" y="494081"/>
                    <a:pt x="4406865" y="499101"/>
                    <a:pt x="4406569" y="502349"/>
                  </a:cubicBezTo>
                  <a:lnTo>
                    <a:pt x="4306471" y="502349"/>
                  </a:lnTo>
                  <a:cubicBezTo>
                    <a:pt x="4309129" y="539849"/>
                    <a:pt x="4326255" y="554612"/>
                    <a:pt x="4349877" y="554612"/>
                  </a:cubicBezTo>
                  <a:cubicBezTo>
                    <a:pt x="4365526" y="554612"/>
                    <a:pt x="4377042" y="550183"/>
                    <a:pt x="4390625" y="540734"/>
                  </a:cubicBezTo>
                  <a:lnTo>
                    <a:pt x="4401550" y="555498"/>
                  </a:lnTo>
                  <a:cubicBezTo>
                    <a:pt x="4386491" y="567604"/>
                    <a:pt x="4369365" y="574986"/>
                    <a:pt x="4348105" y="574986"/>
                  </a:cubicBezTo>
                  <a:cubicBezTo>
                    <a:pt x="4305290" y="574986"/>
                    <a:pt x="4280192" y="544573"/>
                    <a:pt x="4280192" y="495262"/>
                  </a:cubicBezTo>
                  <a:cubicBezTo>
                    <a:pt x="4280192" y="446542"/>
                    <a:pt x="4304405" y="412585"/>
                    <a:pt x="4343971" y="412585"/>
                  </a:cubicBezTo>
                  <a:close/>
                  <a:moveTo>
                    <a:pt x="4199401" y="412585"/>
                  </a:moveTo>
                  <a:cubicBezTo>
                    <a:pt x="4220661" y="412585"/>
                    <a:pt x="4236605" y="419081"/>
                    <a:pt x="4251369" y="430302"/>
                  </a:cubicBezTo>
                  <a:lnTo>
                    <a:pt x="4240444" y="446837"/>
                  </a:lnTo>
                  <a:cubicBezTo>
                    <a:pt x="4226861" y="436798"/>
                    <a:pt x="4215050" y="432369"/>
                    <a:pt x="4200287" y="432369"/>
                  </a:cubicBezTo>
                  <a:cubicBezTo>
                    <a:pt x="4181979" y="432369"/>
                    <a:pt x="4170168" y="440932"/>
                    <a:pt x="4170168" y="454219"/>
                  </a:cubicBezTo>
                  <a:cubicBezTo>
                    <a:pt x="4170168" y="467506"/>
                    <a:pt x="4179027" y="473412"/>
                    <a:pt x="4204715" y="480203"/>
                  </a:cubicBezTo>
                  <a:cubicBezTo>
                    <a:pt x="4237491" y="488766"/>
                    <a:pt x="4255799" y="501168"/>
                    <a:pt x="4255799" y="528333"/>
                  </a:cubicBezTo>
                  <a:cubicBezTo>
                    <a:pt x="4255799" y="559927"/>
                    <a:pt x="4227157" y="574986"/>
                    <a:pt x="4195857" y="574986"/>
                  </a:cubicBezTo>
                  <a:cubicBezTo>
                    <a:pt x="4169578" y="574986"/>
                    <a:pt x="4151271" y="566423"/>
                    <a:pt x="4137688" y="554612"/>
                  </a:cubicBezTo>
                  <a:lnTo>
                    <a:pt x="4151566" y="538963"/>
                  </a:lnTo>
                  <a:cubicBezTo>
                    <a:pt x="4163673" y="549002"/>
                    <a:pt x="4177845" y="554908"/>
                    <a:pt x="4195267" y="554908"/>
                  </a:cubicBezTo>
                  <a:cubicBezTo>
                    <a:pt x="4215936" y="554908"/>
                    <a:pt x="4229814" y="545163"/>
                    <a:pt x="4229814" y="530695"/>
                  </a:cubicBezTo>
                  <a:cubicBezTo>
                    <a:pt x="4229814" y="513569"/>
                    <a:pt x="4221841" y="507664"/>
                    <a:pt x="4191133" y="499396"/>
                  </a:cubicBezTo>
                  <a:cubicBezTo>
                    <a:pt x="4157767" y="490538"/>
                    <a:pt x="4144479" y="476660"/>
                    <a:pt x="4144479" y="454514"/>
                  </a:cubicBezTo>
                  <a:cubicBezTo>
                    <a:pt x="4144479" y="430302"/>
                    <a:pt x="4167806" y="412585"/>
                    <a:pt x="4199401" y="412585"/>
                  </a:cubicBezTo>
                  <a:close/>
                  <a:moveTo>
                    <a:pt x="3877979" y="412585"/>
                  </a:moveTo>
                  <a:cubicBezTo>
                    <a:pt x="3906326" y="412585"/>
                    <a:pt x="3922566" y="430597"/>
                    <a:pt x="3922566" y="460125"/>
                  </a:cubicBezTo>
                  <a:lnTo>
                    <a:pt x="3922566" y="571443"/>
                  </a:lnTo>
                  <a:lnTo>
                    <a:pt x="3897763" y="571443"/>
                  </a:lnTo>
                  <a:lnTo>
                    <a:pt x="3897763" y="463668"/>
                  </a:lnTo>
                  <a:cubicBezTo>
                    <a:pt x="3897763" y="439751"/>
                    <a:pt x="3888019" y="432073"/>
                    <a:pt x="3872074" y="432073"/>
                  </a:cubicBezTo>
                  <a:cubicBezTo>
                    <a:pt x="3853767" y="432073"/>
                    <a:pt x="3841365" y="443589"/>
                    <a:pt x="3830735" y="460715"/>
                  </a:cubicBezTo>
                  <a:lnTo>
                    <a:pt x="3830735" y="571443"/>
                  </a:lnTo>
                  <a:lnTo>
                    <a:pt x="3805933" y="571443"/>
                  </a:lnTo>
                  <a:lnTo>
                    <a:pt x="3805933" y="416129"/>
                  </a:lnTo>
                  <a:lnTo>
                    <a:pt x="3827192" y="416129"/>
                  </a:lnTo>
                  <a:lnTo>
                    <a:pt x="3829259" y="439455"/>
                  </a:lnTo>
                  <a:cubicBezTo>
                    <a:pt x="3840775" y="423510"/>
                    <a:pt x="3857015" y="412585"/>
                    <a:pt x="3877979" y="412585"/>
                  </a:cubicBezTo>
                  <a:close/>
                  <a:moveTo>
                    <a:pt x="3671458" y="412585"/>
                  </a:moveTo>
                  <a:cubicBezTo>
                    <a:pt x="3676773" y="412585"/>
                    <a:pt x="3682383" y="413176"/>
                    <a:pt x="3686813" y="414357"/>
                  </a:cubicBezTo>
                  <a:lnTo>
                    <a:pt x="3682383" y="438569"/>
                  </a:lnTo>
                  <a:cubicBezTo>
                    <a:pt x="3677659" y="437388"/>
                    <a:pt x="3674411" y="436798"/>
                    <a:pt x="3668801" y="436798"/>
                  </a:cubicBezTo>
                  <a:cubicBezTo>
                    <a:pt x="3649017" y="436798"/>
                    <a:pt x="3637797" y="450676"/>
                    <a:pt x="3630711" y="480499"/>
                  </a:cubicBezTo>
                  <a:lnTo>
                    <a:pt x="3630711" y="571443"/>
                  </a:lnTo>
                  <a:lnTo>
                    <a:pt x="3605907" y="571443"/>
                  </a:lnTo>
                  <a:lnTo>
                    <a:pt x="3605907" y="416129"/>
                  </a:lnTo>
                  <a:lnTo>
                    <a:pt x="3627167" y="416129"/>
                  </a:lnTo>
                  <a:lnTo>
                    <a:pt x="3629529" y="448609"/>
                  </a:lnTo>
                  <a:cubicBezTo>
                    <a:pt x="3637797" y="424692"/>
                    <a:pt x="3652266" y="412585"/>
                    <a:pt x="3671458" y="412585"/>
                  </a:cubicBezTo>
                  <a:close/>
                  <a:moveTo>
                    <a:pt x="3503847" y="412585"/>
                  </a:moveTo>
                  <a:cubicBezTo>
                    <a:pt x="3544595" y="412585"/>
                    <a:pt x="3561131" y="444180"/>
                    <a:pt x="3561131" y="493491"/>
                  </a:cubicBezTo>
                  <a:cubicBezTo>
                    <a:pt x="3561131" y="541030"/>
                    <a:pt x="3540461" y="574986"/>
                    <a:pt x="3500599" y="574986"/>
                  </a:cubicBezTo>
                  <a:cubicBezTo>
                    <a:pt x="3483178" y="574986"/>
                    <a:pt x="3469005" y="568785"/>
                    <a:pt x="3459261" y="556679"/>
                  </a:cubicBezTo>
                  <a:lnTo>
                    <a:pt x="3459261" y="630793"/>
                  </a:lnTo>
                  <a:lnTo>
                    <a:pt x="3434457" y="633746"/>
                  </a:lnTo>
                  <a:lnTo>
                    <a:pt x="3434457" y="416129"/>
                  </a:lnTo>
                  <a:lnTo>
                    <a:pt x="3455717" y="416129"/>
                  </a:lnTo>
                  <a:lnTo>
                    <a:pt x="3457784" y="437684"/>
                  </a:lnTo>
                  <a:cubicBezTo>
                    <a:pt x="3469005" y="421739"/>
                    <a:pt x="3485540" y="412585"/>
                    <a:pt x="3503847" y="412585"/>
                  </a:cubicBezTo>
                  <a:close/>
                  <a:moveTo>
                    <a:pt x="3299983" y="412585"/>
                  </a:moveTo>
                  <a:cubicBezTo>
                    <a:pt x="3305299" y="412585"/>
                    <a:pt x="3310909" y="413176"/>
                    <a:pt x="3315338" y="414357"/>
                  </a:cubicBezTo>
                  <a:lnTo>
                    <a:pt x="3310909" y="438569"/>
                  </a:lnTo>
                  <a:cubicBezTo>
                    <a:pt x="3306184" y="437388"/>
                    <a:pt x="3302936" y="436798"/>
                    <a:pt x="3297326" y="436798"/>
                  </a:cubicBezTo>
                  <a:cubicBezTo>
                    <a:pt x="3277543" y="436798"/>
                    <a:pt x="3266322" y="450676"/>
                    <a:pt x="3259235" y="480499"/>
                  </a:cubicBezTo>
                  <a:lnTo>
                    <a:pt x="3259235" y="571443"/>
                  </a:lnTo>
                  <a:lnTo>
                    <a:pt x="3234433" y="571443"/>
                  </a:lnTo>
                  <a:lnTo>
                    <a:pt x="3234433" y="416129"/>
                  </a:lnTo>
                  <a:lnTo>
                    <a:pt x="3255692" y="416129"/>
                  </a:lnTo>
                  <a:lnTo>
                    <a:pt x="3258055" y="448609"/>
                  </a:lnTo>
                  <a:cubicBezTo>
                    <a:pt x="3266322" y="424692"/>
                    <a:pt x="3280791" y="412585"/>
                    <a:pt x="3299983" y="412585"/>
                  </a:cubicBezTo>
                  <a:close/>
                  <a:moveTo>
                    <a:pt x="3124771" y="412585"/>
                  </a:moveTo>
                  <a:cubicBezTo>
                    <a:pt x="3166405" y="412585"/>
                    <a:pt x="3187960" y="441818"/>
                    <a:pt x="3187960" y="488766"/>
                  </a:cubicBezTo>
                  <a:cubicBezTo>
                    <a:pt x="3187960" y="494081"/>
                    <a:pt x="3187665" y="499101"/>
                    <a:pt x="3187369" y="502349"/>
                  </a:cubicBezTo>
                  <a:lnTo>
                    <a:pt x="3087271" y="502349"/>
                  </a:lnTo>
                  <a:cubicBezTo>
                    <a:pt x="3089929" y="539849"/>
                    <a:pt x="3107055" y="554612"/>
                    <a:pt x="3130677" y="554612"/>
                  </a:cubicBezTo>
                  <a:cubicBezTo>
                    <a:pt x="3146326" y="554612"/>
                    <a:pt x="3157842" y="550183"/>
                    <a:pt x="3171425" y="540734"/>
                  </a:cubicBezTo>
                  <a:lnTo>
                    <a:pt x="3182350" y="555498"/>
                  </a:lnTo>
                  <a:cubicBezTo>
                    <a:pt x="3167291" y="567604"/>
                    <a:pt x="3150165" y="574986"/>
                    <a:pt x="3128905" y="574986"/>
                  </a:cubicBezTo>
                  <a:cubicBezTo>
                    <a:pt x="3086090" y="574986"/>
                    <a:pt x="3060992" y="544573"/>
                    <a:pt x="3060992" y="495262"/>
                  </a:cubicBezTo>
                  <a:cubicBezTo>
                    <a:pt x="3060992" y="446542"/>
                    <a:pt x="3085204" y="412585"/>
                    <a:pt x="3124771" y="412585"/>
                  </a:cubicBezTo>
                  <a:close/>
                  <a:moveTo>
                    <a:pt x="2801655" y="412585"/>
                  </a:moveTo>
                  <a:cubicBezTo>
                    <a:pt x="2830001" y="412585"/>
                    <a:pt x="2846241" y="430597"/>
                    <a:pt x="2846241" y="460125"/>
                  </a:cubicBezTo>
                  <a:lnTo>
                    <a:pt x="2846241" y="571443"/>
                  </a:lnTo>
                  <a:lnTo>
                    <a:pt x="2821438" y="571443"/>
                  </a:lnTo>
                  <a:lnTo>
                    <a:pt x="2821438" y="463668"/>
                  </a:lnTo>
                  <a:cubicBezTo>
                    <a:pt x="2821438" y="439751"/>
                    <a:pt x="2811694" y="432073"/>
                    <a:pt x="2795749" y="432073"/>
                  </a:cubicBezTo>
                  <a:cubicBezTo>
                    <a:pt x="2777442" y="432073"/>
                    <a:pt x="2765041" y="443589"/>
                    <a:pt x="2754411" y="460715"/>
                  </a:cubicBezTo>
                  <a:lnTo>
                    <a:pt x="2754411" y="571443"/>
                  </a:lnTo>
                  <a:lnTo>
                    <a:pt x="2729607" y="571443"/>
                  </a:lnTo>
                  <a:lnTo>
                    <a:pt x="2729607" y="416129"/>
                  </a:lnTo>
                  <a:lnTo>
                    <a:pt x="2750867" y="416129"/>
                  </a:lnTo>
                  <a:lnTo>
                    <a:pt x="2752934" y="439455"/>
                  </a:lnTo>
                  <a:cubicBezTo>
                    <a:pt x="2764450" y="423510"/>
                    <a:pt x="2780690" y="412585"/>
                    <a:pt x="2801655" y="412585"/>
                  </a:cubicBezTo>
                  <a:close/>
                  <a:moveTo>
                    <a:pt x="2208448" y="412585"/>
                  </a:moveTo>
                  <a:cubicBezTo>
                    <a:pt x="2249196" y="412585"/>
                    <a:pt x="2265731" y="444180"/>
                    <a:pt x="2265731" y="493491"/>
                  </a:cubicBezTo>
                  <a:cubicBezTo>
                    <a:pt x="2265731" y="541030"/>
                    <a:pt x="2245062" y="574986"/>
                    <a:pt x="2205200" y="574986"/>
                  </a:cubicBezTo>
                  <a:cubicBezTo>
                    <a:pt x="2187779" y="574986"/>
                    <a:pt x="2173605" y="568785"/>
                    <a:pt x="2163861" y="556679"/>
                  </a:cubicBezTo>
                  <a:lnTo>
                    <a:pt x="2163861" y="630793"/>
                  </a:lnTo>
                  <a:lnTo>
                    <a:pt x="2139058" y="633746"/>
                  </a:lnTo>
                  <a:lnTo>
                    <a:pt x="2139058" y="416129"/>
                  </a:lnTo>
                  <a:lnTo>
                    <a:pt x="2160318" y="416129"/>
                  </a:lnTo>
                  <a:lnTo>
                    <a:pt x="2162385" y="437684"/>
                  </a:lnTo>
                  <a:cubicBezTo>
                    <a:pt x="2173605" y="421739"/>
                    <a:pt x="2190141" y="412585"/>
                    <a:pt x="2208448" y="412585"/>
                  </a:cubicBezTo>
                  <a:close/>
                  <a:moveTo>
                    <a:pt x="2004584" y="412585"/>
                  </a:moveTo>
                  <a:cubicBezTo>
                    <a:pt x="2009899" y="412585"/>
                    <a:pt x="2015509" y="413176"/>
                    <a:pt x="2019939" y="414357"/>
                  </a:cubicBezTo>
                  <a:lnTo>
                    <a:pt x="2015509" y="438569"/>
                  </a:lnTo>
                  <a:cubicBezTo>
                    <a:pt x="2010784" y="437388"/>
                    <a:pt x="2007536" y="436798"/>
                    <a:pt x="2001926" y="436798"/>
                  </a:cubicBezTo>
                  <a:cubicBezTo>
                    <a:pt x="1982143" y="436798"/>
                    <a:pt x="1970922" y="450676"/>
                    <a:pt x="1963836" y="480499"/>
                  </a:cubicBezTo>
                  <a:lnTo>
                    <a:pt x="1963836" y="571443"/>
                  </a:lnTo>
                  <a:lnTo>
                    <a:pt x="1939033" y="571443"/>
                  </a:lnTo>
                  <a:lnTo>
                    <a:pt x="1939033" y="416129"/>
                  </a:lnTo>
                  <a:lnTo>
                    <a:pt x="1960293" y="416129"/>
                  </a:lnTo>
                  <a:lnTo>
                    <a:pt x="1962655" y="448609"/>
                  </a:lnTo>
                  <a:cubicBezTo>
                    <a:pt x="1970922" y="424692"/>
                    <a:pt x="1985391" y="412585"/>
                    <a:pt x="2004584" y="412585"/>
                  </a:cubicBezTo>
                  <a:close/>
                  <a:moveTo>
                    <a:pt x="1851965" y="412585"/>
                  </a:moveTo>
                  <a:cubicBezTo>
                    <a:pt x="1869976" y="412585"/>
                    <a:pt x="1884445" y="417310"/>
                    <a:pt x="1898619" y="429121"/>
                  </a:cubicBezTo>
                  <a:lnTo>
                    <a:pt x="1886217" y="445361"/>
                  </a:lnTo>
                  <a:cubicBezTo>
                    <a:pt x="1876177" y="437093"/>
                    <a:pt x="1866138" y="433255"/>
                    <a:pt x="1852851" y="433255"/>
                  </a:cubicBezTo>
                  <a:cubicBezTo>
                    <a:pt x="1827457" y="433255"/>
                    <a:pt x="1811217" y="453038"/>
                    <a:pt x="1811217" y="494672"/>
                  </a:cubicBezTo>
                  <a:cubicBezTo>
                    <a:pt x="1811217" y="536010"/>
                    <a:pt x="1827457" y="553727"/>
                    <a:pt x="1852851" y="553727"/>
                  </a:cubicBezTo>
                  <a:cubicBezTo>
                    <a:pt x="1866138" y="553727"/>
                    <a:pt x="1875587" y="549593"/>
                    <a:pt x="1886808" y="541030"/>
                  </a:cubicBezTo>
                  <a:lnTo>
                    <a:pt x="1898619" y="557860"/>
                  </a:lnTo>
                  <a:cubicBezTo>
                    <a:pt x="1885331" y="569081"/>
                    <a:pt x="1869682" y="574986"/>
                    <a:pt x="1851965" y="574986"/>
                  </a:cubicBezTo>
                  <a:cubicBezTo>
                    <a:pt x="1810627" y="574986"/>
                    <a:pt x="1784642" y="545163"/>
                    <a:pt x="1784642" y="494967"/>
                  </a:cubicBezTo>
                  <a:cubicBezTo>
                    <a:pt x="1784642" y="445361"/>
                    <a:pt x="1810332" y="412585"/>
                    <a:pt x="1851965" y="412585"/>
                  </a:cubicBezTo>
                  <a:close/>
                  <a:moveTo>
                    <a:pt x="1703851" y="412585"/>
                  </a:moveTo>
                  <a:cubicBezTo>
                    <a:pt x="1725111" y="412585"/>
                    <a:pt x="1741056" y="419081"/>
                    <a:pt x="1755820" y="430302"/>
                  </a:cubicBezTo>
                  <a:lnTo>
                    <a:pt x="1744894" y="446837"/>
                  </a:lnTo>
                  <a:cubicBezTo>
                    <a:pt x="1731312" y="436798"/>
                    <a:pt x="1719501" y="432369"/>
                    <a:pt x="1704737" y="432369"/>
                  </a:cubicBezTo>
                  <a:cubicBezTo>
                    <a:pt x="1686430" y="432369"/>
                    <a:pt x="1674619" y="440932"/>
                    <a:pt x="1674619" y="454219"/>
                  </a:cubicBezTo>
                  <a:cubicBezTo>
                    <a:pt x="1674619" y="467506"/>
                    <a:pt x="1683477" y="473412"/>
                    <a:pt x="1709166" y="480203"/>
                  </a:cubicBezTo>
                  <a:cubicBezTo>
                    <a:pt x="1741941" y="488766"/>
                    <a:pt x="1760249" y="501168"/>
                    <a:pt x="1760249" y="528333"/>
                  </a:cubicBezTo>
                  <a:cubicBezTo>
                    <a:pt x="1760249" y="559927"/>
                    <a:pt x="1731607" y="574986"/>
                    <a:pt x="1700308" y="574986"/>
                  </a:cubicBezTo>
                  <a:cubicBezTo>
                    <a:pt x="1674028" y="574986"/>
                    <a:pt x="1655722" y="566423"/>
                    <a:pt x="1642139" y="554612"/>
                  </a:cubicBezTo>
                  <a:lnTo>
                    <a:pt x="1656017" y="538963"/>
                  </a:lnTo>
                  <a:cubicBezTo>
                    <a:pt x="1668123" y="549002"/>
                    <a:pt x="1682296" y="554908"/>
                    <a:pt x="1699718" y="554908"/>
                  </a:cubicBezTo>
                  <a:cubicBezTo>
                    <a:pt x="1720387" y="554908"/>
                    <a:pt x="1734265" y="545163"/>
                    <a:pt x="1734265" y="530695"/>
                  </a:cubicBezTo>
                  <a:cubicBezTo>
                    <a:pt x="1734265" y="513569"/>
                    <a:pt x="1726292" y="507664"/>
                    <a:pt x="1695584" y="499396"/>
                  </a:cubicBezTo>
                  <a:cubicBezTo>
                    <a:pt x="1662217" y="490538"/>
                    <a:pt x="1648930" y="476660"/>
                    <a:pt x="1648930" y="454514"/>
                  </a:cubicBezTo>
                  <a:cubicBezTo>
                    <a:pt x="1648930" y="430302"/>
                    <a:pt x="1672257" y="412585"/>
                    <a:pt x="1703851" y="412585"/>
                  </a:cubicBezTo>
                  <a:close/>
                  <a:moveTo>
                    <a:pt x="1476947" y="412585"/>
                  </a:moveTo>
                  <a:cubicBezTo>
                    <a:pt x="1518581" y="412585"/>
                    <a:pt x="1540136" y="441818"/>
                    <a:pt x="1540136" y="488766"/>
                  </a:cubicBezTo>
                  <a:cubicBezTo>
                    <a:pt x="1540136" y="494081"/>
                    <a:pt x="1539840" y="499101"/>
                    <a:pt x="1539545" y="502349"/>
                  </a:cubicBezTo>
                  <a:lnTo>
                    <a:pt x="1439446" y="502349"/>
                  </a:lnTo>
                  <a:cubicBezTo>
                    <a:pt x="1442105" y="539849"/>
                    <a:pt x="1459230" y="554612"/>
                    <a:pt x="1482853" y="554612"/>
                  </a:cubicBezTo>
                  <a:cubicBezTo>
                    <a:pt x="1498501" y="554612"/>
                    <a:pt x="1510018" y="550183"/>
                    <a:pt x="1523600" y="540734"/>
                  </a:cubicBezTo>
                  <a:lnTo>
                    <a:pt x="1534526" y="555498"/>
                  </a:lnTo>
                  <a:cubicBezTo>
                    <a:pt x="1519467" y="567604"/>
                    <a:pt x="1502341" y="574986"/>
                    <a:pt x="1481081" y="574986"/>
                  </a:cubicBezTo>
                  <a:cubicBezTo>
                    <a:pt x="1438266" y="574986"/>
                    <a:pt x="1413168" y="544573"/>
                    <a:pt x="1413168" y="495262"/>
                  </a:cubicBezTo>
                  <a:cubicBezTo>
                    <a:pt x="1413168" y="446542"/>
                    <a:pt x="1437380" y="412585"/>
                    <a:pt x="1476947" y="412585"/>
                  </a:cubicBezTo>
                  <a:close/>
                  <a:moveTo>
                    <a:pt x="868080" y="412585"/>
                  </a:moveTo>
                  <a:cubicBezTo>
                    <a:pt x="896426" y="412585"/>
                    <a:pt x="912666" y="430597"/>
                    <a:pt x="912666" y="460125"/>
                  </a:cubicBezTo>
                  <a:lnTo>
                    <a:pt x="912666" y="571443"/>
                  </a:lnTo>
                  <a:lnTo>
                    <a:pt x="887864" y="571443"/>
                  </a:lnTo>
                  <a:lnTo>
                    <a:pt x="887864" y="463668"/>
                  </a:lnTo>
                  <a:cubicBezTo>
                    <a:pt x="887864" y="439751"/>
                    <a:pt x="878120" y="432073"/>
                    <a:pt x="862174" y="432073"/>
                  </a:cubicBezTo>
                  <a:cubicBezTo>
                    <a:pt x="843868" y="432073"/>
                    <a:pt x="831466" y="443589"/>
                    <a:pt x="820836" y="460715"/>
                  </a:cubicBezTo>
                  <a:lnTo>
                    <a:pt x="820836" y="571443"/>
                  </a:lnTo>
                  <a:lnTo>
                    <a:pt x="796033" y="571443"/>
                  </a:lnTo>
                  <a:lnTo>
                    <a:pt x="796033" y="416129"/>
                  </a:lnTo>
                  <a:lnTo>
                    <a:pt x="817293" y="416129"/>
                  </a:lnTo>
                  <a:lnTo>
                    <a:pt x="819359" y="439455"/>
                  </a:lnTo>
                  <a:cubicBezTo>
                    <a:pt x="830876" y="423510"/>
                    <a:pt x="847116" y="412585"/>
                    <a:pt x="868080" y="412585"/>
                  </a:cubicBezTo>
                  <a:close/>
                  <a:moveTo>
                    <a:pt x="661559" y="412585"/>
                  </a:moveTo>
                  <a:cubicBezTo>
                    <a:pt x="666874" y="412585"/>
                    <a:pt x="672484" y="413176"/>
                    <a:pt x="676914" y="414357"/>
                  </a:cubicBezTo>
                  <a:lnTo>
                    <a:pt x="672484" y="438569"/>
                  </a:lnTo>
                  <a:cubicBezTo>
                    <a:pt x="667760" y="437388"/>
                    <a:pt x="664512" y="436798"/>
                    <a:pt x="658902" y="436798"/>
                  </a:cubicBezTo>
                  <a:cubicBezTo>
                    <a:pt x="639118" y="436798"/>
                    <a:pt x="627898" y="450676"/>
                    <a:pt x="620811" y="480499"/>
                  </a:cubicBezTo>
                  <a:lnTo>
                    <a:pt x="620811" y="571443"/>
                  </a:lnTo>
                  <a:lnTo>
                    <a:pt x="596008" y="571443"/>
                  </a:lnTo>
                  <a:lnTo>
                    <a:pt x="596008" y="416129"/>
                  </a:lnTo>
                  <a:lnTo>
                    <a:pt x="617268" y="416129"/>
                  </a:lnTo>
                  <a:lnTo>
                    <a:pt x="619630" y="448609"/>
                  </a:lnTo>
                  <a:cubicBezTo>
                    <a:pt x="627898" y="424692"/>
                    <a:pt x="642366" y="412585"/>
                    <a:pt x="661559" y="412585"/>
                  </a:cubicBezTo>
                  <a:close/>
                  <a:moveTo>
                    <a:pt x="493948" y="412585"/>
                  </a:moveTo>
                  <a:cubicBezTo>
                    <a:pt x="534695" y="412585"/>
                    <a:pt x="551231" y="444180"/>
                    <a:pt x="551231" y="493491"/>
                  </a:cubicBezTo>
                  <a:cubicBezTo>
                    <a:pt x="551231" y="541030"/>
                    <a:pt x="530561" y="574986"/>
                    <a:pt x="490699" y="574986"/>
                  </a:cubicBezTo>
                  <a:cubicBezTo>
                    <a:pt x="473279" y="574986"/>
                    <a:pt x="459105" y="568785"/>
                    <a:pt x="449361" y="556679"/>
                  </a:cubicBezTo>
                  <a:lnTo>
                    <a:pt x="449361" y="630793"/>
                  </a:lnTo>
                  <a:lnTo>
                    <a:pt x="424558" y="633746"/>
                  </a:lnTo>
                  <a:lnTo>
                    <a:pt x="424558" y="416129"/>
                  </a:lnTo>
                  <a:lnTo>
                    <a:pt x="445818" y="416129"/>
                  </a:lnTo>
                  <a:lnTo>
                    <a:pt x="447884" y="437684"/>
                  </a:lnTo>
                  <a:cubicBezTo>
                    <a:pt x="459105" y="421739"/>
                    <a:pt x="475640" y="412585"/>
                    <a:pt x="493948" y="412585"/>
                  </a:cubicBezTo>
                  <a:close/>
                  <a:moveTo>
                    <a:pt x="233896" y="412585"/>
                  </a:moveTo>
                  <a:cubicBezTo>
                    <a:pt x="277597" y="412585"/>
                    <a:pt x="302104" y="443884"/>
                    <a:pt x="302104" y="493491"/>
                  </a:cubicBezTo>
                  <a:cubicBezTo>
                    <a:pt x="302104" y="542211"/>
                    <a:pt x="277006" y="574986"/>
                    <a:pt x="233601" y="574986"/>
                  </a:cubicBezTo>
                  <a:cubicBezTo>
                    <a:pt x="190195" y="574986"/>
                    <a:pt x="165392" y="543392"/>
                    <a:pt x="165392" y="494081"/>
                  </a:cubicBezTo>
                  <a:cubicBezTo>
                    <a:pt x="165392" y="445361"/>
                    <a:pt x="190491" y="412585"/>
                    <a:pt x="233896" y="412585"/>
                  </a:cubicBezTo>
                  <a:close/>
                  <a:moveTo>
                    <a:pt x="8245735" y="399593"/>
                  </a:moveTo>
                  <a:lnTo>
                    <a:pt x="8253117" y="422329"/>
                  </a:lnTo>
                  <a:cubicBezTo>
                    <a:pt x="8240715" y="426168"/>
                    <a:pt x="8226247" y="426759"/>
                    <a:pt x="8208235" y="427054"/>
                  </a:cubicBezTo>
                  <a:cubicBezTo>
                    <a:pt x="8226247" y="435026"/>
                    <a:pt x="8235401" y="448018"/>
                    <a:pt x="8235401" y="466916"/>
                  </a:cubicBezTo>
                  <a:cubicBezTo>
                    <a:pt x="8235401" y="497329"/>
                    <a:pt x="8213550" y="519180"/>
                    <a:pt x="8176936" y="519180"/>
                  </a:cubicBezTo>
                  <a:cubicBezTo>
                    <a:pt x="8169849" y="519180"/>
                    <a:pt x="8163353" y="518294"/>
                    <a:pt x="8157153" y="516227"/>
                  </a:cubicBezTo>
                  <a:cubicBezTo>
                    <a:pt x="8151837" y="519770"/>
                    <a:pt x="8148589" y="525380"/>
                    <a:pt x="8148589" y="531581"/>
                  </a:cubicBezTo>
                  <a:cubicBezTo>
                    <a:pt x="8148589" y="538963"/>
                    <a:pt x="8153314" y="544868"/>
                    <a:pt x="8169849" y="544868"/>
                  </a:cubicBezTo>
                  <a:lnTo>
                    <a:pt x="8194653" y="544868"/>
                  </a:lnTo>
                  <a:cubicBezTo>
                    <a:pt x="8226247" y="544868"/>
                    <a:pt x="8246916" y="562880"/>
                    <a:pt x="8246916" y="587093"/>
                  </a:cubicBezTo>
                  <a:cubicBezTo>
                    <a:pt x="8246916" y="616915"/>
                    <a:pt x="8222999" y="633746"/>
                    <a:pt x="8175459" y="633746"/>
                  </a:cubicBezTo>
                  <a:cubicBezTo>
                    <a:pt x="8125559" y="633746"/>
                    <a:pt x="8109318" y="618687"/>
                    <a:pt x="8109318" y="587388"/>
                  </a:cubicBezTo>
                  <a:lnTo>
                    <a:pt x="8131759" y="587388"/>
                  </a:lnTo>
                  <a:cubicBezTo>
                    <a:pt x="8131759" y="605990"/>
                    <a:pt x="8140617" y="614258"/>
                    <a:pt x="8175459" y="614258"/>
                  </a:cubicBezTo>
                  <a:cubicBezTo>
                    <a:pt x="8209711" y="614258"/>
                    <a:pt x="8221817" y="605104"/>
                    <a:pt x="8221817" y="588864"/>
                  </a:cubicBezTo>
                  <a:cubicBezTo>
                    <a:pt x="8221817" y="573510"/>
                    <a:pt x="8209711" y="565833"/>
                    <a:pt x="8189633" y="565833"/>
                  </a:cubicBezTo>
                  <a:lnTo>
                    <a:pt x="8165125" y="565833"/>
                  </a:lnTo>
                  <a:cubicBezTo>
                    <a:pt x="8137960" y="565833"/>
                    <a:pt x="8125559" y="552250"/>
                    <a:pt x="8125559" y="536896"/>
                  </a:cubicBezTo>
                  <a:cubicBezTo>
                    <a:pt x="8125559" y="526561"/>
                    <a:pt x="8131463" y="516817"/>
                    <a:pt x="8142389" y="509731"/>
                  </a:cubicBezTo>
                  <a:cubicBezTo>
                    <a:pt x="8124673" y="500282"/>
                    <a:pt x="8116405" y="486699"/>
                    <a:pt x="8116405" y="466325"/>
                  </a:cubicBezTo>
                  <a:cubicBezTo>
                    <a:pt x="8116405" y="434731"/>
                    <a:pt x="8141207" y="412585"/>
                    <a:pt x="8175459" y="412585"/>
                  </a:cubicBezTo>
                  <a:cubicBezTo>
                    <a:pt x="8214731" y="413471"/>
                    <a:pt x="8228313" y="407566"/>
                    <a:pt x="8245735" y="399593"/>
                  </a:cubicBezTo>
                  <a:close/>
                  <a:moveTo>
                    <a:pt x="5035809" y="399593"/>
                  </a:moveTo>
                  <a:lnTo>
                    <a:pt x="5043192" y="422329"/>
                  </a:lnTo>
                  <a:cubicBezTo>
                    <a:pt x="5030790" y="426168"/>
                    <a:pt x="5016322" y="426758"/>
                    <a:pt x="4998310" y="427054"/>
                  </a:cubicBezTo>
                  <a:cubicBezTo>
                    <a:pt x="5016322" y="435026"/>
                    <a:pt x="5025475" y="448018"/>
                    <a:pt x="5025475" y="466916"/>
                  </a:cubicBezTo>
                  <a:cubicBezTo>
                    <a:pt x="5025475" y="497329"/>
                    <a:pt x="5003625" y="519180"/>
                    <a:pt x="4967011" y="519180"/>
                  </a:cubicBezTo>
                  <a:cubicBezTo>
                    <a:pt x="4959924" y="519180"/>
                    <a:pt x="4953428" y="518294"/>
                    <a:pt x="4947227" y="516227"/>
                  </a:cubicBezTo>
                  <a:cubicBezTo>
                    <a:pt x="4941913" y="519770"/>
                    <a:pt x="4938665" y="525380"/>
                    <a:pt x="4938665" y="531581"/>
                  </a:cubicBezTo>
                  <a:cubicBezTo>
                    <a:pt x="4938665" y="538963"/>
                    <a:pt x="4943389" y="544868"/>
                    <a:pt x="4959924" y="544868"/>
                  </a:cubicBezTo>
                  <a:lnTo>
                    <a:pt x="4984727" y="544868"/>
                  </a:lnTo>
                  <a:cubicBezTo>
                    <a:pt x="5016322" y="544868"/>
                    <a:pt x="5036991" y="562880"/>
                    <a:pt x="5036991" y="587093"/>
                  </a:cubicBezTo>
                  <a:cubicBezTo>
                    <a:pt x="5036991" y="616915"/>
                    <a:pt x="5013074" y="633746"/>
                    <a:pt x="4965535" y="633746"/>
                  </a:cubicBezTo>
                  <a:cubicBezTo>
                    <a:pt x="4915633" y="633746"/>
                    <a:pt x="4899393" y="618687"/>
                    <a:pt x="4899393" y="587388"/>
                  </a:cubicBezTo>
                  <a:lnTo>
                    <a:pt x="4921833" y="587388"/>
                  </a:lnTo>
                  <a:cubicBezTo>
                    <a:pt x="4921833" y="605990"/>
                    <a:pt x="4930693" y="614258"/>
                    <a:pt x="4965535" y="614258"/>
                  </a:cubicBezTo>
                  <a:cubicBezTo>
                    <a:pt x="4999787" y="614258"/>
                    <a:pt x="5011893" y="605104"/>
                    <a:pt x="5011893" y="588864"/>
                  </a:cubicBezTo>
                  <a:cubicBezTo>
                    <a:pt x="5011893" y="573510"/>
                    <a:pt x="4999787" y="565833"/>
                    <a:pt x="4979708" y="565833"/>
                  </a:cubicBezTo>
                  <a:lnTo>
                    <a:pt x="4955200" y="565833"/>
                  </a:lnTo>
                  <a:cubicBezTo>
                    <a:pt x="4928035" y="565833"/>
                    <a:pt x="4915633" y="552250"/>
                    <a:pt x="4915633" y="536896"/>
                  </a:cubicBezTo>
                  <a:cubicBezTo>
                    <a:pt x="4915633" y="526561"/>
                    <a:pt x="4921539" y="516817"/>
                    <a:pt x="4932463" y="509731"/>
                  </a:cubicBezTo>
                  <a:cubicBezTo>
                    <a:pt x="4914747" y="500282"/>
                    <a:pt x="4906479" y="486699"/>
                    <a:pt x="4906479" y="466325"/>
                  </a:cubicBezTo>
                  <a:cubicBezTo>
                    <a:pt x="4906479" y="434731"/>
                    <a:pt x="4931283" y="412585"/>
                    <a:pt x="4965535" y="412585"/>
                  </a:cubicBezTo>
                  <a:cubicBezTo>
                    <a:pt x="5004806" y="413471"/>
                    <a:pt x="5018389" y="407566"/>
                    <a:pt x="5035809" y="399593"/>
                  </a:cubicBezTo>
                  <a:close/>
                  <a:moveTo>
                    <a:pt x="7823777" y="388373"/>
                  </a:moveTo>
                  <a:lnTo>
                    <a:pt x="7823777" y="475479"/>
                  </a:lnTo>
                  <a:lnTo>
                    <a:pt x="7849467" y="475479"/>
                  </a:lnTo>
                  <a:cubicBezTo>
                    <a:pt x="7880471" y="475479"/>
                    <a:pt x="7901139" y="466030"/>
                    <a:pt x="7901139" y="430892"/>
                  </a:cubicBezTo>
                  <a:cubicBezTo>
                    <a:pt x="7901139" y="399593"/>
                    <a:pt x="7881357" y="388373"/>
                    <a:pt x="7850057" y="388373"/>
                  </a:cubicBezTo>
                  <a:close/>
                  <a:moveTo>
                    <a:pt x="7337117" y="377743"/>
                  </a:moveTo>
                  <a:lnTo>
                    <a:pt x="7337117" y="416129"/>
                  </a:lnTo>
                  <a:lnTo>
                    <a:pt x="7374617" y="416129"/>
                  </a:lnTo>
                  <a:lnTo>
                    <a:pt x="7371959" y="435321"/>
                  </a:lnTo>
                  <a:lnTo>
                    <a:pt x="7337117" y="435321"/>
                  </a:lnTo>
                  <a:lnTo>
                    <a:pt x="7337117" y="530400"/>
                  </a:lnTo>
                  <a:cubicBezTo>
                    <a:pt x="7337117" y="546640"/>
                    <a:pt x="7342727" y="554317"/>
                    <a:pt x="7356605" y="554317"/>
                  </a:cubicBezTo>
                  <a:cubicBezTo>
                    <a:pt x="7363987" y="554317"/>
                    <a:pt x="7370483" y="552250"/>
                    <a:pt x="7378159" y="547526"/>
                  </a:cubicBezTo>
                  <a:lnTo>
                    <a:pt x="7387609" y="564652"/>
                  </a:lnTo>
                  <a:cubicBezTo>
                    <a:pt x="7377569" y="571443"/>
                    <a:pt x="7366349" y="574986"/>
                    <a:pt x="7353357" y="574986"/>
                  </a:cubicBezTo>
                  <a:cubicBezTo>
                    <a:pt x="7327668" y="574986"/>
                    <a:pt x="7312313" y="559927"/>
                    <a:pt x="7312313" y="531581"/>
                  </a:cubicBezTo>
                  <a:lnTo>
                    <a:pt x="7312313" y="435321"/>
                  </a:lnTo>
                  <a:lnTo>
                    <a:pt x="7285443" y="435321"/>
                  </a:lnTo>
                  <a:lnTo>
                    <a:pt x="7285443" y="416129"/>
                  </a:lnTo>
                  <a:lnTo>
                    <a:pt x="7312313" y="416129"/>
                  </a:lnTo>
                  <a:lnTo>
                    <a:pt x="7312313" y="380400"/>
                  </a:lnTo>
                  <a:close/>
                  <a:moveTo>
                    <a:pt x="6717992" y="377743"/>
                  </a:moveTo>
                  <a:lnTo>
                    <a:pt x="6717992" y="416129"/>
                  </a:lnTo>
                  <a:lnTo>
                    <a:pt x="6755491" y="416129"/>
                  </a:lnTo>
                  <a:lnTo>
                    <a:pt x="6752834" y="435321"/>
                  </a:lnTo>
                  <a:lnTo>
                    <a:pt x="6717992" y="435321"/>
                  </a:lnTo>
                  <a:lnTo>
                    <a:pt x="6717992" y="530400"/>
                  </a:lnTo>
                  <a:cubicBezTo>
                    <a:pt x="6717992" y="546640"/>
                    <a:pt x="6723602" y="554317"/>
                    <a:pt x="6737479" y="554317"/>
                  </a:cubicBezTo>
                  <a:cubicBezTo>
                    <a:pt x="6744862" y="554317"/>
                    <a:pt x="6751358" y="552250"/>
                    <a:pt x="6759035" y="547526"/>
                  </a:cubicBezTo>
                  <a:lnTo>
                    <a:pt x="6768483" y="564652"/>
                  </a:lnTo>
                  <a:cubicBezTo>
                    <a:pt x="6758444" y="571443"/>
                    <a:pt x="6747224" y="574986"/>
                    <a:pt x="6734231" y="574986"/>
                  </a:cubicBezTo>
                  <a:cubicBezTo>
                    <a:pt x="6708543" y="574986"/>
                    <a:pt x="6693189" y="559927"/>
                    <a:pt x="6693189" y="531581"/>
                  </a:cubicBezTo>
                  <a:lnTo>
                    <a:pt x="6693189" y="435321"/>
                  </a:lnTo>
                  <a:lnTo>
                    <a:pt x="6666319" y="435321"/>
                  </a:lnTo>
                  <a:lnTo>
                    <a:pt x="6666319" y="416129"/>
                  </a:lnTo>
                  <a:lnTo>
                    <a:pt x="6693189" y="416129"/>
                  </a:lnTo>
                  <a:lnTo>
                    <a:pt x="6693189" y="380400"/>
                  </a:lnTo>
                  <a:close/>
                  <a:moveTo>
                    <a:pt x="5994092" y="377743"/>
                  </a:moveTo>
                  <a:lnTo>
                    <a:pt x="5994092" y="416129"/>
                  </a:lnTo>
                  <a:lnTo>
                    <a:pt x="6031591" y="416129"/>
                  </a:lnTo>
                  <a:lnTo>
                    <a:pt x="6028934" y="435321"/>
                  </a:lnTo>
                  <a:lnTo>
                    <a:pt x="5994092" y="435321"/>
                  </a:lnTo>
                  <a:lnTo>
                    <a:pt x="5994092" y="530400"/>
                  </a:lnTo>
                  <a:cubicBezTo>
                    <a:pt x="5994092" y="546640"/>
                    <a:pt x="5999702" y="554317"/>
                    <a:pt x="6013579" y="554317"/>
                  </a:cubicBezTo>
                  <a:cubicBezTo>
                    <a:pt x="6020962" y="554317"/>
                    <a:pt x="6027458" y="552250"/>
                    <a:pt x="6035135" y="547526"/>
                  </a:cubicBezTo>
                  <a:lnTo>
                    <a:pt x="6044583" y="564652"/>
                  </a:lnTo>
                  <a:cubicBezTo>
                    <a:pt x="6034544" y="571443"/>
                    <a:pt x="6023324" y="574986"/>
                    <a:pt x="6010331" y="574986"/>
                  </a:cubicBezTo>
                  <a:cubicBezTo>
                    <a:pt x="5984643" y="574986"/>
                    <a:pt x="5969289" y="559927"/>
                    <a:pt x="5969289" y="531581"/>
                  </a:cubicBezTo>
                  <a:lnTo>
                    <a:pt x="5969289" y="435321"/>
                  </a:lnTo>
                  <a:lnTo>
                    <a:pt x="5942419" y="435321"/>
                  </a:lnTo>
                  <a:lnTo>
                    <a:pt x="5942419" y="416129"/>
                  </a:lnTo>
                  <a:lnTo>
                    <a:pt x="5969289" y="416129"/>
                  </a:lnTo>
                  <a:lnTo>
                    <a:pt x="5969289" y="380400"/>
                  </a:lnTo>
                  <a:close/>
                  <a:moveTo>
                    <a:pt x="4584391" y="377743"/>
                  </a:moveTo>
                  <a:lnTo>
                    <a:pt x="4584391" y="416129"/>
                  </a:lnTo>
                  <a:lnTo>
                    <a:pt x="4621891" y="416129"/>
                  </a:lnTo>
                  <a:lnTo>
                    <a:pt x="4619234" y="435321"/>
                  </a:lnTo>
                  <a:lnTo>
                    <a:pt x="4584391" y="435321"/>
                  </a:lnTo>
                  <a:lnTo>
                    <a:pt x="4584391" y="530400"/>
                  </a:lnTo>
                  <a:cubicBezTo>
                    <a:pt x="4584391" y="546640"/>
                    <a:pt x="4590002" y="554317"/>
                    <a:pt x="4603880" y="554317"/>
                  </a:cubicBezTo>
                  <a:cubicBezTo>
                    <a:pt x="4611262" y="554317"/>
                    <a:pt x="4617758" y="552250"/>
                    <a:pt x="4625435" y="547526"/>
                  </a:cubicBezTo>
                  <a:lnTo>
                    <a:pt x="4634883" y="564652"/>
                  </a:lnTo>
                  <a:cubicBezTo>
                    <a:pt x="4624845" y="571443"/>
                    <a:pt x="4613624" y="574986"/>
                    <a:pt x="4600632" y="574986"/>
                  </a:cubicBezTo>
                  <a:cubicBezTo>
                    <a:pt x="4574943" y="574986"/>
                    <a:pt x="4559589" y="559927"/>
                    <a:pt x="4559589" y="531581"/>
                  </a:cubicBezTo>
                  <a:lnTo>
                    <a:pt x="4559589" y="435321"/>
                  </a:lnTo>
                  <a:lnTo>
                    <a:pt x="4532719" y="435321"/>
                  </a:lnTo>
                  <a:lnTo>
                    <a:pt x="4532719" y="416129"/>
                  </a:lnTo>
                  <a:lnTo>
                    <a:pt x="4559589" y="416129"/>
                  </a:lnTo>
                  <a:lnTo>
                    <a:pt x="4559589" y="380400"/>
                  </a:lnTo>
                  <a:close/>
                  <a:moveTo>
                    <a:pt x="4479617" y="377743"/>
                  </a:moveTo>
                  <a:lnTo>
                    <a:pt x="4479617" y="416129"/>
                  </a:lnTo>
                  <a:lnTo>
                    <a:pt x="4517117" y="416129"/>
                  </a:lnTo>
                  <a:lnTo>
                    <a:pt x="4514459" y="435321"/>
                  </a:lnTo>
                  <a:lnTo>
                    <a:pt x="4479617" y="435321"/>
                  </a:lnTo>
                  <a:lnTo>
                    <a:pt x="4479617" y="530400"/>
                  </a:lnTo>
                  <a:cubicBezTo>
                    <a:pt x="4479617" y="546640"/>
                    <a:pt x="4485227" y="554317"/>
                    <a:pt x="4499105" y="554317"/>
                  </a:cubicBezTo>
                  <a:cubicBezTo>
                    <a:pt x="4506487" y="554317"/>
                    <a:pt x="4512983" y="552250"/>
                    <a:pt x="4520660" y="547526"/>
                  </a:cubicBezTo>
                  <a:lnTo>
                    <a:pt x="4530109" y="564652"/>
                  </a:lnTo>
                  <a:cubicBezTo>
                    <a:pt x="4520069" y="571443"/>
                    <a:pt x="4508849" y="574986"/>
                    <a:pt x="4495857" y="574986"/>
                  </a:cubicBezTo>
                  <a:cubicBezTo>
                    <a:pt x="4470168" y="574986"/>
                    <a:pt x="4454813" y="559927"/>
                    <a:pt x="4454813" y="531581"/>
                  </a:cubicBezTo>
                  <a:lnTo>
                    <a:pt x="4454813" y="435321"/>
                  </a:lnTo>
                  <a:lnTo>
                    <a:pt x="4427943" y="435321"/>
                  </a:lnTo>
                  <a:lnTo>
                    <a:pt x="4427943" y="416129"/>
                  </a:lnTo>
                  <a:lnTo>
                    <a:pt x="4454813" y="416129"/>
                  </a:lnTo>
                  <a:lnTo>
                    <a:pt x="4454813" y="380400"/>
                  </a:lnTo>
                  <a:close/>
                  <a:moveTo>
                    <a:pt x="4003367" y="377743"/>
                  </a:moveTo>
                  <a:lnTo>
                    <a:pt x="4003367" y="416129"/>
                  </a:lnTo>
                  <a:lnTo>
                    <a:pt x="4040867" y="416129"/>
                  </a:lnTo>
                  <a:lnTo>
                    <a:pt x="4038209" y="435321"/>
                  </a:lnTo>
                  <a:lnTo>
                    <a:pt x="4003367" y="435321"/>
                  </a:lnTo>
                  <a:lnTo>
                    <a:pt x="4003367" y="530400"/>
                  </a:lnTo>
                  <a:cubicBezTo>
                    <a:pt x="4003367" y="546640"/>
                    <a:pt x="4008977" y="554317"/>
                    <a:pt x="4022855" y="554317"/>
                  </a:cubicBezTo>
                  <a:cubicBezTo>
                    <a:pt x="4030237" y="554317"/>
                    <a:pt x="4036733" y="552250"/>
                    <a:pt x="4044410" y="547526"/>
                  </a:cubicBezTo>
                  <a:lnTo>
                    <a:pt x="4053859" y="564652"/>
                  </a:lnTo>
                  <a:cubicBezTo>
                    <a:pt x="4043819" y="571443"/>
                    <a:pt x="4032599" y="574986"/>
                    <a:pt x="4019607" y="574986"/>
                  </a:cubicBezTo>
                  <a:cubicBezTo>
                    <a:pt x="3993918" y="574986"/>
                    <a:pt x="3978563" y="559927"/>
                    <a:pt x="3978563" y="531581"/>
                  </a:cubicBezTo>
                  <a:lnTo>
                    <a:pt x="3978563" y="435321"/>
                  </a:lnTo>
                  <a:lnTo>
                    <a:pt x="3951693" y="435321"/>
                  </a:lnTo>
                  <a:lnTo>
                    <a:pt x="3951693" y="416129"/>
                  </a:lnTo>
                  <a:lnTo>
                    <a:pt x="3978563" y="416129"/>
                  </a:lnTo>
                  <a:lnTo>
                    <a:pt x="3978563" y="380400"/>
                  </a:lnTo>
                  <a:close/>
                  <a:moveTo>
                    <a:pt x="2336492" y="377743"/>
                  </a:moveTo>
                  <a:lnTo>
                    <a:pt x="2336492" y="416129"/>
                  </a:lnTo>
                  <a:lnTo>
                    <a:pt x="2373992" y="416129"/>
                  </a:lnTo>
                  <a:lnTo>
                    <a:pt x="2371335" y="435321"/>
                  </a:lnTo>
                  <a:lnTo>
                    <a:pt x="2336492" y="435321"/>
                  </a:lnTo>
                  <a:lnTo>
                    <a:pt x="2336492" y="530400"/>
                  </a:lnTo>
                  <a:cubicBezTo>
                    <a:pt x="2336492" y="546640"/>
                    <a:pt x="2342103" y="554317"/>
                    <a:pt x="2355980" y="554317"/>
                  </a:cubicBezTo>
                  <a:cubicBezTo>
                    <a:pt x="2363362" y="554317"/>
                    <a:pt x="2369859" y="552250"/>
                    <a:pt x="2377536" y="547526"/>
                  </a:cubicBezTo>
                  <a:lnTo>
                    <a:pt x="2386984" y="564652"/>
                  </a:lnTo>
                  <a:cubicBezTo>
                    <a:pt x="2376945" y="571443"/>
                    <a:pt x="2365725" y="574986"/>
                    <a:pt x="2352733" y="574986"/>
                  </a:cubicBezTo>
                  <a:cubicBezTo>
                    <a:pt x="2327044" y="574986"/>
                    <a:pt x="2311689" y="559927"/>
                    <a:pt x="2311689" y="531581"/>
                  </a:cubicBezTo>
                  <a:lnTo>
                    <a:pt x="2311689" y="435321"/>
                  </a:lnTo>
                  <a:lnTo>
                    <a:pt x="2284819" y="435321"/>
                  </a:lnTo>
                  <a:lnTo>
                    <a:pt x="2284819" y="416129"/>
                  </a:lnTo>
                  <a:lnTo>
                    <a:pt x="2311689" y="416129"/>
                  </a:lnTo>
                  <a:lnTo>
                    <a:pt x="2311689" y="380400"/>
                  </a:lnTo>
                  <a:close/>
                  <a:moveTo>
                    <a:pt x="1174442" y="377743"/>
                  </a:moveTo>
                  <a:lnTo>
                    <a:pt x="1174442" y="416129"/>
                  </a:lnTo>
                  <a:lnTo>
                    <a:pt x="1211942" y="416129"/>
                  </a:lnTo>
                  <a:lnTo>
                    <a:pt x="1209285" y="435321"/>
                  </a:lnTo>
                  <a:lnTo>
                    <a:pt x="1174442" y="435321"/>
                  </a:lnTo>
                  <a:lnTo>
                    <a:pt x="1174442" y="530400"/>
                  </a:lnTo>
                  <a:cubicBezTo>
                    <a:pt x="1174442" y="546640"/>
                    <a:pt x="1180053" y="554317"/>
                    <a:pt x="1193931" y="554317"/>
                  </a:cubicBezTo>
                  <a:cubicBezTo>
                    <a:pt x="1201312" y="554317"/>
                    <a:pt x="1207808" y="552250"/>
                    <a:pt x="1215486" y="547526"/>
                  </a:cubicBezTo>
                  <a:lnTo>
                    <a:pt x="1224935" y="564652"/>
                  </a:lnTo>
                  <a:cubicBezTo>
                    <a:pt x="1214895" y="571443"/>
                    <a:pt x="1203675" y="574986"/>
                    <a:pt x="1190683" y="574986"/>
                  </a:cubicBezTo>
                  <a:cubicBezTo>
                    <a:pt x="1164993" y="574986"/>
                    <a:pt x="1149639" y="559927"/>
                    <a:pt x="1149639" y="531581"/>
                  </a:cubicBezTo>
                  <a:lnTo>
                    <a:pt x="1149639" y="435321"/>
                  </a:lnTo>
                  <a:lnTo>
                    <a:pt x="1122769" y="435321"/>
                  </a:lnTo>
                  <a:lnTo>
                    <a:pt x="1122769" y="416129"/>
                  </a:lnTo>
                  <a:lnTo>
                    <a:pt x="1149639" y="416129"/>
                  </a:lnTo>
                  <a:lnTo>
                    <a:pt x="1149639" y="380400"/>
                  </a:lnTo>
                  <a:close/>
                  <a:moveTo>
                    <a:pt x="993467" y="377743"/>
                  </a:moveTo>
                  <a:lnTo>
                    <a:pt x="993467" y="416129"/>
                  </a:lnTo>
                  <a:lnTo>
                    <a:pt x="1030967" y="416129"/>
                  </a:lnTo>
                  <a:lnTo>
                    <a:pt x="1028310" y="435321"/>
                  </a:lnTo>
                  <a:lnTo>
                    <a:pt x="993467" y="435321"/>
                  </a:lnTo>
                  <a:lnTo>
                    <a:pt x="993467" y="530400"/>
                  </a:lnTo>
                  <a:cubicBezTo>
                    <a:pt x="993467" y="546640"/>
                    <a:pt x="999077" y="554317"/>
                    <a:pt x="1012956" y="554317"/>
                  </a:cubicBezTo>
                  <a:cubicBezTo>
                    <a:pt x="1020337" y="554317"/>
                    <a:pt x="1026833" y="552250"/>
                    <a:pt x="1034510" y="547526"/>
                  </a:cubicBezTo>
                  <a:lnTo>
                    <a:pt x="1043959" y="564652"/>
                  </a:lnTo>
                  <a:cubicBezTo>
                    <a:pt x="1033920" y="571443"/>
                    <a:pt x="1022699" y="574986"/>
                    <a:pt x="1009707" y="574986"/>
                  </a:cubicBezTo>
                  <a:cubicBezTo>
                    <a:pt x="984019" y="574986"/>
                    <a:pt x="968664" y="559927"/>
                    <a:pt x="968664" y="531581"/>
                  </a:cubicBezTo>
                  <a:lnTo>
                    <a:pt x="968664" y="435321"/>
                  </a:lnTo>
                  <a:lnTo>
                    <a:pt x="941794" y="435321"/>
                  </a:lnTo>
                  <a:lnTo>
                    <a:pt x="941794" y="416129"/>
                  </a:lnTo>
                  <a:lnTo>
                    <a:pt x="968664" y="416129"/>
                  </a:lnTo>
                  <a:lnTo>
                    <a:pt x="968664" y="380400"/>
                  </a:lnTo>
                  <a:close/>
                  <a:moveTo>
                    <a:pt x="7798384" y="368294"/>
                  </a:moveTo>
                  <a:lnTo>
                    <a:pt x="7850353" y="368294"/>
                  </a:lnTo>
                  <a:cubicBezTo>
                    <a:pt x="7898777" y="368294"/>
                    <a:pt x="7928305" y="388077"/>
                    <a:pt x="7928305" y="430597"/>
                  </a:cubicBezTo>
                  <a:cubicBezTo>
                    <a:pt x="7928305" y="476955"/>
                    <a:pt x="7894939" y="495853"/>
                    <a:pt x="7850353" y="495853"/>
                  </a:cubicBezTo>
                  <a:lnTo>
                    <a:pt x="7823777" y="495853"/>
                  </a:lnTo>
                  <a:lnTo>
                    <a:pt x="7823777" y="571443"/>
                  </a:lnTo>
                  <a:lnTo>
                    <a:pt x="7798384" y="571443"/>
                  </a:lnTo>
                  <a:close/>
                  <a:moveTo>
                    <a:pt x="6941134" y="368294"/>
                  </a:moveTo>
                  <a:lnTo>
                    <a:pt x="6974500" y="368294"/>
                  </a:lnTo>
                  <a:lnTo>
                    <a:pt x="7060721" y="543687"/>
                  </a:lnTo>
                  <a:cubicBezTo>
                    <a:pt x="7060129" y="538077"/>
                    <a:pt x="7057473" y="507073"/>
                    <a:pt x="7057473" y="481975"/>
                  </a:cubicBezTo>
                  <a:lnTo>
                    <a:pt x="7057473" y="368294"/>
                  </a:lnTo>
                  <a:lnTo>
                    <a:pt x="7081389" y="368294"/>
                  </a:lnTo>
                  <a:lnTo>
                    <a:pt x="7081389" y="571443"/>
                  </a:lnTo>
                  <a:lnTo>
                    <a:pt x="7047137" y="571443"/>
                  </a:lnTo>
                  <a:lnTo>
                    <a:pt x="6961508" y="396345"/>
                  </a:lnTo>
                  <a:cubicBezTo>
                    <a:pt x="6962984" y="412585"/>
                    <a:pt x="6965051" y="435912"/>
                    <a:pt x="6965051" y="473412"/>
                  </a:cubicBezTo>
                  <a:lnTo>
                    <a:pt x="6965051" y="571443"/>
                  </a:lnTo>
                  <a:lnTo>
                    <a:pt x="6941134" y="571443"/>
                  </a:lnTo>
                  <a:close/>
                  <a:moveTo>
                    <a:pt x="0" y="368294"/>
                  </a:moveTo>
                  <a:lnTo>
                    <a:pt x="143799" y="368294"/>
                  </a:lnTo>
                  <a:lnTo>
                    <a:pt x="140847" y="390144"/>
                  </a:lnTo>
                  <a:lnTo>
                    <a:pt x="83858" y="390144"/>
                  </a:lnTo>
                  <a:lnTo>
                    <a:pt x="83858" y="571443"/>
                  </a:lnTo>
                  <a:lnTo>
                    <a:pt x="58465" y="571443"/>
                  </a:lnTo>
                  <a:lnTo>
                    <a:pt x="58465" y="390144"/>
                  </a:lnTo>
                  <a:lnTo>
                    <a:pt x="0" y="390144"/>
                  </a:lnTo>
                  <a:close/>
                  <a:moveTo>
                    <a:pt x="1278036" y="350873"/>
                  </a:moveTo>
                  <a:lnTo>
                    <a:pt x="1278036" y="438274"/>
                  </a:lnTo>
                  <a:cubicBezTo>
                    <a:pt x="1289552" y="422625"/>
                    <a:pt x="1305202" y="412585"/>
                    <a:pt x="1325280" y="412585"/>
                  </a:cubicBezTo>
                  <a:cubicBezTo>
                    <a:pt x="1353331" y="412585"/>
                    <a:pt x="1369867" y="430892"/>
                    <a:pt x="1369867" y="460125"/>
                  </a:cubicBezTo>
                  <a:lnTo>
                    <a:pt x="1369867" y="571443"/>
                  </a:lnTo>
                  <a:lnTo>
                    <a:pt x="1345064" y="571443"/>
                  </a:lnTo>
                  <a:lnTo>
                    <a:pt x="1345064" y="463668"/>
                  </a:lnTo>
                  <a:cubicBezTo>
                    <a:pt x="1345064" y="439751"/>
                    <a:pt x="1335024" y="432073"/>
                    <a:pt x="1319080" y="432073"/>
                  </a:cubicBezTo>
                  <a:cubicBezTo>
                    <a:pt x="1301363" y="432073"/>
                    <a:pt x="1288666" y="443589"/>
                    <a:pt x="1278036" y="460420"/>
                  </a:cubicBezTo>
                  <a:lnTo>
                    <a:pt x="1278036" y="571443"/>
                  </a:lnTo>
                  <a:lnTo>
                    <a:pt x="1253233" y="571443"/>
                  </a:lnTo>
                  <a:lnTo>
                    <a:pt x="1253233" y="353826"/>
                  </a:lnTo>
                  <a:close/>
                  <a:moveTo>
                    <a:pt x="5600909" y="350578"/>
                  </a:moveTo>
                  <a:lnTo>
                    <a:pt x="5600909" y="541325"/>
                  </a:lnTo>
                  <a:cubicBezTo>
                    <a:pt x="5600909" y="549888"/>
                    <a:pt x="5603567" y="554317"/>
                    <a:pt x="5611243" y="554317"/>
                  </a:cubicBezTo>
                  <a:cubicBezTo>
                    <a:pt x="5615083" y="554317"/>
                    <a:pt x="5618331" y="553727"/>
                    <a:pt x="5621283" y="552545"/>
                  </a:cubicBezTo>
                  <a:lnTo>
                    <a:pt x="5627779" y="569967"/>
                  </a:lnTo>
                  <a:cubicBezTo>
                    <a:pt x="5620988" y="573215"/>
                    <a:pt x="5613606" y="574986"/>
                    <a:pt x="5605929" y="574986"/>
                  </a:cubicBezTo>
                  <a:cubicBezTo>
                    <a:pt x="5587031" y="574986"/>
                    <a:pt x="5576107" y="563766"/>
                    <a:pt x="5576107" y="541620"/>
                  </a:cubicBezTo>
                  <a:lnTo>
                    <a:pt x="5576107" y="353530"/>
                  </a:lnTo>
                  <a:close/>
                  <a:moveTo>
                    <a:pt x="2994069" y="350578"/>
                  </a:moveTo>
                  <a:lnTo>
                    <a:pt x="3018872" y="353530"/>
                  </a:lnTo>
                  <a:lnTo>
                    <a:pt x="3018872" y="571443"/>
                  </a:lnTo>
                  <a:lnTo>
                    <a:pt x="2997317" y="571443"/>
                  </a:lnTo>
                  <a:lnTo>
                    <a:pt x="2994659" y="549593"/>
                  </a:lnTo>
                  <a:cubicBezTo>
                    <a:pt x="2984916" y="564947"/>
                    <a:pt x="2969266" y="574986"/>
                    <a:pt x="2949483" y="574986"/>
                  </a:cubicBezTo>
                  <a:cubicBezTo>
                    <a:pt x="2911983" y="574986"/>
                    <a:pt x="2891018" y="543097"/>
                    <a:pt x="2891018" y="494376"/>
                  </a:cubicBezTo>
                  <a:cubicBezTo>
                    <a:pt x="2891018" y="446837"/>
                    <a:pt x="2913754" y="412585"/>
                    <a:pt x="2951845" y="412585"/>
                  </a:cubicBezTo>
                  <a:cubicBezTo>
                    <a:pt x="2970743" y="412585"/>
                    <a:pt x="2984030" y="421444"/>
                    <a:pt x="2994069" y="432073"/>
                  </a:cubicBezTo>
                  <a:close/>
                  <a:moveTo>
                    <a:pt x="8583568" y="349987"/>
                  </a:moveTo>
                  <a:cubicBezTo>
                    <a:pt x="8593607" y="349987"/>
                    <a:pt x="8601579" y="357664"/>
                    <a:pt x="8601579" y="367113"/>
                  </a:cubicBezTo>
                  <a:cubicBezTo>
                    <a:pt x="8601579" y="371542"/>
                    <a:pt x="8600398" y="375676"/>
                    <a:pt x="8596855" y="383353"/>
                  </a:cubicBezTo>
                  <a:lnTo>
                    <a:pt x="8577662" y="424101"/>
                  </a:lnTo>
                  <a:lnTo>
                    <a:pt x="8561422" y="424101"/>
                  </a:lnTo>
                  <a:lnTo>
                    <a:pt x="8572938" y="380991"/>
                  </a:lnTo>
                  <a:cubicBezTo>
                    <a:pt x="8568213" y="377448"/>
                    <a:pt x="8565851" y="372723"/>
                    <a:pt x="8565851" y="367113"/>
                  </a:cubicBezTo>
                  <a:cubicBezTo>
                    <a:pt x="8565851" y="357664"/>
                    <a:pt x="8573823" y="349987"/>
                    <a:pt x="8583568" y="349987"/>
                  </a:cubicBezTo>
                  <a:close/>
                  <a:moveTo>
                    <a:pt x="6880955" y="349987"/>
                  </a:moveTo>
                  <a:lnTo>
                    <a:pt x="6897195" y="349987"/>
                  </a:lnTo>
                  <a:lnTo>
                    <a:pt x="6885679" y="393097"/>
                  </a:lnTo>
                  <a:cubicBezTo>
                    <a:pt x="6890403" y="396640"/>
                    <a:pt x="6892766" y="401365"/>
                    <a:pt x="6892766" y="406975"/>
                  </a:cubicBezTo>
                  <a:cubicBezTo>
                    <a:pt x="6892766" y="416424"/>
                    <a:pt x="6884793" y="424101"/>
                    <a:pt x="6875049" y="424101"/>
                  </a:cubicBezTo>
                  <a:cubicBezTo>
                    <a:pt x="6865010" y="424101"/>
                    <a:pt x="6857333" y="416424"/>
                    <a:pt x="6857333" y="406975"/>
                  </a:cubicBezTo>
                  <a:cubicBezTo>
                    <a:pt x="6857333" y="402546"/>
                    <a:pt x="6858219" y="398412"/>
                    <a:pt x="6862057" y="390440"/>
                  </a:cubicBezTo>
                  <a:close/>
                  <a:moveTo>
                    <a:pt x="6446939" y="342900"/>
                  </a:moveTo>
                  <a:cubicBezTo>
                    <a:pt x="6457569" y="342900"/>
                    <a:pt x="6464655" y="350282"/>
                    <a:pt x="6464655" y="360026"/>
                  </a:cubicBezTo>
                  <a:cubicBezTo>
                    <a:pt x="6464655" y="369770"/>
                    <a:pt x="6457569" y="377152"/>
                    <a:pt x="6446939" y="377152"/>
                  </a:cubicBezTo>
                  <a:cubicBezTo>
                    <a:pt x="6436604" y="377152"/>
                    <a:pt x="6429517" y="369770"/>
                    <a:pt x="6429517" y="360026"/>
                  </a:cubicBezTo>
                  <a:cubicBezTo>
                    <a:pt x="6429517" y="350282"/>
                    <a:pt x="6436604" y="342900"/>
                    <a:pt x="6446939" y="342900"/>
                  </a:cubicBezTo>
                  <a:close/>
                  <a:moveTo>
                    <a:pt x="4675289" y="342900"/>
                  </a:moveTo>
                  <a:cubicBezTo>
                    <a:pt x="4685919" y="342900"/>
                    <a:pt x="4693005" y="350282"/>
                    <a:pt x="4693005" y="360026"/>
                  </a:cubicBezTo>
                  <a:cubicBezTo>
                    <a:pt x="4693005" y="369770"/>
                    <a:pt x="4685919" y="377152"/>
                    <a:pt x="4675289" y="377152"/>
                  </a:cubicBezTo>
                  <a:cubicBezTo>
                    <a:pt x="4664954" y="377152"/>
                    <a:pt x="4657867" y="369770"/>
                    <a:pt x="4657867" y="360026"/>
                  </a:cubicBezTo>
                  <a:cubicBezTo>
                    <a:pt x="4657867" y="350282"/>
                    <a:pt x="4664954" y="342900"/>
                    <a:pt x="4675289" y="342900"/>
                  </a:cubicBezTo>
                  <a:close/>
                  <a:moveTo>
                    <a:pt x="3732314" y="342900"/>
                  </a:moveTo>
                  <a:cubicBezTo>
                    <a:pt x="3742943" y="342900"/>
                    <a:pt x="3750030" y="350282"/>
                    <a:pt x="3750030" y="360026"/>
                  </a:cubicBezTo>
                  <a:cubicBezTo>
                    <a:pt x="3750030" y="369770"/>
                    <a:pt x="3742943" y="377152"/>
                    <a:pt x="3732314" y="377152"/>
                  </a:cubicBezTo>
                  <a:cubicBezTo>
                    <a:pt x="3721979" y="377152"/>
                    <a:pt x="3714893" y="369770"/>
                    <a:pt x="3714893" y="360026"/>
                  </a:cubicBezTo>
                  <a:cubicBezTo>
                    <a:pt x="3714893" y="350282"/>
                    <a:pt x="3721979" y="342900"/>
                    <a:pt x="3732314" y="342900"/>
                  </a:cubicBezTo>
                  <a:close/>
                  <a:moveTo>
                    <a:pt x="2065440" y="342900"/>
                  </a:moveTo>
                  <a:cubicBezTo>
                    <a:pt x="2076069" y="342900"/>
                    <a:pt x="2083156" y="350282"/>
                    <a:pt x="2083156" y="360026"/>
                  </a:cubicBezTo>
                  <a:cubicBezTo>
                    <a:pt x="2083156" y="369770"/>
                    <a:pt x="2076069" y="377152"/>
                    <a:pt x="2065440" y="377152"/>
                  </a:cubicBezTo>
                  <a:cubicBezTo>
                    <a:pt x="2055105" y="377152"/>
                    <a:pt x="2048018" y="369770"/>
                    <a:pt x="2048018" y="360026"/>
                  </a:cubicBezTo>
                  <a:cubicBezTo>
                    <a:pt x="2048018" y="350282"/>
                    <a:pt x="2055105" y="342900"/>
                    <a:pt x="2065440" y="342900"/>
                  </a:cubicBezTo>
                  <a:close/>
                  <a:moveTo>
                    <a:pt x="722415" y="342900"/>
                  </a:moveTo>
                  <a:cubicBezTo>
                    <a:pt x="733044" y="342900"/>
                    <a:pt x="740131" y="350282"/>
                    <a:pt x="740131" y="360026"/>
                  </a:cubicBezTo>
                  <a:cubicBezTo>
                    <a:pt x="740131" y="369770"/>
                    <a:pt x="733044" y="377152"/>
                    <a:pt x="722415" y="377152"/>
                  </a:cubicBezTo>
                  <a:cubicBezTo>
                    <a:pt x="712080" y="377152"/>
                    <a:pt x="704993" y="369770"/>
                    <a:pt x="704993" y="360026"/>
                  </a:cubicBezTo>
                  <a:cubicBezTo>
                    <a:pt x="704993" y="350282"/>
                    <a:pt x="712080" y="342900"/>
                    <a:pt x="722415" y="342900"/>
                  </a:cubicBezTo>
                  <a:close/>
                  <a:moveTo>
                    <a:pt x="8382952" y="193996"/>
                  </a:moveTo>
                  <a:cubicBezTo>
                    <a:pt x="8394173" y="193996"/>
                    <a:pt x="8402145" y="202559"/>
                    <a:pt x="8402145" y="212894"/>
                  </a:cubicBezTo>
                  <a:cubicBezTo>
                    <a:pt x="8402145" y="223524"/>
                    <a:pt x="8394173" y="232087"/>
                    <a:pt x="8382952" y="232087"/>
                  </a:cubicBezTo>
                  <a:cubicBezTo>
                    <a:pt x="8372323" y="232087"/>
                    <a:pt x="8364055" y="223524"/>
                    <a:pt x="8364055" y="212894"/>
                  </a:cubicBezTo>
                  <a:cubicBezTo>
                    <a:pt x="8364055" y="202559"/>
                    <a:pt x="8372323" y="193996"/>
                    <a:pt x="8382952" y="193996"/>
                  </a:cubicBezTo>
                  <a:close/>
                  <a:moveTo>
                    <a:pt x="4623739" y="150886"/>
                  </a:moveTo>
                  <a:cubicBezTo>
                    <a:pt x="4594803" y="150886"/>
                    <a:pt x="4579449" y="161811"/>
                    <a:pt x="4579449" y="183957"/>
                  </a:cubicBezTo>
                  <a:cubicBezTo>
                    <a:pt x="4579449" y="202854"/>
                    <a:pt x="4589192" y="213189"/>
                    <a:pt x="4607795" y="213189"/>
                  </a:cubicBezTo>
                  <a:cubicBezTo>
                    <a:pt x="4624625" y="213189"/>
                    <a:pt x="4637027" y="204626"/>
                    <a:pt x="4645885" y="187795"/>
                  </a:cubicBezTo>
                  <a:lnTo>
                    <a:pt x="4645885" y="150886"/>
                  </a:lnTo>
                  <a:close/>
                  <a:moveTo>
                    <a:pt x="3614089" y="150886"/>
                  </a:moveTo>
                  <a:cubicBezTo>
                    <a:pt x="3585153" y="150886"/>
                    <a:pt x="3569798" y="161811"/>
                    <a:pt x="3569798" y="183957"/>
                  </a:cubicBezTo>
                  <a:cubicBezTo>
                    <a:pt x="3569798" y="202854"/>
                    <a:pt x="3579542" y="213189"/>
                    <a:pt x="3598145" y="213189"/>
                  </a:cubicBezTo>
                  <a:cubicBezTo>
                    <a:pt x="3614975" y="213189"/>
                    <a:pt x="3627377" y="204626"/>
                    <a:pt x="3636235" y="187795"/>
                  </a:cubicBezTo>
                  <a:lnTo>
                    <a:pt x="3636235" y="150886"/>
                  </a:lnTo>
                  <a:close/>
                  <a:moveTo>
                    <a:pt x="5796496" y="89764"/>
                  </a:moveTo>
                  <a:cubicBezTo>
                    <a:pt x="5769921" y="89764"/>
                    <a:pt x="5754567" y="109547"/>
                    <a:pt x="5754567" y="151181"/>
                  </a:cubicBezTo>
                  <a:cubicBezTo>
                    <a:pt x="5754567" y="192224"/>
                    <a:pt x="5769330" y="212008"/>
                    <a:pt x="5796201" y="212008"/>
                  </a:cubicBezTo>
                  <a:cubicBezTo>
                    <a:pt x="5823071" y="212008"/>
                    <a:pt x="5838129" y="192224"/>
                    <a:pt x="5838129" y="150591"/>
                  </a:cubicBezTo>
                  <a:cubicBezTo>
                    <a:pt x="5838129" y="109547"/>
                    <a:pt x="5823365" y="89764"/>
                    <a:pt x="5796496" y="89764"/>
                  </a:cubicBezTo>
                  <a:close/>
                  <a:moveTo>
                    <a:pt x="3053295" y="89764"/>
                  </a:moveTo>
                  <a:cubicBezTo>
                    <a:pt x="3026721" y="89764"/>
                    <a:pt x="3011367" y="109547"/>
                    <a:pt x="3011367" y="151181"/>
                  </a:cubicBezTo>
                  <a:cubicBezTo>
                    <a:pt x="3011367" y="192224"/>
                    <a:pt x="3026130" y="212008"/>
                    <a:pt x="3053000" y="212008"/>
                  </a:cubicBezTo>
                  <a:cubicBezTo>
                    <a:pt x="3079870" y="212008"/>
                    <a:pt x="3094929" y="192224"/>
                    <a:pt x="3094929" y="150591"/>
                  </a:cubicBezTo>
                  <a:cubicBezTo>
                    <a:pt x="3094929" y="109547"/>
                    <a:pt x="3080166" y="89764"/>
                    <a:pt x="3053295" y="89764"/>
                  </a:cubicBezTo>
                  <a:close/>
                  <a:moveTo>
                    <a:pt x="8011687" y="89469"/>
                  </a:moveTo>
                  <a:cubicBezTo>
                    <a:pt x="7990131" y="89469"/>
                    <a:pt x="7975663" y="104823"/>
                    <a:pt x="7973596" y="141142"/>
                  </a:cubicBezTo>
                  <a:lnTo>
                    <a:pt x="8049777" y="141142"/>
                  </a:lnTo>
                  <a:lnTo>
                    <a:pt x="8049777" y="138780"/>
                  </a:lnTo>
                  <a:cubicBezTo>
                    <a:pt x="8049777" y="107480"/>
                    <a:pt x="8037375" y="89469"/>
                    <a:pt x="8011687" y="89469"/>
                  </a:cubicBezTo>
                  <a:close/>
                  <a:moveTo>
                    <a:pt x="7535437" y="89469"/>
                  </a:moveTo>
                  <a:cubicBezTo>
                    <a:pt x="7513881" y="89469"/>
                    <a:pt x="7499413" y="104823"/>
                    <a:pt x="7497346" y="141142"/>
                  </a:cubicBezTo>
                  <a:lnTo>
                    <a:pt x="7573527" y="141142"/>
                  </a:lnTo>
                  <a:lnTo>
                    <a:pt x="7573527" y="138780"/>
                  </a:lnTo>
                  <a:cubicBezTo>
                    <a:pt x="7573527" y="107480"/>
                    <a:pt x="7561126" y="89469"/>
                    <a:pt x="7535437" y="89469"/>
                  </a:cubicBezTo>
                  <a:close/>
                  <a:moveTo>
                    <a:pt x="7367235" y="89469"/>
                  </a:moveTo>
                  <a:cubicBezTo>
                    <a:pt x="7343023" y="89469"/>
                    <a:pt x="7327668" y="109843"/>
                    <a:pt x="7327668" y="151181"/>
                  </a:cubicBezTo>
                  <a:cubicBezTo>
                    <a:pt x="7327668" y="192520"/>
                    <a:pt x="7341251" y="212303"/>
                    <a:pt x="7364577" y="212303"/>
                  </a:cubicBezTo>
                  <a:cubicBezTo>
                    <a:pt x="7382589" y="212303"/>
                    <a:pt x="7393809" y="203445"/>
                    <a:pt x="7404144" y="187795"/>
                  </a:cubicBezTo>
                  <a:lnTo>
                    <a:pt x="7404144" y="110433"/>
                  </a:lnTo>
                  <a:cubicBezTo>
                    <a:pt x="7394695" y="97736"/>
                    <a:pt x="7383475" y="89469"/>
                    <a:pt x="7367235" y="89469"/>
                  </a:cubicBezTo>
                  <a:close/>
                  <a:moveTo>
                    <a:pt x="6479267" y="89469"/>
                  </a:moveTo>
                  <a:cubicBezTo>
                    <a:pt x="6462141" y="89469"/>
                    <a:pt x="6449149" y="101280"/>
                    <a:pt x="6440585" y="114272"/>
                  </a:cubicBezTo>
                  <a:lnTo>
                    <a:pt x="6440585" y="191929"/>
                  </a:lnTo>
                  <a:cubicBezTo>
                    <a:pt x="6448853" y="204331"/>
                    <a:pt x="6461255" y="211713"/>
                    <a:pt x="6476313" y="211713"/>
                  </a:cubicBezTo>
                  <a:cubicBezTo>
                    <a:pt x="6502003" y="211713"/>
                    <a:pt x="6515881" y="192224"/>
                    <a:pt x="6515881" y="150591"/>
                  </a:cubicBezTo>
                  <a:cubicBezTo>
                    <a:pt x="6515881" y="109252"/>
                    <a:pt x="6503479" y="89469"/>
                    <a:pt x="6479267" y="89469"/>
                  </a:cubicBezTo>
                  <a:close/>
                  <a:moveTo>
                    <a:pt x="6220987" y="89469"/>
                  </a:moveTo>
                  <a:cubicBezTo>
                    <a:pt x="6199431" y="89469"/>
                    <a:pt x="6184963" y="104823"/>
                    <a:pt x="6182896" y="141142"/>
                  </a:cubicBezTo>
                  <a:lnTo>
                    <a:pt x="6259077" y="141142"/>
                  </a:lnTo>
                  <a:lnTo>
                    <a:pt x="6259077" y="138780"/>
                  </a:lnTo>
                  <a:cubicBezTo>
                    <a:pt x="6259077" y="107480"/>
                    <a:pt x="6246675" y="89469"/>
                    <a:pt x="6220987" y="89469"/>
                  </a:cubicBezTo>
                  <a:close/>
                  <a:moveTo>
                    <a:pt x="5345791" y="89469"/>
                  </a:moveTo>
                  <a:cubicBezTo>
                    <a:pt x="5328665" y="89469"/>
                    <a:pt x="5315673" y="101280"/>
                    <a:pt x="5307111" y="114272"/>
                  </a:cubicBezTo>
                  <a:lnTo>
                    <a:pt x="5307111" y="191929"/>
                  </a:lnTo>
                  <a:cubicBezTo>
                    <a:pt x="5315378" y="204331"/>
                    <a:pt x="5327779" y="211713"/>
                    <a:pt x="5342839" y="211713"/>
                  </a:cubicBezTo>
                  <a:cubicBezTo>
                    <a:pt x="5368527" y="211713"/>
                    <a:pt x="5382406" y="192224"/>
                    <a:pt x="5382406" y="150591"/>
                  </a:cubicBezTo>
                  <a:cubicBezTo>
                    <a:pt x="5382406" y="109252"/>
                    <a:pt x="5370005" y="89469"/>
                    <a:pt x="5345791" y="89469"/>
                  </a:cubicBezTo>
                  <a:close/>
                  <a:moveTo>
                    <a:pt x="4376385" y="89469"/>
                  </a:moveTo>
                  <a:cubicBezTo>
                    <a:pt x="4352172" y="89469"/>
                    <a:pt x="4336818" y="109843"/>
                    <a:pt x="4336818" y="151181"/>
                  </a:cubicBezTo>
                  <a:cubicBezTo>
                    <a:pt x="4336818" y="192520"/>
                    <a:pt x="4350401" y="212303"/>
                    <a:pt x="4373727" y="212303"/>
                  </a:cubicBezTo>
                  <a:cubicBezTo>
                    <a:pt x="4391739" y="212303"/>
                    <a:pt x="4402959" y="203445"/>
                    <a:pt x="4413294" y="187795"/>
                  </a:cubicBezTo>
                  <a:lnTo>
                    <a:pt x="4413294" y="110433"/>
                  </a:lnTo>
                  <a:cubicBezTo>
                    <a:pt x="4403845" y="97736"/>
                    <a:pt x="4392625" y="89469"/>
                    <a:pt x="4376385" y="89469"/>
                  </a:cubicBezTo>
                  <a:close/>
                  <a:moveTo>
                    <a:pt x="2525288" y="89469"/>
                  </a:moveTo>
                  <a:cubicBezTo>
                    <a:pt x="2503733" y="89469"/>
                    <a:pt x="2489263" y="104823"/>
                    <a:pt x="2487197" y="141142"/>
                  </a:cubicBezTo>
                  <a:lnTo>
                    <a:pt x="2563378" y="141142"/>
                  </a:lnTo>
                  <a:lnTo>
                    <a:pt x="2563378" y="138780"/>
                  </a:lnTo>
                  <a:cubicBezTo>
                    <a:pt x="2563378" y="107480"/>
                    <a:pt x="2550976" y="89469"/>
                    <a:pt x="2525288" y="89469"/>
                  </a:cubicBezTo>
                  <a:close/>
                  <a:moveTo>
                    <a:pt x="2357086" y="89469"/>
                  </a:moveTo>
                  <a:cubicBezTo>
                    <a:pt x="2332872" y="89469"/>
                    <a:pt x="2317519" y="109843"/>
                    <a:pt x="2317519" y="151181"/>
                  </a:cubicBezTo>
                  <a:cubicBezTo>
                    <a:pt x="2317519" y="192520"/>
                    <a:pt x="2331101" y="212303"/>
                    <a:pt x="2354428" y="212303"/>
                  </a:cubicBezTo>
                  <a:cubicBezTo>
                    <a:pt x="2372440" y="212303"/>
                    <a:pt x="2383660" y="203445"/>
                    <a:pt x="2393995" y="187795"/>
                  </a:cubicBezTo>
                  <a:lnTo>
                    <a:pt x="2393995" y="110433"/>
                  </a:lnTo>
                  <a:cubicBezTo>
                    <a:pt x="2384545" y="97736"/>
                    <a:pt x="2373326" y="89469"/>
                    <a:pt x="2357086" y="89469"/>
                  </a:cubicBezTo>
                  <a:close/>
                  <a:moveTo>
                    <a:pt x="1801387" y="89469"/>
                  </a:moveTo>
                  <a:cubicBezTo>
                    <a:pt x="1779832" y="89469"/>
                    <a:pt x="1765364" y="104823"/>
                    <a:pt x="1763296" y="141142"/>
                  </a:cubicBezTo>
                  <a:lnTo>
                    <a:pt x="1839478" y="141142"/>
                  </a:lnTo>
                  <a:lnTo>
                    <a:pt x="1839478" y="138780"/>
                  </a:lnTo>
                  <a:cubicBezTo>
                    <a:pt x="1839478" y="107480"/>
                    <a:pt x="1827076" y="89469"/>
                    <a:pt x="1801387" y="89469"/>
                  </a:cubicBezTo>
                  <a:close/>
                  <a:moveTo>
                    <a:pt x="1506112" y="89469"/>
                  </a:moveTo>
                  <a:cubicBezTo>
                    <a:pt x="1484557" y="89469"/>
                    <a:pt x="1470089" y="104823"/>
                    <a:pt x="1468021" y="141142"/>
                  </a:cubicBezTo>
                  <a:lnTo>
                    <a:pt x="1544203" y="141142"/>
                  </a:lnTo>
                  <a:lnTo>
                    <a:pt x="1544203" y="138780"/>
                  </a:lnTo>
                  <a:cubicBezTo>
                    <a:pt x="1544203" y="107480"/>
                    <a:pt x="1531801" y="89469"/>
                    <a:pt x="1506112" y="89469"/>
                  </a:cubicBezTo>
                  <a:close/>
                  <a:moveTo>
                    <a:pt x="877462" y="89469"/>
                  </a:moveTo>
                  <a:cubicBezTo>
                    <a:pt x="855907" y="89469"/>
                    <a:pt x="841439" y="104823"/>
                    <a:pt x="839371" y="141142"/>
                  </a:cubicBezTo>
                  <a:lnTo>
                    <a:pt x="915553" y="141142"/>
                  </a:lnTo>
                  <a:lnTo>
                    <a:pt x="915553" y="138780"/>
                  </a:lnTo>
                  <a:cubicBezTo>
                    <a:pt x="915553" y="107480"/>
                    <a:pt x="903151" y="89469"/>
                    <a:pt x="877462" y="89469"/>
                  </a:cubicBezTo>
                  <a:close/>
                  <a:moveTo>
                    <a:pt x="709260" y="89469"/>
                  </a:moveTo>
                  <a:cubicBezTo>
                    <a:pt x="685048" y="89469"/>
                    <a:pt x="669694" y="109843"/>
                    <a:pt x="669694" y="151181"/>
                  </a:cubicBezTo>
                  <a:cubicBezTo>
                    <a:pt x="669694" y="192520"/>
                    <a:pt x="683276" y="212303"/>
                    <a:pt x="706603" y="212303"/>
                  </a:cubicBezTo>
                  <a:cubicBezTo>
                    <a:pt x="724614" y="212303"/>
                    <a:pt x="735835" y="203445"/>
                    <a:pt x="746170" y="187795"/>
                  </a:cubicBezTo>
                  <a:lnTo>
                    <a:pt x="746170" y="110433"/>
                  </a:lnTo>
                  <a:cubicBezTo>
                    <a:pt x="736721" y="97736"/>
                    <a:pt x="725501" y="89469"/>
                    <a:pt x="709260" y="89469"/>
                  </a:cubicBezTo>
                  <a:close/>
                  <a:moveTo>
                    <a:pt x="8209369" y="73229"/>
                  </a:moveTo>
                  <a:lnTo>
                    <a:pt x="8235943" y="73229"/>
                  </a:lnTo>
                  <a:lnTo>
                    <a:pt x="8278758" y="210531"/>
                  </a:lnTo>
                  <a:lnTo>
                    <a:pt x="8320687" y="73229"/>
                  </a:lnTo>
                  <a:lnTo>
                    <a:pt x="8346376" y="73229"/>
                  </a:lnTo>
                  <a:lnTo>
                    <a:pt x="8294113" y="229429"/>
                  </a:lnTo>
                  <a:cubicBezTo>
                    <a:pt x="8283187" y="262500"/>
                    <a:pt x="8265766" y="285531"/>
                    <a:pt x="8224133" y="290846"/>
                  </a:cubicBezTo>
                  <a:lnTo>
                    <a:pt x="8221179" y="271358"/>
                  </a:lnTo>
                  <a:cubicBezTo>
                    <a:pt x="8252774" y="265453"/>
                    <a:pt x="8261337" y="253346"/>
                    <a:pt x="8270490" y="228543"/>
                  </a:cubicBezTo>
                  <a:lnTo>
                    <a:pt x="8261927" y="228543"/>
                  </a:lnTo>
                  <a:close/>
                  <a:moveTo>
                    <a:pt x="7790269" y="73229"/>
                  </a:moveTo>
                  <a:lnTo>
                    <a:pt x="7817433" y="73229"/>
                  </a:lnTo>
                  <a:lnTo>
                    <a:pt x="7859658" y="206398"/>
                  </a:lnTo>
                  <a:lnTo>
                    <a:pt x="7901292" y="73229"/>
                  </a:lnTo>
                  <a:lnTo>
                    <a:pt x="7927571" y="73229"/>
                  </a:lnTo>
                  <a:lnTo>
                    <a:pt x="7874422" y="228543"/>
                  </a:lnTo>
                  <a:lnTo>
                    <a:pt x="7844304" y="228543"/>
                  </a:lnTo>
                  <a:close/>
                  <a:moveTo>
                    <a:pt x="7730233" y="73229"/>
                  </a:moveTo>
                  <a:lnTo>
                    <a:pt x="7755035" y="73229"/>
                  </a:lnTo>
                  <a:lnTo>
                    <a:pt x="7755035" y="228543"/>
                  </a:lnTo>
                  <a:lnTo>
                    <a:pt x="7730233" y="228543"/>
                  </a:lnTo>
                  <a:close/>
                  <a:moveTo>
                    <a:pt x="6872983" y="73229"/>
                  </a:moveTo>
                  <a:lnTo>
                    <a:pt x="6897785" y="73229"/>
                  </a:lnTo>
                  <a:lnTo>
                    <a:pt x="6897785" y="228543"/>
                  </a:lnTo>
                  <a:lnTo>
                    <a:pt x="6872983" y="228543"/>
                  </a:lnTo>
                  <a:close/>
                  <a:moveTo>
                    <a:pt x="6640696" y="73229"/>
                  </a:moveTo>
                  <a:lnTo>
                    <a:pt x="6665795" y="73229"/>
                  </a:lnTo>
                  <a:lnTo>
                    <a:pt x="6695027" y="211122"/>
                  </a:lnTo>
                  <a:lnTo>
                    <a:pt x="6726917" y="73229"/>
                  </a:lnTo>
                  <a:lnTo>
                    <a:pt x="6754672" y="73229"/>
                  </a:lnTo>
                  <a:lnTo>
                    <a:pt x="6785381" y="211122"/>
                  </a:lnTo>
                  <a:lnTo>
                    <a:pt x="6814909" y="73229"/>
                  </a:lnTo>
                  <a:lnTo>
                    <a:pt x="6838531" y="73229"/>
                  </a:lnTo>
                  <a:lnTo>
                    <a:pt x="6802803" y="228543"/>
                  </a:lnTo>
                  <a:lnTo>
                    <a:pt x="6768846" y="228543"/>
                  </a:lnTo>
                  <a:lnTo>
                    <a:pt x="6740204" y="95669"/>
                  </a:lnTo>
                  <a:lnTo>
                    <a:pt x="6710677" y="228543"/>
                  </a:lnTo>
                  <a:lnTo>
                    <a:pt x="6677605" y="228543"/>
                  </a:lnTo>
                  <a:close/>
                  <a:moveTo>
                    <a:pt x="5196583" y="73229"/>
                  </a:moveTo>
                  <a:lnTo>
                    <a:pt x="5221385" y="73229"/>
                  </a:lnTo>
                  <a:lnTo>
                    <a:pt x="5221385" y="228543"/>
                  </a:lnTo>
                  <a:lnTo>
                    <a:pt x="5196583" y="228543"/>
                  </a:lnTo>
                  <a:close/>
                  <a:moveTo>
                    <a:pt x="4063107" y="73229"/>
                  </a:moveTo>
                  <a:lnTo>
                    <a:pt x="4087911" y="73229"/>
                  </a:lnTo>
                  <a:lnTo>
                    <a:pt x="4087911" y="228543"/>
                  </a:lnTo>
                  <a:lnTo>
                    <a:pt x="4063107" y="228543"/>
                  </a:lnTo>
                  <a:close/>
                  <a:moveTo>
                    <a:pt x="3166281" y="73229"/>
                  </a:moveTo>
                  <a:lnTo>
                    <a:pt x="3191084" y="73229"/>
                  </a:lnTo>
                  <a:lnTo>
                    <a:pt x="3191084" y="181890"/>
                  </a:lnTo>
                  <a:cubicBezTo>
                    <a:pt x="3191084" y="204035"/>
                    <a:pt x="3198761" y="212303"/>
                    <a:pt x="3216478" y="212303"/>
                  </a:cubicBezTo>
                  <a:cubicBezTo>
                    <a:pt x="3234194" y="212303"/>
                    <a:pt x="3247186" y="200787"/>
                    <a:pt x="3256931" y="184547"/>
                  </a:cubicBezTo>
                  <a:lnTo>
                    <a:pt x="3256931" y="73229"/>
                  </a:lnTo>
                  <a:lnTo>
                    <a:pt x="3281733" y="73229"/>
                  </a:lnTo>
                  <a:lnTo>
                    <a:pt x="3281733" y="228543"/>
                  </a:lnTo>
                  <a:lnTo>
                    <a:pt x="3260474" y="228543"/>
                  </a:lnTo>
                  <a:lnTo>
                    <a:pt x="3258407" y="203445"/>
                  </a:lnTo>
                  <a:cubicBezTo>
                    <a:pt x="3246891" y="222342"/>
                    <a:pt x="3232127" y="232087"/>
                    <a:pt x="3209687" y="232087"/>
                  </a:cubicBezTo>
                  <a:cubicBezTo>
                    <a:pt x="3182226" y="232087"/>
                    <a:pt x="3166281" y="214961"/>
                    <a:pt x="3166281" y="184547"/>
                  </a:cubicBezTo>
                  <a:close/>
                  <a:moveTo>
                    <a:pt x="2827743" y="73229"/>
                  </a:moveTo>
                  <a:lnTo>
                    <a:pt x="2854319" y="73229"/>
                  </a:lnTo>
                  <a:lnTo>
                    <a:pt x="2897133" y="210531"/>
                  </a:lnTo>
                  <a:lnTo>
                    <a:pt x="2939062" y="73229"/>
                  </a:lnTo>
                  <a:lnTo>
                    <a:pt x="2964751" y="73229"/>
                  </a:lnTo>
                  <a:lnTo>
                    <a:pt x="2912487" y="229429"/>
                  </a:lnTo>
                  <a:cubicBezTo>
                    <a:pt x="2901562" y="262500"/>
                    <a:pt x="2884141" y="285531"/>
                    <a:pt x="2842507" y="290846"/>
                  </a:cubicBezTo>
                  <a:lnTo>
                    <a:pt x="2839555" y="271358"/>
                  </a:lnTo>
                  <a:cubicBezTo>
                    <a:pt x="2871149" y="265453"/>
                    <a:pt x="2879712" y="253346"/>
                    <a:pt x="2888865" y="228543"/>
                  </a:cubicBezTo>
                  <a:lnTo>
                    <a:pt x="2880303" y="228543"/>
                  </a:lnTo>
                  <a:close/>
                  <a:moveTo>
                    <a:pt x="2215258" y="73229"/>
                  </a:moveTo>
                  <a:lnTo>
                    <a:pt x="2240061" y="73229"/>
                  </a:lnTo>
                  <a:lnTo>
                    <a:pt x="2240061" y="228543"/>
                  </a:lnTo>
                  <a:lnTo>
                    <a:pt x="2215258" y="228543"/>
                  </a:lnTo>
                  <a:close/>
                  <a:moveTo>
                    <a:pt x="8186309" y="69685"/>
                  </a:moveTo>
                  <a:cubicBezTo>
                    <a:pt x="8191623" y="69685"/>
                    <a:pt x="8197233" y="70276"/>
                    <a:pt x="8201663" y="71457"/>
                  </a:cubicBezTo>
                  <a:lnTo>
                    <a:pt x="8197233" y="95670"/>
                  </a:lnTo>
                  <a:cubicBezTo>
                    <a:pt x="8192509" y="94488"/>
                    <a:pt x="8189261" y="93898"/>
                    <a:pt x="8183651" y="93898"/>
                  </a:cubicBezTo>
                  <a:cubicBezTo>
                    <a:pt x="8163867" y="93898"/>
                    <a:pt x="8152647" y="107776"/>
                    <a:pt x="8145561" y="137599"/>
                  </a:cubicBezTo>
                  <a:lnTo>
                    <a:pt x="8145561" y="228543"/>
                  </a:lnTo>
                  <a:lnTo>
                    <a:pt x="8120757" y="228543"/>
                  </a:lnTo>
                  <a:lnTo>
                    <a:pt x="8120757" y="73229"/>
                  </a:lnTo>
                  <a:lnTo>
                    <a:pt x="8142017" y="73229"/>
                  </a:lnTo>
                  <a:lnTo>
                    <a:pt x="8144379" y="105709"/>
                  </a:lnTo>
                  <a:cubicBezTo>
                    <a:pt x="8152647" y="81792"/>
                    <a:pt x="8167115" y="69685"/>
                    <a:pt x="8186309" y="69685"/>
                  </a:cubicBezTo>
                  <a:close/>
                  <a:moveTo>
                    <a:pt x="8011096" y="69685"/>
                  </a:moveTo>
                  <a:cubicBezTo>
                    <a:pt x="8052729" y="69685"/>
                    <a:pt x="8074285" y="98918"/>
                    <a:pt x="8074285" y="145866"/>
                  </a:cubicBezTo>
                  <a:cubicBezTo>
                    <a:pt x="8074285" y="151181"/>
                    <a:pt x="8073990" y="156201"/>
                    <a:pt x="8073695" y="159449"/>
                  </a:cubicBezTo>
                  <a:lnTo>
                    <a:pt x="7973596" y="159449"/>
                  </a:lnTo>
                  <a:cubicBezTo>
                    <a:pt x="7976253" y="196949"/>
                    <a:pt x="7993379" y="211713"/>
                    <a:pt x="8017001" y="211713"/>
                  </a:cubicBezTo>
                  <a:cubicBezTo>
                    <a:pt x="8032651" y="211713"/>
                    <a:pt x="8044167" y="207283"/>
                    <a:pt x="8057749" y="197835"/>
                  </a:cubicBezTo>
                  <a:lnTo>
                    <a:pt x="8068675" y="212598"/>
                  </a:lnTo>
                  <a:cubicBezTo>
                    <a:pt x="8053615" y="224705"/>
                    <a:pt x="8036490" y="232087"/>
                    <a:pt x="8015230" y="232087"/>
                  </a:cubicBezTo>
                  <a:cubicBezTo>
                    <a:pt x="7972415" y="232087"/>
                    <a:pt x="7947317" y="201673"/>
                    <a:pt x="7947317" y="152362"/>
                  </a:cubicBezTo>
                  <a:cubicBezTo>
                    <a:pt x="7947317" y="103642"/>
                    <a:pt x="7971529" y="69685"/>
                    <a:pt x="8011096" y="69685"/>
                  </a:cubicBezTo>
                  <a:close/>
                  <a:moveTo>
                    <a:pt x="7534846" y="69685"/>
                  </a:moveTo>
                  <a:cubicBezTo>
                    <a:pt x="7576480" y="69685"/>
                    <a:pt x="7598035" y="98918"/>
                    <a:pt x="7598035" y="145866"/>
                  </a:cubicBezTo>
                  <a:cubicBezTo>
                    <a:pt x="7598035" y="151181"/>
                    <a:pt x="7597740" y="156201"/>
                    <a:pt x="7597445" y="159449"/>
                  </a:cubicBezTo>
                  <a:lnTo>
                    <a:pt x="7497346" y="159449"/>
                  </a:lnTo>
                  <a:cubicBezTo>
                    <a:pt x="7500003" y="196949"/>
                    <a:pt x="7517129" y="211713"/>
                    <a:pt x="7540751" y="211713"/>
                  </a:cubicBezTo>
                  <a:cubicBezTo>
                    <a:pt x="7556401" y="211713"/>
                    <a:pt x="7567917" y="207283"/>
                    <a:pt x="7581499" y="197835"/>
                  </a:cubicBezTo>
                  <a:lnTo>
                    <a:pt x="7592425" y="212598"/>
                  </a:lnTo>
                  <a:cubicBezTo>
                    <a:pt x="7577365" y="224705"/>
                    <a:pt x="7560240" y="232087"/>
                    <a:pt x="7538980" y="232087"/>
                  </a:cubicBezTo>
                  <a:cubicBezTo>
                    <a:pt x="7496165" y="232087"/>
                    <a:pt x="7471067" y="201673"/>
                    <a:pt x="7471067" y="152362"/>
                  </a:cubicBezTo>
                  <a:cubicBezTo>
                    <a:pt x="7471067" y="103642"/>
                    <a:pt x="7495279" y="69685"/>
                    <a:pt x="7534846" y="69685"/>
                  </a:cubicBezTo>
                  <a:close/>
                  <a:moveTo>
                    <a:pt x="6485172" y="69685"/>
                  </a:moveTo>
                  <a:cubicBezTo>
                    <a:pt x="6525920" y="69685"/>
                    <a:pt x="6542455" y="101280"/>
                    <a:pt x="6542455" y="150591"/>
                  </a:cubicBezTo>
                  <a:cubicBezTo>
                    <a:pt x="6542455" y="198130"/>
                    <a:pt x="6521787" y="232087"/>
                    <a:pt x="6481923" y="232087"/>
                  </a:cubicBezTo>
                  <a:cubicBezTo>
                    <a:pt x="6464503" y="232087"/>
                    <a:pt x="6450329" y="225886"/>
                    <a:pt x="6440585" y="213779"/>
                  </a:cubicBezTo>
                  <a:lnTo>
                    <a:pt x="6440585" y="287894"/>
                  </a:lnTo>
                  <a:lnTo>
                    <a:pt x="6415783" y="290846"/>
                  </a:lnTo>
                  <a:lnTo>
                    <a:pt x="6415783" y="73229"/>
                  </a:lnTo>
                  <a:lnTo>
                    <a:pt x="6437042" y="73229"/>
                  </a:lnTo>
                  <a:lnTo>
                    <a:pt x="6439109" y="94784"/>
                  </a:lnTo>
                  <a:cubicBezTo>
                    <a:pt x="6450329" y="78839"/>
                    <a:pt x="6466865" y="69685"/>
                    <a:pt x="6485172" y="69685"/>
                  </a:cubicBezTo>
                  <a:close/>
                  <a:moveTo>
                    <a:pt x="6220396" y="69685"/>
                  </a:moveTo>
                  <a:cubicBezTo>
                    <a:pt x="6262030" y="69685"/>
                    <a:pt x="6283585" y="98918"/>
                    <a:pt x="6283585" y="145866"/>
                  </a:cubicBezTo>
                  <a:cubicBezTo>
                    <a:pt x="6283585" y="151181"/>
                    <a:pt x="6283290" y="156201"/>
                    <a:pt x="6282995" y="159449"/>
                  </a:cubicBezTo>
                  <a:lnTo>
                    <a:pt x="6182896" y="159449"/>
                  </a:lnTo>
                  <a:cubicBezTo>
                    <a:pt x="6185553" y="196949"/>
                    <a:pt x="6202679" y="211713"/>
                    <a:pt x="6226301" y="211713"/>
                  </a:cubicBezTo>
                  <a:cubicBezTo>
                    <a:pt x="6241951" y="211713"/>
                    <a:pt x="6253467" y="207283"/>
                    <a:pt x="6267049" y="197835"/>
                  </a:cubicBezTo>
                  <a:lnTo>
                    <a:pt x="6277975" y="212598"/>
                  </a:lnTo>
                  <a:cubicBezTo>
                    <a:pt x="6262915" y="224705"/>
                    <a:pt x="6245790" y="232087"/>
                    <a:pt x="6224530" y="232087"/>
                  </a:cubicBezTo>
                  <a:cubicBezTo>
                    <a:pt x="6181715" y="232087"/>
                    <a:pt x="6156617" y="201673"/>
                    <a:pt x="6156617" y="152362"/>
                  </a:cubicBezTo>
                  <a:cubicBezTo>
                    <a:pt x="6156617" y="103642"/>
                    <a:pt x="6180829" y="69685"/>
                    <a:pt x="6220396" y="69685"/>
                  </a:cubicBezTo>
                  <a:close/>
                  <a:moveTo>
                    <a:pt x="5796496" y="69685"/>
                  </a:moveTo>
                  <a:cubicBezTo>
                    <a:pt x="5840196" y="69685"/>
                    <a:pt x="5864704" y="100984"/>
                    <a:pt x="5864704" y="150591"/>
                  </a:cubicBezTo>
                  <a:cubicBezTo>
                    <a:pt x="5864704" y="199311"/>
                    <a:pt x="5839606" y="232087"/>
                    <a:pt x="5796201" y="232087"/>
                  </a:cubicBezTo>
                  <a:cubicBezTo>
                    <a:pt x="5752795" y="232087"/>
                    <a:pt x="5727992" y="200492"/>
                    <a:pt x="5727992" y="151181"/>
                  </a:cubicBezTo>
                  <a:cubicBezTo>
                    <a:pt x="5727992" y="102461"/>
                    <a:pt x="5753091" y="69685"/>
                    <a:pt x="5796496" y="69685"/>
                  </a:cubicBezTo>
                  <a:close/>
                  <a:moveTo>
                    <a:pt x="5351697" y="69685"/>
                  </a:moveTo>
                  <a:cubicBezTo>
                    <a:pt x="5392445" y="69685"/>
                    <a:pt x="5408981" y="101280"/>
                    <a:pt x="5408981" y="150591"/>
                  </a:cubicBezTo>
                  <a:cubicBezTo>
                    <a:pt x="5408981" y="198130"/>
                    <a:pt x="5388311" y="232087"/>
                    <a:pt x="5348449" y="232087"/>
                  </a:cubicBezTo>
                  <a:cubicBezTo>
                    <a:pt x="5331027" y="232087"/>
                    <a:pt x="5316855" y="225886"/>
                    <a:pt x="5307111" y="213779"/>
                  </a:cubicBezTo>
                  <a:lnTo>
                    <a:pt x="5307111" y="287894"/>
                  </a:lnTo>
                  <a:lnTo>
                    <a:pt x="5282307" y="290846"/>
                  </a:lnTo>
                  <a:lnTo>
                    <a:pt x="5282307" y="73229"/>
                  </a:lnTo>
                  <a:lnTo>
                    <a:pt x="5303567" y="73229"/>
                  </a:lnTo>
                  <a:lnTo>
                    <a:pt x="5305635" y="94784"/>
                  </a:lnTo>
                  <a:cubicBezTo>
                    <a:pt x="5316855" y="78839"/>
                    <a:pt x="5333390" y="69685"/>
                    <a:pt x="5351697" y="69685"/>
                  </a:cubicBezTo>
                  <a:close/>
                  <a:moveTo>
                    <a:pt x="5147833" y="69685"/>
                  </a:moveTo>
                  <a:cubicBezTo>
                    <a:pt x="5153149" y="69685"/>
                    <a:pt x="5158759" y="70276"/>
                    <a:pt x="5163188" y="71457"/>
                  </a:cubicBezTo>
                  <a:lnTo>
                    <a:pt x="5158759" y="95670"/>
                  </a:lnTo>
                  <a:cubicBezTo>
                    <a:pt x="5154035" y="94488"/>
                    <a:pt x="5150787" y="93898"/>
                    <a:pt x="5145177" y="93898"/>
                  </a:cubicBezTo>
                  <a:cubicBezTo>
                    <a:pt x="5125393" y="93898"/>
                    <a:pt x="5114173" y="107776"/>
                    <a:pt x="5107085" y="137599"/>
                  </a:cubicBezTo>
                  <a:lnTo>
                    <a:pt x="5107085" y="228543"/>
                  </a:lnTo>
                  <a:lnTo>
                    <a:pt x="5082283" y="228543"/>
                  </a:lnTo>
                  <a:lnTo>
                    <a:pt x="5082283" y="73229"/>
                  </a:lnTo>
                  <a:lnTo>
                    <a:pt x="5103542" y="73229"/>
                  </a:lnTo>
                  <a:lnTo>
                    <a:pt x="5105904" y="105709"/>
                  </a:lnTo>
                  <a:cubicBezTo>
                    <a:pt x="5114173" y="81792"/>
                    <a:pt x="5128641" y="69685"/>
                    <a:pt x="5147833" y="69685"/>
                  </a:cubicBezTo>
                  <a:close/>
                  <a:moveTo>
                    <a:pt x="4995215" y="69685"/>
                  </a:moveTo>
                  <a:cubicBezTo>
                    <a:pt x="5013226" y="69685"/>
                    <a:pt x="5027695" y="74410"/>
                    <a:pt x="5041868" y="86221"/>
                  </a:cubicBezTo>
                  <a:lnTo>
                    <a:pt x="5029467" y="102461"/>
                  </a:lnTo>
                  <a:cubicBezTo>
                    <a:pt x="5019427" y="94193"/>
                    <a:pt x="5009387" y="90355"/>
                    <a:pt x="4996101" y="90355"/>
                  </a:cubicBezTo>
                  <a:cubicBezTo>
                    <a:pt x="4970707" y="90355"/>
                    <a:pt x="4954467" y="110138"/>
                    <a:pt x="4954467" y="151772"/>
                  </a:cubicBezTo>
                  <a:cubicBezTo>
                    <a:pt x="4954467" y="193110"/>
                    <a:pt x="4970707" y="210827"/>
                    <a:pt x="4996101" y="210827"/>
                  </a:cubicBezTo>
                  <a:cubicBezTo>
                    <a:pt x="5009387" y="210827"/>
                    <a:pt x="5018837" y="206693"/>
                    <a:pt x="5030057" y="198130"/>
                  </a:cubicBezTo>
                  <a:lnTo>
                    <a:pt x="5041868" y="214961"/>
                  </a:lnTo>
                  <a:cubicBezTo>
                    <a:pt x="5028581" y="226181"/>
                    <a:pt x="5012931" y="232087"/>
                    <a:pt x="4995215" y="232087"/>
                  </a:cubicBezTo>
                  <a:cubicBezTo>
                    <a:pt x="4953875" y="232087"/>
                    <a:pt x="4927892" y="202264"/>
                    <a:pt x="4927892" y="152067"/>
                  </a:cubicBezTo>
                  <a:cubicBezTo>
                    <a:pt x="4927892" y="102461"/>
                    <a:pt x="4953581" y="69685"/>
                    <a:pt x="4995215" y="69685"/>
                  </a:cubicBezTo>
                  <a:close/>
                  <a:moveTo>
                    <a:pt x="4847101" y="69685"/>
                  </a:moveTo>
                  <a:cubicBezTo>
                    <a:pt x="4868361" y="69685"/>
                    <a:pt x="4884305" y="76181"/>
                    <a:pt x="4899069" y="87402"/>
                  </a:cubicBezTo>
                  <a:lnTo>
                    <a:pt x="4888143" y="103937"/>
                  </a:lnTo>
                  <a:cubicBezTo>
                    <a:pt x="4874561" y="93898"/>
                    <a:pt x="4862751" y="89469"/>
                    <a:pt x="4847987" y="89469"/>
                  </a:cubicBezTo>
                  <a:cubicBezTo>
                    <a:pt x="4829679" y="89469"/>
                    <a:pt x="4817869" y="98032"/>
                    <a:pt x="4817869" y="111319"/>
                  </a:cubicBezTo>
                  <a:cubicBezTo>
                    <a:pt x="4817869" y="124606"/>
                    <a:pt x="4826727" y="130512"/>
                    <a:pt x="4852415" y="137303"/>
                  </a:cubicBezTo>
                  <a:cubicBezTo>
                    <a:pt x="4885191" y="145866"/>
                    <a:pt x="4903498" y="158268"/>
                    <a:pt x="4903498" y="185433"/>
                  </a:cubicBezTo>
                  <a:cubicBezTo>
                    <a:pt x="4903498" y="217028"/>
                    <a:pt x="4874857" y="232087"/>
                    <a:pt x="4843557" y="232087"/>
                  </a:cubicBezTo>
                  <a:cubicBezTo>
                    <a:pt x="4817278" y="232087"/>
                    <a:pt x="4798971" y="223524"/>
                    <a:pt x="4785389" y="211713"/>
                  </a:cubicBezTo>
                  <a:lnTo>
                    <a:pt x="4799267" y="196063"/>
                  </a:lnTo>
                  <a:cubicBezTo>
                    <a:pt x="4811373" y="206102"/>
                    <a:pt x="4825545" y="212008"/>
                    <a:pt x="4842967" y="212008"/>
                  </a:cubicBezTo>
                  <a:cubicBezTo>
                    <a:pt x="4863636" y="212008"/>
                    <a:pt x="4877514" y="202264"/>
                    <a:pt x="4877514" y="187795"/>
                  </a:cubicBezTo>
                  <a:cubicBezTo>
                    <a:pt x="4877514" y="170669"/>
                    <a:pt x="4869541" y="164764"/>
                    <a:pt x="4838833" y="156496"/>
                  </a:cubicBezTo>
                  <a:cubicBezTo>
                    <a:pt x="4805467" y="147638"/>
                    <a:pt x="4792179" y="133760"/>
                    <a:pt x="4792179" y="111614"/>
                  </a:cubicBezTo>
                  <a:cubicBezTo>
                    <a:pt x="4792179" y="87402"/>
                    <a:pt x="4815507" y="69685"/>
                    <a:pt x="4847101" y="69685"/>
                  </a:cubicBezTo>
                  <a:close/>
                  <a:moveTo>
                    <a:pt x="4616948" y="69685"/>
                  </a:moveTo>
                  <a:cubicBezTo>
                    <a:pt x="4653857" y="69685"/>
                    <a:pt x="4670688" y="88583"/>
                    <a:pt x="4670688" y="120768"/>
                  </a:cubicBezTo>
                  <a:lnTo>
                    <a:pt x="4670688" y="192815"/>
                  </a:lnTo>
                  <a:cubicBezTo>
                    <a:pt x="4670688" y="207283"/>
                    <a:pt x="4675413" y="211713"/>
                    <a:pt x="4683681" y="214665"/>
                  </a:cubicBezTo>
                  <a:lnTo>
                    <a:pt x="4677775" y="232087"/>
                  </a:lnTo>
                  <a:cubicBezTo>
                    <a:pt x="4662715" y="230020"/>
                    <a:pt x="4652971" y="223819"/>
                    <a:pt x="4648837" y="208169"/>
                  </a:cubicBezTo>
                  <a:cubicBezTo>
                    <a:pt x="4637913" y="224705"/>
                    <a:pt x="4621377" y="232087"/>
                    <a:pt x="4602185" y="232087"/>
                  </a:cubicBezTo>
                  <a:cubicBezTo>
                    <a:pt x="4571476" y="232087"/>
                    <a:pt x="4553169" y="212894"/>
                    <a:pt x="4553169" y="185138"/>
                  </a:cubicBezTo>
                  <a:cubicBezTo>
                    <a:pt x="4553169" y="152067"/>
                    <a:pt x="4577972" y="134055"/>
                    <a:pt x="4620491" y="134055"/>
                  </a:cubicBezTo>
                  <a:lnTo>
                    <a:pt x="4645885" y="134055"/>
                  </a:lnTo>
                  <a:lnTo>
                    <a:pt x="4645885" y="121949"/>
                  </a:lnTo>
                  <a:cubicBezTo>
                    <a:pt x="4645885" y="98918"/>
                    <a:pt x="4634959" y="90059"/>
                    <a:pt x="4612519" y="90059"/>
                  </a:cubicBezTo>
                  <a:cubicBezTo>
                    <a:pt x="4600708" y="90059"/>
                    <a:pt x="4586535" y="93012"/>
                    <a:pt x="4570590" y="98622"/>
                  </a:cubicBezTo>
                  <a:lnTo>
                    <a:pt x="4564389" y="80315"/>
                  </a:lnTo>
                  <a:cubicBezTo>
                    <a:pt x="4582991" y="73229"/>
                    <a:pt x="4599822" y="69685"/>
                    <a:pt x="4616948" y="69685"/>
                  </a:cubicBezTo>
                  <a:close/>
                  <a:moveTo>
                    <a:pt x="4220879" y="69685"/>
                  </a:moveTo>
                  <a:cubicBezTo>
                    <a:pt x="4249226" y="69685"/>
                    <a:pt x="4265466" y="87697"/>
                    <a:pt x="4265466" y="117225"/>
                  </a:cubicBezTo>
                  <a:lnTo>
                    <a:pt x="4265466" y="228543"/>
                  </a:lnTo>
                  <a:lnTo>
                    <a:pt x="4240663" y="228543"/>
                  </a:lnTo>
                  <a:lnTo>
                    <a:pt x="4240663" y="120768"/>
                  </a:lnTo>
                  <a:cubicBezTo>
                    <a:pt x="4240663" y="96851"/>
                    <a:pt x="4230919" y="89173"/>
                    <a:pt x="4214974" y="89173"/>
                  </a:cubicBezTo>
                  <a:cubicBezTo>
                    <a:pt x="4196667" y="89173"/>
                    <a:pt x="4184265" y="100689"/>
                    <a:pt x="4173635" y="117815"/>
                  </a:cubicBezTo>
                  <a:lnTo>
                    <a:pt x="4173635" y="228543"/>
                  </a:lnTo>
                  <a:lnTo>
                    <a:pt x="4148833" y="228543"/>
                  </a:lnTo>
                  <a:lnTo>
                    <a:pt x="4148833" y="73229"/>
                  </a:lnTo>
                  <a:lnTo>
                    <a:pt x="4170092" y="73229"/>
                  </a:lnTo>
                  <a:lnTo>
                    <a:pt x="4172159" y="96555"/>
                  </a:lnTo>
                  <a:cubicBezTo>
                    <a:pt x="4183675" y="80610"/>
                    <a:pt x="4199915" y="69685"/>
                    <a:pt x="4220879" y="69685"/>
                  </a:cubicBezTo>
                  <a:close/>
                  <a:moveTo>
                    <a:pt x="3792255" y="69685"/>
                  </a:moveTo>
                  <a:cubicBezTo>
                    <a:pt x="3820601" y="69685"/>
                    <a:pt x="3836841" y="87697"/>
                    <a:pt x="3836841" y="117225"/>
                  </a:cubicBezTo>
                  <a:lnTo>
                    <a:pt x="3836841" y="228543"/>
                  </a:lnTo>
                  <a:lnTo>
                    <a:pt x="3812038" y="228543"/>
                  </a:lnTo>
                  <a:lnTo>
                    <a:pt x="3812038" y="120768"/>
                  </a:lnTo>
                  <a:cubicBezTo>
                    <a:pt x="3812038" y="96851"/>
                    <a:pt x="3802294" y="89173"/>
                    <a:pt x="3786349" y="89173"/>
                  </a:cubicBezTo>
                  <a:cubicBezTo>
                    <a:pt x="3768042" y="89173"/>
                    <a:pt x="3755641" y="100689"/>
                    <a:pt x="3745011" y="117815"/>
                  </a:cubicBezTo>
                  <a:lnTo>
                    <a:pt x="3745011" y="228543"/>
                  </a:lnTo>
                  <a:lnTo>
                    <a:pt x="3720207" y="228543"/>
                  </a:lnTo>
                  <a:lnTo>
                    <a:pt x="3720207" y="73229"/>
                  </a:lnTo>
                  <a:lnTo>
                    <a:pt x="3741467" y="73229"/>
                  </a:lnTo>
                  <a:lnTo>
                    <a:pt x="3743534" y="96555"/>
                  </a:lnTo>
                  <a:cubicBezTo>
                    <a:pt x="3755050" y="80610"/>
                    <a:pt x="3771290" y="69685"/>
                    <a:pt x="3792255" y="69685"/>
                  </a:cubicBezTo>
                  <a:close/>
                  <a:moveTo>
                    <a:pt x="3607298" y="69685"/>
                  </a:moveTo>
                  <a:cubicBezTo>
                    <a:pt x="3644207" y="69685"/>
                    <a:pt x="3661038" y="88583"/>
                    <a:pt x="3661038" y="120768"/>
                  </a:cubicBezTo>
                  <a:lnTo>
                    <a:pt x="3661038" y="192815"/>
                  </a:lnTo>
                  <a:cubicBezTo>
                    <a:pt x="3661038" y="207283"/>
                    <a:pt x="3665763" y="211713"/>
                    <a:pt x="3674030" y="214665"/>
                  </a:cubicBezTo>
                  <a:lnTo>
                    <a:pt x="3668125" y="232087"/>
                  </a:lnTo>
                  <a:cubicBezTo>
                    <a:pt x="3653065" y="230020"/>
                    <a:pt x="3643322" y="223819"/>
                    <a:pt x="3639188" y="208169"/>
                  </a:cubicBezTo>
                  <a:cubicBezTo>
                    <a:pt x="3628263" y="224705"/>
                    <a:pt x="3611727" y="232087"/>
                    <a:pt x="3592535" y="232087"/>
                  </a:cubicBezTo>
                  <a:cubicBezTo>
                    <a:pt x="3561826" y="232087"/>
                    <a:pt x="3543519" y="212894"/>
                    <a:pt x="3543519" y="185138"/>
                  </a:cubicBezTo>
                  <a:cubicBezTo>
                    <a:pt x="3543519" y="152067"/>
                    <a:pt x="3568322" y="134055"/>
                    <a:pt x="3610841" y="134055"/>
                  </a:cubicBezTo>
                  <a:lnTo>
                    <a:pt x="3636235" y="134055"/>
                  </a:lnTo>
                  <a:lnTo>
                    <a:pt x="3636235" y="121949"/>
                  </a:lnTo>
                  <a:cubicBezTo>
                    <a:pt x="3636235" y="98918"/>
                    <a:pt x="3625310" y="90059"/>
                    <a:pt x="3602869" y="90059"/>
                  </a:cubicBezTo>
                  <a:cubicBezTo>
                    <a:pt x="3591058" y="90059"/>
                    <a:pt x="3576885" y="93012"/>
                    <a:pt x="3560940" y="98622"/>
                  </a:cubicBezTo>
                  <a:lnTo>
                    <a:pt x="3554739" y="80315"/>
                  </a:lnTo>
                  <a:cubicBezTo>
                    <a:pt x="3573341" y="73229"/>
                    <a:pt x="3590172" y="69685"/>
                    <a:pt x="3607298" y="69685"/>
                  </a:cubicBezTo>
                  <a:close/>
                  <a:moveTo>
                    <a:pt x="3471215" y="69685"/>
                  </a:moveTo>
                  <a:cubicBezTo>
                    <a:pt x="3489226" y="69685"/>
                    <a:pt x="3503695" y="74410"/>
                    <a:pt x="3517868" y="86221"/>
                  </a:cubicBezTo>
                  <a:lnTo>
                    <a:pt x="3505467" y="102461"/>
                  </a:lnTo>
                  <a:cubicBezTo>
                    <a:pt x="3495427" y="94193"/>
                    <a:pt x="3485388" y="90355"/>
                    <a:pt x="3472100" y="90355"/>
                  </a:cubicBezTo>
                  <a:cubicBezTo>
                    <a:pt x="3446707" y="90355"/>
                    <a:pt x="3430467" y="110138"/>
                    <a:pt x="3430467" y="151772"/>
                  </a:cubicBezTo>
                  <a:cubicBezTo>
                    <a:pt x="3430467" y="193110"/>
                    <a:pt x="3446707" y="210827"/>
                    <a:pt x="3472100" y="210827"/>
                  </a:cubicBezTo>
                  <a:cubicBezTo>
                    <a:pt x="3485388" y="210827"/>
                    <a:pt x="3494836" y="206693"/>
                    <a:pt x="3506057" y="198130"/>
                  </a:cubicBezTo>
                  <a:lnTo>
                    <a:pt x="3517868" y="214961"/>
                  </a:lnTo>
                  <a:cubicBezTo>
                    <a:pt x="3504581" y="226181"/>
                    <a:pt x="3488931" y="232087"/>
                    <a:pt x="3471215" y="232087"/>
                  </a:cubicBezTo>
                  <a:cubicBezTo>
                    <a:pt x="3429876" y="232087"/>
                    <a:pt x="3403892" y="202264"/>
                    <a:pt x="3403892" y="152067"/>
                  </a:cubicBezTo>
                  <a:cubicBezTo>
                    <a:pt x="3403892" y="102461"/>
                    <a:pt x="3429581" y="69685"/>
                    <a:pt x="3471215" y="69685"/>
                  </a:cubicBezTo>
                  <a:close/>
                  <a:moveTo>
                    <a:pt x="3053295" y="69685"/>
                  </a:moveTo>
                  <a:cubicBezTo>
                    <a:pt x="3096996" y="69685"/>
                    <a:pt x="3121504" y="100984"/>
                    <a:pt x="3121504" y="150591"/>
                  </a:cubicBezTo>
                  <a:cubicBezTo>
                    <a:pt x="3121504" y="199311"/>
                    <a:pt x="3096406" y="232087"/>
                    <a:pt x="3053000" y="232087"/>
                  </a:cubicBezTo>
                  <a:cubicBezTo>
                    <a:pt x="3009595" y="232087"/>
                    <a:pt x="2984792" y="200492"/>
                    <a:pt x="2984792" y="151181"/>
                  </a:cubicBezTo>
                  <a:cubicBezTo>
                    <a:pt x="2984792" y="102461"/>
                    <a:pt x="3009890" y="69685"/>
                    <a:pt x="3053295" y="69685"/>
                  </a:cubicBezTo>
                  <a:close/>
                  <a:moveTo>
                    <a:pt x="2675401" y="69685"/>
                  </a:moveTo>
                  <a:cubicBezTo>
                    <a:pt x="2696660" y="69685"/>
                    <a:pt x="2712605" y="76181"/>
                    <a:pt x="2727369" y="87402"/>
                  </a:cubicBezTo>
                  <a:lnTo>
                    <a:pt x="2716444" y="103937"/>
                  </a:lnTo>
                  <a:cubicBezTo>
                    <a:pt x="2702861" y="93898"/>
                    <a:pt x="2691050" y="89469"/>
                    <a:pt x="2676287" y="89469"/>
                  </a:cubicBezTo>
                  <a:cubicBezTo>
                    <a:pt x="2657980" y="89469"/>
                    <a:pt x="2646169" y="98032"/>
                    <a:pt x="2646169" y="111319"/>
                  </a:cubicBezTo>
                  <a:cubicBezTo>
                    <a:pt x="2646169" y="124606"/>
                    <a:pt x="2655027" y="130512"/>
                    <a:pt x="2680716" y="137303"/>
                  </a:cubicBezTo>
                  <a:cubicBezTo>
                    <a:pt x="2713491" y="145866"/>
                    <a:pt x="2731798" y="158268"/>
                    <a:pt x="2731798" y="185433"/>
                  </a:cubicBezTo>
                  <a:cubicBezTo>
                    <a:pt x="2731798" y="217028"/>
                    <a:pt x="2703157" y="232087"/>
                    <a:pt x="2671858" y="232087"/>
                  </a:cubicBezTo>
                  <a:cubicBezTo>
                    <a:pt x="2645579" y="232087"/>
                    <a:pt x="2627272" y="223524"/>
                    <a:pt x="2613689" y="211713"/>
                  </a:cubicBezTo>
                  <a:lnTo>
                    <a:pt x="2627567" y="196063"/>
                  </a:lnTo>
                  <a:cubicBezTo>
                    <a:pt x="2639673" y="206102"/>
                    <a:pt x="2653846" y="212008"/>
                    <a:pt x="2671267" y="212008"/>
                  </a:cubicBezTo>
                  <a:cubicBezTo>
                    <a:pt x="2691936" y="212008"/>
                    <a:pt x="2705814" y="202264"/>
                    <a:pt x="2705814" y="187795"/>
                  </a:cubicBezTo>
                  <a:cubicBezTo>
                    <a:pt x="2705814" y="170669"/>
                    <a:pt x="2697842" y="164764"/>
                    <a:pt x="2667134" y="156496"/>
                  </a:cubicBezTo>
                  <a:cubicBezTo>
                    <a:pt x="2633768" y="147638"/>
                    <a:pt x="2620480" y="133760"/>
                    <a:pt x="2620480" y="111614"/>
                  </a:cubicBezTo>
                  <a:cubicBezTo>
                    <a:pt x="2620480" y="87402"/>
                    <a:pt x="2643807" y="69685"/>
                    <a:pt x="2675401" y="69685"/>
                  </a:cubicBezTo>
                  <a:close/>
                  <a:moveTo>
                    <a:pt x="2524696" y="69685"/>
                  </a:moveTo>
                  <a:cubicBezTo>
                    <a:pt x="2566331" y="69685"/>
                    <a:pt x="2587885" y="98918"/>
                    <a:pt x="2587885" y="145866"/>
                  </a:cubicBezTo>
                  <a:cubicBezTo>
                    <a:pt x="2587885" y="151181"/>
                    <a:pt x="2587591" y="156201"/>
                    <a:pt x="2587295" y="159449"/>
                  </a:cubicBezTo>
                  <a:lnTo>
                    <a:pt x="2487197" y="159449"/>
                  </a:lnTo>
                  <a:cubicBezTo>
                    <a:pt x="2489855" y="196949"/>
                    <a:pt x="2506980" y="211713"/>
                    <a:pt x="2530602" y="211713"/>
                  </a:cubicBezTo>
                  <a:cubicBezTo>
                    <a:pt x="2546252" y="211713"/>
                    <a:pt x="2557768" y="207283"/>
                    <a:pt x="2571351" y="197835"/>
                  </a:cubicBezTo>
                  <a:lnTo>
                    <a:pt x="2582275" y="212598"/>
                  </a:lnTo>
                  <a:cubicBezTo>
                    <a:pt x="2567216" y="224705"/>
                    <a:pt x="2550091" y="232087"/>
                    <a:pt x="2528830" y="232087"/>
                  </a:cubicBezTo>
                  <a:cubicBezTo>
                    <a:pt x="2486015" y="232087"/>
                    <a:pt x="2460918" y="201673"/>
                    <a:pt x="2460918" y="152362"/>
                  </a:cubicBezTo>
                  <a:cubicBezTo>
                    <a:pt x="2460918" y="103642"/>
                    <a:pt x="2485130" y="69685"/>
                    <a:pt x="2524696" y="69685"/>
                  </a:cubicBezTo>
                  <a:close/>
                  <a:moveTo>
                    <a:pt x="2037226" y="69685"/>
                  </a:moveTo>
                  <a:cubicBezTo>
                    <a:pt x="2058486" y="69685"/>
                    <a:pt x="2074431" y="76181"/>
                    <a:pt x="2089195" y="87402"/>
                  </a:cubicBezTo>
                  <a:lnTo>
                    <a:pt x="2078270" y="103937"/>
                  </a:lnTo>
                  <a:cubicBezTo>
                    <a:pt x="2064687" y="93898"/>
                    <a:pt x="2052876" y="89469"/>
                    <a:pt x="2038112" y="89469"/>
                  </a:cubicBezTo>
                  <a:cubicBezTo>
                    <a:pt x="2019805" y="89469"/>
                    <a:pt x="2007994" y="98032"/>
                    <a:pt x="2007994" y="111319"/>
                  </a:cubicBezTo>
                  <a:cubicBezTo>
                    <a:pt x="2007994" y="124606"/>
                    <a:pt x="2016852" y="130512"/>
                    <a:pt x="2042541" y="137303"/>
                  </a:cubicBezTo>
                  <a:cubicBezTo>
                    <a:pt x="2075316" y="145866"/>
                    <a:pt x="2093624" y="158268"/>
                    <a:pt x="2093624" y="185433"/>
                  </a:cubicBezTo>
                  <a:cubicBezTo>
                    <a:pt x="2093624" y="217028"/>
                    <a:pt x="2064982" y="232087"/>
                    <a:pt x="2033683" y="232087"/>
                  </a:cubicBezTo>
                  <a:cubicBezTo>
                    <a:pt x="2007404" y="232087"/>
                    <a:pt x="1989097" y="223524"/>
                    <a:pt x="1975514" y="211713"/>
                  </a:cubicBezTo>
                  <a:lnTo>
                    <a:pt x="1989392" y="196063"/>
                  </a:lnTo>
                  <a:cubicBezTo>
                    <a:pt x="2001498" y="206102"/>
                    <a:pt x="2015671" y="212008"/>
                    <a:pt x="2033093" y="212008"/>
                  </a:cubicBezTo>
                  <a:cubicBezTo>
                    <a:pt x="2053762" y="212008"/>
                    <a:pt x="2067640" y="202264"/>
                    <a:pt x="2067640" y="187795"/>
                  </a:cubicBezTo>
                  <a:cubicBezTo>
                    <a:pt x="2067640" y="170669"/>
                    <a:pt x="2059667" y="164764"/>
                    <a:pt x="2028959" y="156496"/>
                  </a:cubicBezTo>
                  <a:cubicBezTo>
                    <a:pt x="1995593" y="147638"/>
                    <a:pt x="1982305" y="133760"/>
                    <a:pt x="1982305" y="111614"/>
                  </a:cubicBezTo>
                  <a:cubicBezTo>
                    <a:pt x="1982305" y="87402"/>
                    <a:pt x="2005632" y="69685"/>
                    <a:pt x="2037226" y="69685"/>
                  </a:cubicBezTo>
                  <a:close/>
                  <a:moveTo>
                    <a:pt x="1800797" y="69685"/>
                  </a:moveTo>
                  <a:cubicBezTo>
                    <a:pt x="1842431" y="69685"/>
                    <a:pt x="1863986" y="98918"/>
                    <a:pt x="1863986" y="145866"/>
                  </a:cubicBezTo>
                  <a:cubicBezTo>
                    <a:pt x="1863986" y="151181"/>
                    <a:pt x="1863690" y="156201"/>
                    <a:pt x="1863395" y="159449"/>
                  </a:cubicBezTo>
                  <a:lnTo>
                    <a:pt x="1763296" y="159449"/>
                  </a:lnTo>
                  <a:cubicBezTo>
                    <a:pt x="1765954" y="196949"/>
                    <a:pt x="1783080" y="211713"/>
                    <a:pt x="1806702" y="211713"/>
                  </a:cubicBezTo>
                  <a:cubicBezTo>
                    <a:pt x="1822351" y="211713"/>
                    <a:pt x="1833868" y="207283"/>
                    <a:pt x="1847450" y="197835"/>
                  </a:cubicBezTo>
                  <a:lnTo>
                    <a:pt x="1858376" y="212598"/>
                  </a:lnTo>
                  <a:cubicBezTo>
                    <a:pt x="1843317" y="224705"/>
                    <a:pt x="1826191" y="232087"/>
                    <a:pt x="1804931" y="232087"/>
                  </a:cubicBezTo>
                  <a:cubicBezTo>
                    <a:pt x="1762116" y="232087"/>
                    <a:pt x="1737017" y="201673"/>
                    <a:pt x="1737017" y="152362"/>
                  </a:cubicBezTo>
                  <a:cubicBezTo>
                    <a:pt x="1737017" y="103642"/>
                    <a:pt x="1761230" y="69685"/>
                    <a:pt x="1800797" y="69685"/>
                  </a:cubicBezTo>
                  <a:close/>
                  <a:moveTo>
                    <a:pt x="1656227" y="69685"/>
                  </a:moveTo>
                  <a:cubicBezTo>
                    <a:pt x="1677486" y="69685"/>
                    <a:pt x="1693431" y="76181"/>
                    <a:pt x="1708195" y="87402"/>
                  </a:cubicBezTo>
                  <a:lnTo>
                    <a:pt x="1697269" y="103937"/>
                  </a:lnTo>
                  <a:cubicBezTo>
                    <a:pt x="1683686" y="93898"/>
                    <a:pt x="1671875" y="89469"/>
                    <a:pt x="1657112" y="89469"/>
                  </a:cubicBezTo>
                  <a:cubicBezTo>
                    <a:pt x="1638805" y="89469"/>
                    <a:pt x="1626994" y="98032"/>
                    <a:pt x="1626994" y="111319"/>
                  </a:cubicBezTo>
                  <a:cubicBezTo>
                    <a:pt x="1626994" y="124606"/>
                    <a:pt x="1635852" y="130512"/>
                    <a:pt x="1661541" y="137303"/>
                  </a:cubicBezTo>
                  <a:cubicBezTo>
                    <a:pt x="1694316" y="145866"/>
                    <a:pt x="1712624" y="158268"/>
                    <a:pt x="1712624" y="185433"/>
                  </a:cubicBezTo>
                  <a:cubicBezTo>
                    <a:pt x="1712624" y="217028"/>
                    <a:pt x="1683982" y="232087"/>
                    <a:pt x="1652683" y="232087"/>
                  </a:cubicBezTo>
                  <a:cubicBezTo>
                    <a:pt x="1626403" y="232087"/>
                    <a:pt x="1608097" y="223524"/>
                    <a:pt x="1594514" y="211713"/>
                  </a:cubicBezTo>
                  <a:lnTo>
                    <a:pt x="1608391" y="196063"/>
                  </a:lnTo>
                  <a:cubicBezTo>
                    <a:pt x="1620498" y="206102"/>
                    <a:pt x="1634671" y="212008"/>
                    <a:pt x="1652093" y="212008"/>
                  </a:cubicBezTo>
                  <a:cubicBezTo>
                    <a:pt x="1672762" y="212008"/>
                    <a:pt x="1686640" y="202264"/>
                    <a:pt x="1686640" y="187795"/>
                  </a:cubicBezTo>
                  <a:cubicBezTo>
                    <a:pt x="1686640" y="170669"/>
                    <a:pt x="1678667" y="164764"/>
                    <a:pt x="1647959" y="156496"/>
                  </a:cubicBezTo>
                  <a:cubicBezTo>
                    <a:pt x="1614592" y="147638"/>
                    <a:pt x="1601305" y="133760"/>
                    <a:pt x="1601305" y="111614"/>
                  </a:cubicBezTo>
                  <a:cubicBezTo>
                    <a:pt x="1601305" y="87402"/>
                    <a:pt x="1624631" y="69685"/>
                    <a:pt x="1656227" y="69685"/>
                  </a:cubicBezTo>
                  <a:close/>
                  <a:moveTo>
                    <a:pt x="1505522" y="69685"/>
                  </a:moveTo>
                  <a:cubicBezTo>
                    <a:pt x="1547156" y="69685"/>
                    <a:pt x="1568711" y="98918"/>
                    <a:pt x="1568711" y="145866"/>
                  </a:cubicBezTo>
                  <a:cubicBezTo>
                    <a:pt x="1568711" y="151181"/>
                    <a:pt x="1568415" y="156201"/>
                    <a:pt x="1568120" y="159449"/>
                  </a:cubicBezTo>
                  <a:lnTo>
                    <a:pt x="1468021" y="159449"/>
                  </a:lnTo>
                  <a:cubicBezTo>
                    <a:pt x="1470680" y="196949"/>
                    <a:pt x="1487805" y="211713"/>
                    <a:pt x="1511428" y="211713"/>
                  </a:cubicBezTo>
                  <a:cubicBezTo>
                    <a:pt x="1527076" y="211713"/>
                    <a:pt x="1538593" y="207283"/>
                    <a:pt x="1552175" y="197835"/>
                  </a:cubicBezTo>
                  <a:lnTo>
                    <a:pt x="1563101" y="212598"/>
                  </a:lnTo>
                  <a:cubicBezTo>
                    <a:pt x="1548041" y="224705"/>
                    <a:pt x="1530916" y="232087"/>
                    <a:pt x="1509656" y="232087"/>
                  </a:cubicBezTo>
                  <a:cubicBezTo>
                    <a:pt x="1466841" y="232087"/>
                    <a:pt x="1441742" y="201673"/>
                    <a:pt x="1441742" y="152362"/>
                  </a:cubicBezTo>
                  <a:cubicBezTo>
                    <a:pt x="1441742" y="103642"/>
                    <a:pt x="1465955" y="69685"/>
                    <a:pt x="1505522" y="69685"/>
                  </a:cubicBezTo>
                  <a:close/>
                  <a:moveTo>
                    <a:pt x="1052084" y="69685"/>
                  </a:moveTo>
                  <a:cubicBezTo>
                    <a:pt x="1057399" y="69685"/>
                    <a:pt x="1063009" y="70276"/>
                    <a:pt x="1067439" y="71457"/>
                  </a:cubicBezTo>
                  <a:lnTo>
                    <a:pt x="1063009" y="95669"/>
                  </a:lnTo>
                  <a:cubicBezTo>
                    <a:pt x="1058284" y="94488"/>
                    <a:pt x="1055036" y="93898"/>
                    <a:pt x="1049426" y="93898"/>
                  </a:cubicBezTo>
                  <a:cubicBezTo>
                    <a:pt x="1029643" y="93898"/>
                    <a:pt x="1018422" y="107776"/>
                    <a:pt x="1011336" y="137599"/>
                  </a:cubicBezTo>
                  <a:lnTo>
                    <a:pt x="1011336" y="228543"/>
                  </a:lnTo>
                  <a:lnTo>
                    <a:pt x="986533" y="228543"/>
                  </a:lnTo>
                  <a:lnTo>
                    <a:pt x="986533" y="73229"/>
                  </a:lnTo>
                  <a:lnTo>
                    <a:pt x="1007792" y="73229"/>
                  </a:lnTo>
                  <a:lnTo>
                    <a:pt x="1010155" y="105709"/>
                  </a:lnTo>
                  <a:cubicBezTo>
                    <a:pt x="1018422" y="81792"/>
                    <a:pt x="1032891" y="69685"/>
                    <a:pt x="1052084" y="69685"/>
                  </a:cubicBezTo>
                  <a:close/>
                  <a:moveTo>
                    <a:pt x="876872" y="69685"/>
                  </a:moveTo>
                  <a:cubicBezTo>
                    <a:pt x="918506" y="69685"/>
                    <a:pt x="940061" y="98918"/>
                    <a:pt x="940061" y="145866"/>
                  </a:cubicBezTo>
                  <a:cubicBezTo>
                    <a:pt x="940061" y="151181"/>
                    <a:pt x="939765" y="156201"/>
                    <a:pt x="939470" y="159449"/>
                  </a:cubicBezTo>
                  <a:lnTo>
                    <a:pt x="839371" y="159449"/>
                  </a:lnTo>
                  <a:cubicBezTo>
                    <a:pt x="842029" y="196949"/>
                    <a:pt x="859155" y="211713"/>
                    <a:pt x="882777" y="211713"/>
                  </a:cubicBezTo>
                  <a:cubicBezTo>
                    <a:pt x="898426" y="211713"/>
                    <a:pt x="909943" y="207283"/>
                    <a:pt x="923525" y="197835"/>
                  </a:cubicBezTo>
                  <a:lnTo>
                    <a:pt x="934451" y="212598"/>
                  </a:lnTo>
                  <a:cubicBezTo>
                    <a:pt x="919391" y="224705"/>
                    <a:pt x="902266" y="232087"/>
                    <a:pt x="881006" y="232087"/>
                  </a:cubicBezTo>
                  <a:cubicBezTo>
                    <a:pt x="838191" y="232087"/>
                    <a:pt x="813092" y="201673"/>
                    <a:pt x="813092" y="152362"/>
                  </a:cubicBezTo>
                  <a:cubicBezTo>
                    <a:pt x="813092" y="103642"/>
                    <a:pt x="837305" y="69685"/>
                    <a:pt x="876872" y="69685"/>
                  </a:cubicBezTo>
                  <a:close/>
                  <a:moveTo>
                    <a:pt x="553755" y="69685"/>
                  </a:moveTo>
                  <a:cubicBezTo>
                    <a:pt x="582101" y="69685"/>
                    <a:pt x="598341" y="87697"/>
                    <a:pt x="598341" y="117225"/>
                  </a:cubicBezTo>
                  <a:lnTo>
                    <a:pt x="598341" y="228543"/>
                  </a:lnTo>
                  <a:lnTo>
                    <a:pt x="573539" y="228543"/>
                  </a:lnTo>
                  <a:lnTo>
                    <a:pt x="573539" y="120768"/>
                  </a:lnTo>
                  <a:cubicBezTo>
                    <a:pt x="573539" y="96851"/>
                    <a:pt x="563795" y="89173"/>
                    <a:pt x="547849" y="89173"/>
                  </a:cubicBezTo>
                  <a:cubicBezTo>
                    <a:pt x="529543" y="89173"/>
                    <a:pt x="517141" y="100689"/>
                    <a:pt x="506511" y="117815"/>
                  </a:cubicBezTo>
                  <a:lnTo>
                    <a:pt x="506511" y="228543"/>
                  </a:lnTo>
                  <a:lnTo>
                    <a:pt x="481708" y="228543"/>
                  </a:lnTo>
                  <a:lnTo>
                    <a:pt x="481708" y="73229"/>
                  </a:lnTo>
                  <a:lnTo>
                    <a:pt x="502968" y="73229"/>
                  </a:lnTo>
                  <a:lnTo>
                    <a:pt x="505034" y="96555"/>
                  </a:lnTo>
                  <a:cubicBezTo>
                    <a:pt x="516551" y="80610"/>
                    <a:pt x="532791" y="69685"/>
                    <a:pt x="553755" y="69685"/>
                  </a:cubicBezTo>
                  <a:close/>
                  <a:moveTo>
                    <a:pt x="6984692" y="34843"/>
                  </a:moveTo>
                  <a:lnTo>
                    <a:pt x="6984692" y="73229"/>
                  </a:lnTo>
                  <a:lnTo>
                    <a:pt x="7022191" y="73229"/>
                  </a:lnTo>
                  <a:lnTo>
                    <a:pt x="7019534" y="92421"/>
                  </a:lnTo>
                  <a:lnTo>
                    <a:pt x="6984692" y="92421"/>
                  </a:lnTo>
                  <a:lnTo>
                    <a:pt x="6984692" y="187500"/>
                  </a:lnTo>
                  <a:cubicBezTo>
                    <a:pt x="6984692" y="203740"/>
                    <a:pt x="6990302" y="211417"/>
                    <a:pt x="7004179" y="211417"/>
                  </a:cubicBezTo>
                  <a:cubicBezTo>
                    <a:pt x="7011562" y="211417"/>
                    <a:pt x="7018058" y="209350"/>
                    <a:pt x="7025735" y="204626"/>
                  </a:cubicBezTo>
                  <a:lnTo>
                    <a:pt x="7035183" y="221752"/>
                  </a:lnTo>
                  <a:cubicBezTo>
                    <a:pt x="7025144" y="228543"/>
                    <a:pt x="7013924" y="232087"/>
                    <a:pt x="7000931" y="232087"/>
                  </a:cubicBezTo>
                  <a:cubicBezTo>
                    <a:pt x="6975243" y="232087"/>
                    <a:pt x="6959889" y="217028"/>
                    <a:pt x="6959889" y="188681"/>
                  </a:cubicBezTo>
                  <a:lnTo>
                    <a:pt x="6959889" y="92421"/>
                  </a:lnTo>
                  <a:lnTo>
                    <a:pt x="6933019" y="92421"/>
                  </a:lnTo>
                  <a:lnTo>
                    <a:pt x="6933019" y="73229"/>
                  </a:lnTo>
                  <a:lnTo>
                    <a:pt x="6959889" y="73229"/>
                  </a:lnTo>
                  <a:lnTo>
                    <a:pt x="6959889" y="37500"/>
                  </a:lnTo>
                  <a:close/>
                  <a:moveTo>
                    <a:pt x="5660717" y="34843"/>
                  </a:moveTo>
                  <a:lnTo>
                    <a:pt x="5660717" y="73229"/>
                  </a:lnTo>
                  <a:lnTo>
                    <a:pt x="5698217" y="73229"/>
                  </a:lnTo>
                  <a:lnTo>
                    <a:pt x="5695559" y="92421"/>
                  </a:lnTo>
                  <a:lnTo>
                    <a:pt x="5660717" y="92421"/>
                  </a:lnTo>
                  <a:lnTo>
                    <a:pt x="5660717" y="187500"/>
                  </a:lnTo>
                  <a:cubicBezTo>
                    <a:pt x="5660717" y="203740"/>
                    <a:pt x="5666327" y="211417"/>
                    <a:pt x="5680205" y="211417"/>
                  </a:cubicBezTo>
                  <a:cubicBezTo>
                    <a:pt x="5687587" y="211417"/>
                    <a:pt x="5694083" y="209350"/>
                    <a:pt x="5701759" y="204626"/>
                  </a:cubicBezTo>
                  <a:lnTo>
                    <a:pt x="5711209" y="221752"/>
                  </a:lnTo>
                  <a:cubicBezTo>
                    <a:pt x="5701169" y="228543"/>
                    <a:pt x="5689949" y="232087"/>
                    <a:pt x="5676957" y="232087"/>
                  </a:cubicBezTo>
                  <a:cubicBezTo>
                    <a:pt x="5651268" y="232087"/>
                    <a:pt x="5635913" y="217028"/>
                    <a:pt x="5635913" y="188681"/>
                  </a:cubicBezTo>
                  <a:lnTo>
                    <a:pt x="5635913" y="92421"/>
                  </a:lnTo>
                  <a:lnTo>
                    <a:pt x="5609043" y="92421"/>
                  </a:lnTo>
                  <a:lnTo>
                    <a:pt x="5609043" y="73229"/>
                  </a:lnTo>
                  <a:lnTo>
                    <a:pt x="5635913" y="73229"/>
                  </a:lnTo>
                  <a:lnTo>
                    <a:pt x="5635913" y="37500"/>
                  </a:lnTo>
                  <a:close/>
                  <a:moveTo>
                    <a:pt x="5479742" y="34843"/>
                  </a:moveTo>
                  <a:lnTo>
                    <a:pt x="5479742" y="73229"/>
                  </a:lnTo>
                  <a:lnTo>
                    <a:pt x="5517241" y="73229"/>
                  </a:lnTo>
                  <a:lnTo>
                    <a:pt x="5514584" y="92421"/>
                  </a:lnTo>
                  <a:lnTo>
                    <a:pt x="5479742" y="92421"/>
                  </a:lnTo>
                  <a:lnTo>
                    <a:pt x="5479742" y="187500"/>
                  </a:lnTo>
                  <a:cubicBezTo>
                    <a:pt x="5479742" y="203740"/>
                    <a:pt x="5485352" y="211417"/>
                    <a:pt x="5499229" y="211417"/>
                  </a:cubicBezTo>
                  <a:cubicBezTo>
                    <a:pt x="5506612" y="211417"/>
                    <a:pt x="5513108" y="209350"/>
                    <a:pt x="5520785" y="204626"/>
                  </a:cubicBezTo>
                  <a:lnTo>
                    <a:pt x="5530233" y="221752"/>
                  </a:lnTo>
                  <a:cubicBezTo>
                    <a:pt x="5520194" y="228543"/>
                    <a:pt x="5508974" y="232087"/>
                    <a:pt x="5495981" y="232087"/>
                  </a:cubicBezTo>
                  <a:cubicBezTo>
                    <a:pt x="5470293" y="232087"/>
                    <a:pt x="5454939" y="217028"/>
                    <a:pt x="5454939" y="188681"/>
                  </a:cubicBezTo>
                  <a:lnTo>
                    <a:pt x="5454939" y="92421"/>
                  </a:lnTo>
                  <a:lnTo>
                    <a:pt x="5428069" y="92421"/>
                  </a:lnTo>
                  <a:lnTo>
                    <a:pt x="5428069" y="73229"/>
                  </a:lnTo>
                  <a:lnTo>
                    <a:pt x="5454939" y="73229"/>
                  </a:lnTo>
                  <a:lnTo>
                    <a:pt x="5454939" y="37500"/>
                  </a:lnTo>
                  <a:close/>
                  <a:moveTo>
                    <a:pt x="1203017" y="34843"/>
                  </a:moveTo>
                  <a:lnTo>
                    <a:pt x="1203017" y="73229"/>
                  </a:lnTo>
                  <a:lnTo>
                    <a:pt x="1240517" y="73229"/>
                  </a:lnTo>
                  <a:lnTo>
                    <a:pt x="1237859" y="92421"/>
                  </a:lnTo>
                  <a:lnTo>
                    <a:pt x="1203017" y="92421"/>
                  </a:lnTo>
                  <a:lnTo>
                    <a:pt x="1203017" y="187500"/>
                  </a:lnTo>
                  <a:cubicBezTo>
                    <a:pt x="1203017" y="203740"/>
                    <a:pt x="1208628" y="211417"/>
                    <a:pt x="1222506" y="211417"/>
                  </a:cubicBezTo>
                  <a:cubicBezTo>
                    <a:pt x="1229887" y="211417"/>
                    <a:pt x="1236383" y="209350"/>
                    <a:pt x="1244061" y="204626"/>
                  </a:cubicBezTo>
                  <a:lnTo>
                    <a:pt x="1253510" y="221752"/>
                  </a:lnTo>
                  <a:cubicBezTo>
                    <a:pt x="1243470" y="228543"/>
                    <a:pt x="1232250" y="232087"/>
                    <a:pt x="1219258" y="232087"/>
                  </a:cubicBezTo>
                  <a:cubicBezTo>
                    <a:pt x="1193568" y="232087"/>
                    <a:pt x="1178214" y="217028"/>
                    <a:pt x="1178214" y="188681"/>
                  </a:cubicBezTo>
                  <a:lnTo>
                    <a:pt x="1178214" y="92421"/>
                  </a:lnTo>
                  <a:lnTo>
                    <a:pt x="1151344" y="92421"/>
                  </a:lnTo>
                  <a:lnTo>
                    <a:pt x="1151344" y="73229"/>
                  </a:lnTo>
                  <a:lnTo>
                    <a:pt x="1178214" y="73229"/>
                  </a:lnTo>
                  <a:lnTo>
                    <a:pt x="1178214" y="37500"/>
                  </a:lnTo>
                  <a:close/>
                  <a:moveTo>
                    <a:pt x="289732" y="25394"/>
                  </a:moveTo>
                  <a:lnTo>
                    <a:pt x="315125" y="25394"/>
                  </a:lnTo>
                  <a:lnTo>
                    <a:pt x="315125" y="161811"/>
                  </a:lnTo>
                  <a:cubicBezTo>
                    <a:pt x="315125" y="193701"/>
                    <a:pt x="329299" y="210236"/>
                    <a:pt x="359416" y="210236"/>
                  </a:cubicBezTo>
                  <a:cubicBezTo>
                    <a:pt x="389830" y="210236"/>
                    <a:pt x="403707" y="193701"/>
                    <a:pt x="403707" y="161811"/>
                  </a:cubicBezTo>
                  <a:lnTo>
                    <a:pt x="403707" y="25394"/>
                  </a:lnTo>
                  <a:lnTo>
                    <a:pt x="429692" y="25394"/>
                  </a:lnTo>
                  <a:lnTo>
                    <a:pt x="429692" y="163878"/>
                  </a:lnTo>
                  <a:cubicBezTo>
                    <a:pt x="429692" y="203740"/>
                    <a:pt x="404889" y="232087"/>
                    <a:pt x="359416" y="232087"/>
                  </a:cubicBezTo>
                  <a:cubicBezTo>
                    <a:pt x="313354" y="232087"/>
                    <a:pt x="289732" y="203740"/>
                    <a:pt x="289732" y="163878"/>
                  </a:cubicBezTo>
                  <a:close/>
                  <a:moveTo>
                    <a:pt x="7088285" y="7973"/>
                  </a:moveTo>
                  <a:lnTo>
                    <a:pt x="7088285" y="95374"/>
                  </a:lnTo>
                  <a:cubicBezTo>
                    <a:pt x="7099801" y="79725"/>
                    <a:pt x="7115451" y="69685"/>
                    <a:pt x="7135530" y="69685"/>
                  </a:cubicBezTo>
                  <a:cubicBezTo>
                    <a:pt x="7163581" y="69685"/>
                    <a:pt x="7180116" y="87992"/>
                    <a:pt x="7180116" y="117225"/>
                  </a:cubicBezTo>
                  <a:lnTo>
                    <a:pt x="7180116" y="228543"/>
                  </a:lnTo>
                  <a:lnTo>
                    <a:pt x="7155313" y="228543"/>
                  </a:lnTo>
                  <a:lnTo>
                    <a:pt x="7155313" y="120768"/>
                  </a:lnTo>
                  <a:cubicBezTo>
                    <a:pt x="7155313" y="96851"/>
                    <a:pt x="7145273" y="89173"/>
                    <a:pt x="7129329" y="89173"/>
                  </a:cubicBezTo>
                  <a:cubicBezTo>
                    <a:pt x="7111612" y="89173"/>
                    <a:pt x="7098915" y="100689"/>
                    <a:pt x="7088285" y="117520"/>
                  </a:cubicBezTo>
                  <a:lnTo>
                    <a:pt x="7088285" y="228543"/>
                  </a:lnTo>
                  <a:lnTo>
                    <a:pt x="7063483" y="228543"/>
                  </a:lnTo>
                  <a:lnTo>
                    <a:pt x="7063483" y="10926"/>
                  </a:lnTo>
                  <a:close/>
                  <a:moveTo>
                    <a:pt x="6021485" y="7973"/>
                  </a:moveTo>
                  <a:lnTo>
                    <a:pt x="6021485" y="95374"/>
                  </a:lnTo>
                  <a:cubicBezTo>
                    <a:pt x="6033001" y="79725"/>
                    <a:pt x="6048651" y="69685"/>
                    <a:pt x="6068730" y="69685"/>
                  </a:cubicBezTo>
                  <a:cubicBezTo>
                    <a:pt x="6096781" y="69685"/>
                    <a:pt x="6113316" y="87992"/>
                    <a:pt x="6113316" y="117225"/>
                  </a:cubicBezTo>
                  <a:lnTo>
                    <a:pt x="6113316" y="228543"/>
                  </a:lnTo>
                  <a:lnTo>
                    <a:pt x="6088513" y="228543"/>
                  </a:lnTo>
                  <a:lnTo>
                    <a:pt x="6088513" y="120768"/>
                  </a:lnTo>
                  <a:cubicBezTo>
                    <a:pt x="6088513" y="96851"/>
                    <a:pt x="6078473" y="89173"/>
                    <a:pt x="6062529" y="89173"/>
                  </a:cubicBezTo>
                  <a:cubicBezTo>
                    <a:pt x="6044812" y="89173"/>
                    <a:pt x="6032115" y="100689"/>
                    <a:pt x="6021485" y="117520"/>
                  </a:cubicBezTo>
                  <a:lnTo>
                    <a:pt x="6021485" y="228543"/>
                  </a:lnTo>
                  <a:lnTo>
                    <a:pt x="5996683" y="228543"/>
                  </a:lnTo>
                  <a:lnTo>
                    <a:pt x="5996683" y="10926"/>
                  </a:lnTo>
                  <a:close/>
                  <a:moveTo>
                    <a:pt x="1306611" y="7973"/>
                  </a:moveTo>
                  <a:lnTo>
                    <a:pt x="1306611" y="95374"/>
                  </a:lnTo>
                  <a:cubicBezTo>
                    <a:pt x="1318127" y="79725"/>
                    <a:pt x="1333777" y="69685"/>
                    <a:pt x="1353855" y="69685"/>
                  </a:cubicBezTo>
                  <a:cubicBezTo>
                    <a:pt x="1381906" y="69685"/>
                    <a:pt x="1398442" y="87992"/>
                    <a:pt x="1398442" y="117225"/>
                  </a:cubicBezTo>
                  <a:lnTo>
                    <a:pt x="1398442" y="228543"/>
                  </a:lnTo>
                  <a:lnTo>
                    <a:pt x="1373639" y="228543"/>
                  </a:lnTo>
                  <a:lnTo>
                    <a:pt x="1373639" y="120768"/>
                  </a:lnTo>
                  <a:cubicBezTo>
                    <a:pt x="1373639" y="96851"/>
                    <a:pt x="1363599" y="89173"/>
                    <a:pt x="1347654" y="89173"/>
                  </a:cubicBezTo>
                  <a:cubicBezTo>
                    <a:pt x="1329938" y="89173"/>
                    <a:pt x="1317241" y="100689"/>
                    <a:pt x="1306611" y="117520"/>
                  </a:cubicBezTo>
                  <a:lnTo>
                    <a:pt x="1306611" y="228543"/>
                  </a:lnTo>
                  <a:lnTo>
                    <a:pt x="1281808" y="228543"/>
                  </a:lnTo>
                  <a:lnTo>
                    <a:pt x="1281808" y="10926"/>
                  </a:lnTo>
                  <a:close/>
                  <a:moveTo>
                    <a:pt x="7667834" y="7678"/>
                  </a:moveTo>
                  <a:lnTo>
                    <a:pt x="7667834" y="198425"/>
                  </a:lnTo>
                  <a:cubicBezTo>
                    <a:pt x="7667834" y="206988"/>
                    <a:pt x="7670492" y="211417"/>
                    <a:pt x="7678169" y="211417"/>
                  </a:cubicBezTo>
                  <a:cubicBezTo>
                    <a:pt x="7682007" y="211417"/>
                    <a:pt x="7685255" y="210827"/>
                    <a:pt x="7688208" y="209646"/>
                  </a:cubicBezTo>
                  <a:lnTo>
                    <a:pt x="7694705" y="227067"/>
                  </a:lnTo>
                  <a:cubicBezTo>
                    <a:pt x="7687913" y="230315"/>
                    <a:pt x="7680531" y="232087"/>
                    <a:pt x="7672854" y="232087"/>
                  </a:cubicBezTo>
                  <a:cubicBezTo>
                    <a:pt x="7653957" y="232087"/>
                    <a:pt x="7643031" y="220866"/>
                    <a:pt x="7643031" y="198720"/>
                  </a:cubicBezTo>
                  <a:lnTo>
                    <a:pt x="7643031" y="10630"/>
                  </a:lnTo>
                  <a:close/>
                  <a:moveTo>
                    <a:pt x="7404144" y="7678"/>
                  </a:moveTo>
                  <a:lnTo>
                    <a:pt x="7428947" y="10630"/>
                  </a:lnTo>
                  <a:lnTo>
                    <a:pt x="7428947" y="228543"/>
                  </a:lnTo>
                  <a:lnTo>
                    <a:pt x="7407392" y="228543"/>
                  </a:lnTo>
                  <a:lnTo>
                    <a:pt x="7404735" y="206693"/>
                  </a:lnTo>
                  <a:cubicBezTo>
                    <a:pt x="7394991" y="222047"/>
                    <a:pt x="7379341" y="232087"/>
                    <a:pt x="7359557" y="232087"/>
                  </a:cubicBezTo>
                  <a:cubicBezTo>
                    <a:pt x="7322058" y="232087"/>
                    <a:pt x="7301093" y="200197"/>
                    <a:pt x="7301093" y="151476"/>
                  </a:cubicBezTo>
                  <a:cubicBezTo>
                    <a:pt x="7301093" y="103937"/>
                    <a:pt x="7323829" y="69685"/>
                    <a:pt x="7361920" y="69685"/>
                  </a:cubicBezTo>
                  <a:cubicBezTo>
                    <a:pt x="7380817" y="69685"/>
                    <a:pt x="7394105" y="78544"/>
                    <a:pt x="7404144" y="89173"/>
                  </a:cubicBezTo>
                  <a:close/>
                  <a:moveTo>
                    <a:pt x="6353384" y="7678"/>
                  </a:moveTo>
                  <a:lnTo>
                    <a:pt x="6353384" y="198425"/>
                  </a:lnTo>
                  <a:cubicBezTo>
                    <a:pt x="6353384" y="206988"/>
                    <a:pt x="6356042" y="211417"/>
                    <a:pt x="6363719" y="211417"/>
                  </a:cubicBezTo>
                  <a:cubicBezTo>
                    <a:pt x="6367557" y="211417"/>
                    <a:pt x="6370805" y="210827"/>
                    <a:pt x="6373758" y="209646"/>
                  </a:cubicBezTo>
                  <a:lnTo>
                    <a:pt x="6380255" y="227067"/>
                  </a:lnTo>
                  <a:cubicBezTo>
                    <a:pt x="6373463" y="230315"/>
                    <a:pt x="6366081" y="232087"/>
                    <a:pt x="6358404" y="232087"/>
                  </a:cubicBezTo>
                  <a:cubicBezTo>
                    <a:pt x="6339507" y="232087"/>
                    <a:pt x="6328581" y="220866"/>
                    <a:pt x="6328581" y="198720"/>
                  </a:cubicBezTo>
                  <a:lnTo>
                    <a:pt x="6328581" y="10630"/>
                  </a:lnTo>
                  <a:close/>
                  <a:moveTo>
                    <a:pt x="4413294" y="7678"/>
                  </a:moveTo>
                  <a:lnTo>
                    <a:pt x="4438097" y="10630"/>
                  </a:lnTo>
                  <a:lnTo>
                    <a:pt x="4438097" y="228543"/>
                  </a:lnTo>
                  <a:lnTo>
                    <a:pt x="4416542" y="228543"/>
                  </a:lnTo>
                  <a:lnTo>
                    <a:pt x="4413885" y="206693"/>
                  </a:lnTo>
                  <a:cubicBezTo>
                    <a:pt x="4404141" y="222047"/>
                    <a:pt x="4388491" y="232087"/>
                    <a:pt x="4368707" y="232087"/>
                  </a:cubicBezTo>
                  <a:cubicBezTo>
                    <a:pt x="4331207" y="232087"/>
                    <a:pt x="4310243" y="200197"/>
                    <a:pt x="4310243" y="151476"/>
                  </a:cubicBezTo>
                  <a:cubicBezTo>
                    <a:pt x="4310243" y="103937"/>
                    <a:pt x="4332979" y="69685"/>
                    <a:pt x="4371069" y="69685"/>
                  </a:cubicBezTo>
                  <a:cubicBezTo>
                    <a:pt x="4389967" y="69685"/>
                    <a:pt x="4403255" y="78544"/>
                    <a:pt x="4413294" y="89173"/>
                  </a:cubicBezTo>
                  <a:close/>
                  <a:moveTo>
                    <a:pt x="4017464" y="7678"/>
                  </a:moveTo>
                  <a:cubicBezTo>
                    <a:pt x="4031932" y="7678"/>
                    <a:pt x="4042267" y="10335"/>
                    <a:pt x="4054373" y="15650"/>
                  </a:cubicBezTo>
                  <a:lnTo>
                    <a:pt x="4046401" y="33662"/>
                  </a:lnTo>
                  <a:cubicBezTo>
                    <a:pt x="4036361" y="29233"/>
                    <a:pt x="4027208" y="27756"/>
                    <a:pt x="4018940" y="27756"/>
                  </a:cubicBezTo>
                  <a:cubicBezTo>
                    <a:pt x="4001519" y="27756"/>
                    <a:pt x="3995023" y="35138"/>
                    <a:pt x="3995023" y="50788"/>
                  </a:cubicBezTo>
                  <a:lnTo>
                    <a:pt x="3995023" y="73229"/>
                  </a:lnTo>
                  <a:lnTo>
                    <a:pt x="4033408" y="73229"/>
                  </a:lnTo>
                  <a:lnTo>
                    <a:pt x="4030751" y="92421"/>
                  </a:lnTo>
                  <a:lnTo>
                    <a:pt x="3995023" y="92421"/>
                  </a:lnTo>
                  <a:lnTo>
                    <a:pt x="3995023" y="228543"/>
                  </a:lnTo>
                  <a:lnTo>
                    <a:pt x="3970220" y="228543"/>
                  </a:lnTo>
                  <a:lnTo>
                    <a:pt x="3970220" y="92421"/>
                  </a:lnTo>
                  <a:lnTo>
                    <a:pt x="3942759" y="92421"/>
                  </a:lnTo>
                  <a:lnTo>
                    <a:pt x="3942759" y="73229"/>
                  </a:lnTo>
                  <a:lnTo>
                    <a:pt x="3970220" y="73229"/>
                  </a:lnTo>
                  <a:lnTo>
                    <a:pt x="3970220" y="51083"/>
                  </a:lnTo>
                  <a:cubicBezTo>
                    <a:pt x="3970220" y="25394"/>
                    <a:pt x="3987051" y="7678"/>
                    <a:pt x="4017464" y="7678"/>
                  </a:cubicBezTo>
                  <a:close/>
                  <a:moveTo>
                    <a:pt x="2393995" y="7678"/>
                  </a:moveTo>
                  <a:lnTo>
                    <a:pt x="2418797" y="10630"/>
                  </a:lnTo>
                  <a:lnTo>
                    <a:pt x="2418797" y="228543"/>
                  </a:lnTo>
                  <a:lnTo>
                    <a:pt x="2397243" y="228543"/>
                  </a:lnTo>
                  <a:lnTo>
                    <a:pt x="2394585" y="206693"/>
                  </a:lnTo>
                  <a:cubicBezTo>
                    <a:pt x="2384841" y="222047"/>
                    <a:pt x="2369192" y="232087"/>
                    <a:pt x="2349408" y="232087"/>
                  </a:cubicBezTo>
                  <a:cubicBezTo>
                    <a:pt x="2311909" y="232087"/>
                    <a:pt x="2290944" y="200197"/>
                    <a:pt x="2290944" y="151476"/>
                  </a:cubicBezTo>
                  <a:cubicBezTo>
                    <a:pt x="2290944" y="103937"/>
                    <a:pt x="2313679" y="69685"/>
                    <a:pt x="2351771" y="69685"/>
                  </a:cubicBezTo>
                  <a:cubicBezTo>
                    <a:pt x="2370668" y="69685"/>
                    <a:pt x="2383956" y="78544"/>
                    <a:pt x="2393995" y="89173"/>
                  </a:cubicBezTo>
                  <a:close/>
                  <a:moveTo>
                    <a:pt x="2152860" y="7678"/>
                  </a:moveTo>
                  <a:lnTo>
                    <a:pt x="2152860" y="198425"/>
                  </a:lnTo>
                  <a:cubicBezTo>
                    <a:pt x="2152860" y="206988"/>
                    <a:pt x="2155517" y="211417"/>
                    <a:pt x="2163195" y="211417"/>
                  </a:cubicBezTo>
                  <a:cubicBezTo>
                    <a:pt x="2167033" y="211417"/>
                    <a:pt x="2170281" y="210827"/>
                    <a:pt x="2173234" y="209646"/>
                  </a:cubicBezTo>
                  <a:lnTo>
                    <a:pt x="2179730" y="227067"/>
                  </a:lnTo>
                  <a:cubicBezTo>
                    <a:pt x="2172939" y="230315"/>
                    <a:pt x="2165557" y="232087"/>
                    <a:pt x="2157879" y="232087"/>
                  </a:cubicBezTo>
                  <a:cubicBezTo>
                    <a:pt x="2138982" y="232087"/>
                    <a:pt x="2128057" y="220866"/>
                    <a:pt x="2128057" y="198720"/>
                  </a:cubicBezTo>
                  <a:lnTo>
                    <a:pt x="2128057" y="10630"/>
                  </a:lnTo>
                  <a:close/>
                  <a:moveTo>
                    <a:pt x="746170" y="7678"/>
                  </a:moveTo>
                  <a:lnTo>
                    <a:pt x="770973" y="10630"/>
                  </a:lnTo>
                  <a:lnTo>
                    <a:pt x="770973" y="228543"/>
                  </a:lnTo>
                  <a:lnTo>
                    <a:pt x="749418" y="228543"/>
                  </a:lnTo>
                  <a:lnTo>
                    <a:pt x="746760" y="206693"/>
                  </a:lnTo>
                  <a:cubicBezTo>
                    <a:pt x="737016" y="222047"/>
                    <a:pt x="721367" y="232087"/>
                    <a:pt x="701583" y="232087"/>
                  </a:cubicBezTo>
                  <a:cubicBezTo>
                    <a:pt x="664083" y="232087"/>
                    <a:pt x="643119" y="200197"/>
                    <a:pt x="643119" y="151476"/>
                  </a:cubicBezTo>
                  <a:cubicBezTo>
                    <a:pt x="643119" y="103937"/>
                    <a:pt x="665855" y="69685"/>
                    <a:pt x="703945" y="69685"/>
                  </a:cubicBezTo>
                  <a:cubicBezTo>
                    <a:pt x="722843" y="69685"/>
                    <a:pt x="736130" y="78544"/>
                    <a:pt x="746170" y="89173"/>
                  </a:cubicBezTo>
                  <a:close/>
                  <a:moveTo>
                    <a:pt x="7742339" y="0"/>
                  </a:moveTo>
                  <a:cubicBezTo>
                    <a:pt x="7752969" y="0"/>
                    <a:pt x="7760055" y="7382"/>
                    <a:pt x="7760055" y="17126"/>
                  </a:cubicBezTo>
                  <a:cubicBezTo>
                    <a:pt x="7760055" y="26870"/>
                    <a:pt x="7752969" y="34252"/>
                    <a:pt x="7742339" y="34252"/>
                  </a:cubicBezTo>
                  <a:cubicBezTo>
                    <a:pt x="7732004" y="34252"/>
                    <a:pt x="7724917" y="26870"/>
                    <a:pt x="7724917" y="17126"/>
                  </a:cubicBezTo>
                  <a:cubicBezTo>
                    <a:pt x="7724917" y="7382"/>
                    <a:pt x="7732004" y="0"/>
                    <a:pt x="7742339" y="0"/>
                  </a:cubicBezTo>
                  <a:close/>
                  <a:moveTo>
                    <a:pt x="6885089" y="0"/>
                  </a:moveTo>
                  <a:cubicBezTo>
                    <a:pt x="6895719" y="0"/>
                    <a:pt x="6902805" y="7382"/>
                    <a:pt x="6902805" y="17126"/>
                  </a:cubicBezTo>
                  <a:cubicBezTo>
                    <a:pt x="6902805" y="26870"/>
                    <a:pt x="6895719" y="34252"/>
                    <a:pt x="6885089" y="34252"/>
                  </a:cubicBezTo>
                  <a:cubicBezTo>
                    <a:pt x="6874754" y="34252"/>
                    <a:pt x="6867667" y="26870"/>
                    <a:pt x="6867667" y="17126"/>
                  </a:cubicBezTo>
                  <a:cubicBezTo>
                    <a:pt x="6867667" y="7382"/>
                    <a:pt x="6874754" y="0"/>
                    <a:pt x="6885089" y="0"/>
                  </a:cubicBezTo>
                  <a:close/>
                  <a:moveTo>
                    <a:pt x="5208689" y="0"/>
                  </a:moveTo>
                  <a:cubicBezTo>
                    <a:pt x="5219319" y="0"/>
                    <a:pt x="5226405" y="7382"/>
                    <a:pt x="5226405" y="17126"/>
                  </a:cubicBezTo>
                  <a:cubicBezTo>
                    <a:pt x="5226405" y="26870"/>
                    <a:pt x="5219319" y="34252"/>
                    <a:pt x="5208689" y="34252"/>
                  </a:cubicBezTo>
                  <a:cubicBezTo>
                    <a:pt x="5198354" y="34252"/>
                    <a:pt x="5191267" y="26870"/>
                    <a:pt x="5191267" y="17126"/>
                  </a:cubicBezTo>
                  <a:cubicBezTo>
                    <a:pt x="5191267" y="7382"/>
                    <a:pt x="5198354" y="0"/>
                    <a:pt x="5208689" y="0"/>
                  </a:cubicBezTo>
                  <a:close/>
                  <a:moveTo>
                    <a:pt x="4075214" y="0"/>
                  </a:moveTo>
                  <a:cubicBezTo>
                    <a:pt x="4085843" y="0"/>
                    <a:pt x="4092930" y="7382"/>
                    <a:pt x="4092930" y="17126"/>
                  </a:cubicBezTo>
                  <a:cubicBezTo>
                    <a:pt x="4092930" y="26870"/>
                    <a:pt x="4085843" y="34252"/>
                    <a:pt x="4075214" y="34252"/>
                  </a:cubicBezTo>
                  <a:cubicBezTo>
                    <a:pt x="4064879" y="34252"/>
                    <a:pt x="4057793" y="26870"/>
                    <a:pt x="4057793" y="17126"/>
                  </a:cubicBezTo>
                  <a:cubicBezTo>
                    <a:pt x="4057793" y="7382"/>
                    <a:pt x="4064879" y="0"/>
                    <a:pt x="4075214" y="0"/>
                  </a:cubicBezTo>
                  <a:close/>
                  <a:moveTo>
                    <a:pt x="2227365" y="0"/>
                  </a:moveTo>
                  <a:cubicBezTo>
                    <a:pt x="2237995" y="0"/>
                    <a:pt x="2245081" y="7382"/>
                    <a:pt x="2245081" y="17126"/>
                  </a:cubicBezTo>
                  <a:cubicBezTo>
                    <a:pt x="2245081" y="26870"/>
                    <a:pt x="2237995" y="34252"/>
                    <a:pt x="2227365" y="34252"/>
                  </a:cubicBezTo>
                  <a:cubicBezTo>
                    <a:pt x="2217030" y="34252"/>
                    <a:pt x="2209943" y="26870"/>
                    <a:pt x="2209943" y="17126"/>
                  </a:cubicBezTo>
                  <a:cubicBezTo>
                    <a:pt x="2209943" y="7382"/>
                    <a:pt x="2217030" y="0"/>
                    <a:pt x="2227365"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7B905BD1-60A6-2A9F-ABE8-5A9F7A05B037}"/>
              </a:ext>
            </a:extLst>
          </p:cNvPr>
          <p:cNvGrpSpPr/>
          <p:nvPr/>
        </p:nvGrpSpPr>
        <p:grpSpPr>
          <a:xfrm>
            <a:off x="5480050" y="1451701"/>
            <a:ext cx="10202114" cy="4191955"/>
            <a:chOff x="1897643" y="6416675"/>
            <a:chExt cx="10202114" cy="4191955"/>
          </a:xfrm>
        </p:grpSpPr>
        <p:pic>
          <p:nvPicPr>
            <p:cNvPr id="3" name="Picture 2" descr="Icon&#10;&#10;Description automatically generated">
              <a:extLst>
                <a:ext uri="{FF2B5EF4-FFF2-40B4-BE49-F238E27FC236}">
                  <a16:creationId xmlns:a16="http://schemas.microsoft.com/office/drawing/2014/main" id="{C768B8DB-46F5-CBEC-1B29-FE7F09BA9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7643" y="6416675"/>
              <a:ext cx="4420607" cy="4191955"/>
            </a:xfrm>
            <a:prstGeom prst="rect">
              <a:avLst/>
            </a:prstGeom>
          </p:spPr>
        </p:pic>
        <p:sp>
          <p:nvSpPr>
            <p:cNvPr id="4" name="TextBox 3">
              <a:extLst>
                <a:ext uri="{FF2B5EF4-FFF2-40B4-BE49-F238E27FC236}">
                  <a16:creationId xmlns:a16="http://schemas.microsoft.com/office/drawing/2014/main" id="{CCA636C4-5DE0-D05A-7DAD-1A34A76A6CA8}"/>
                </a:ext>
              </a:extLst>
            </p:cNvPr>
            <p:cNvSpPr txBox="1"/>
            <p:nvPr/>
          </p:nvSpPr>
          <p:spPr>
            <a:xfrm>
              <a:off x="6475012" y="6981834"/>
              <a:ext cx="5624745" cy="3554819"/>
            </a:xfrm>
            <a:prstGeom prst="rect">
              <a:avLst/>
            </a:prstGeom>
            <a:noFill/>
          </p:spPr>
          <p:txBody>
            <a:bodyPr wrap="square" rtlCol="0">
              <a:spAutoFit/>
            </a:bodyPr>
            <a:lstStyle/>
            <a:p>
              <a:pPr>
                <a:lnSpc>
                  <a:spcPts val="9000"/>
                </a:lnSpc>
              </a:pPr>
              <a:r>
                <a:rPr lang="en-GB" sz="8800" dirty="0">
                  <a:solidFill>
                    <a:srgbClr val="009FDF"/>
                  </a:solidFill>
                  <a:latin typeface="NettoOT-Bold" panose="02000800000000000000" pitchFamily="50" charset="0"/>
                </a:rPr>
                <a:t>Safer</a:t>
              </a:r>
            </a:p>
            <a:p>
              <a:pPr>
                <a:lnSpc>
                  <a:spcPts val="9000"/>
                </a:lnSpc>
              </a:pPr>
              <a:r>
                <a:rPr lang="en-GB" sz="8800" dirty="0">
                  <a:solidFill>
                    <a:srgbClr val="009FDF"/>
                  </a:solidFill>
                  <a:latin typeface="NettoOT-Bold" panose="02000800000000000000" pitchFamily="50" charset="0"/>
                </a:rPr>
                <a:t>Internet</a:t>
              </a:r>
            </a:p>
            <a:p>
              <a:pPr>
                <a:lnSpc>
                  <a:spcPts val="9000"/>
                </a:lnSpc>
              </a:pPr>
              <a:r>
                <a:rPr lang="en-GB" sz="8800" dirty="0">
                  <a:solidFill>
                    <a:srgbClr val="009FDF"/>
                  </a:solidFill>
                  <a:latin typeface="NettoOT-Bold" panose="02000800000000000000" pitchFamily="50" charset="0"/>
                </a:rPr>
                <a:t>Day</a:t>
              </a:r>
              <a:endParaRPr lang="en-US" sz="8800" dirty="0">
                <a:solidFill>
                  <a:srgbClr val="009FDF"/>
                </a:solidFill>
                <a:latin typeface="NettoOT-Bold" panose="02000800000000000000" pitchFamily="50" charset="0"/>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BE75F9A-2C26-8A8A-9102-D859030AB957}"/>
              </a:ext>
            </a:extLst>
          </p:cNvPr>
          <p:cNvPicPr>
            <a:picLocks noChangeAspect="1"/>
          </p:cNvPicPr>
          <p:nvPr/>
        </p:nvPicPr>
        <p:blipFill rotWithShape="1">
          <a:blip r:embed="rId3">
            <a:extLst>
              <a:ext uri="{28A0092B-C50C-407E-A947-70E740481C1C}">
                <a14:useLocalDpi xmlns:a14="http://schemas.microsoft.com/office/drawing/2010/main"/>
              </a:ext>
            </a:extLst>
          </a:blip>
          <a:srcRect l="4312" r="1544" b="-40"/>
          <a:stretch/>
        </p:blipFill>
        <p:spPr>
          <a:xfrm>
            <a:off x="0" y="-1"/>
            <a:ext cx="20104100" cy="11309351"/>
          </a:xfrm>
          <a:prstGeom prst="rect">
            <a:avLst/>
          </a:prstGeom>
        </p:spPr>
      </p:pic>
      <p:sp>
        <p:nvSpPr>
          <p:cNvPr id="9" name="TextBox 8" descr="Our challenge to you:&#10;Talk about it!">
            <a:extLst>
              <a:ext uri="{FF2B5EF4-FFF2-40B4-BE49-F238E27FC236}">
                <a16:creationId xmlns:a16="http://schemas.microsoft.com/office/drawing/2014/main" id="{FBC9EA86-7075-D31A-718A-33A7D9B3263F}"/>
              </a:ext>
            </a:extLst>
          </p:cNvPr>
          <p:cNvSpPr txBox="1">
            <a:spLocks/>
          </p:cNvSpPr>
          <p:nvPr/>
        </p:nvSpPr>
        <p:spPr>
          <a:xfrm>
            <a:off x="3729279" y="1094354"/>
            <a:ext cx="12695156" cy="2836116"/>
          </a:xfrm>
          <a:custGeom>
            <a:avLst/>
            <a:gdLst/>
            <a:ahLst/>
            <a:cxnLst/>
            <a:rect l="l" t="t" r="r" b="b"/>
            <a:pathLst>
              <a:path w="12695156" h="2836116">
                <a:moveTo>
                  <a:pt x="10043730" y="2644187"/>
                </a:moveTo>
                <a:cubicBezTo>
                  <a:pt x="10095403" y="2644187"/>
                  <a:pt x="10138218" y="2687002"/>
                  <a:pt x="10138218" y="2740152"/>
                </a:cubicBezTo>
                <a:cubicBezTo>
                  <a:pt x="10138218" y="2793301"/>
                  <a:pt x="10095403" y="2836116"/>
                  <a:pt x="10043730" y="2836116"/>
                </a:cubicBezTo>
                <a:cubicBezTo>
                  <a:pt x="9990581" y="2836116"/>
                  <a:pt x="9947766" y="2793301"/>
                  <a:pt x="9947766" y="2740152"/>
                </a:cubicBezTo>
                <a:cubicBezTo>
                  <a:pt x="9947766" y="2687002"/>
                  <a:pt x="9990581" y="2644187"/>
                  <a:pt x="10043730" y="2644187"/>
                </a:cubicBezTo>
                <a:close/>
                <a:moveTo>
                  <a:pt x="5372623" y="2500979"/>
                </a:moveTo>
                <a:cubicBezTo>
                  <a:pt x="5244178" y="2500979"/>
                  <a:pt x="5236796" y="2570368"/>
                  <a:pt x="5236796" y="2595467"/>
                </a:cubicBezTo>
                <a:cubicBezTo>
                  <a:pt x="5236796" y="2622042"/>
                  <a:pt x="5244178" y="2695860"/>
                  <a:pt x="5372623" y="2695860"/>
                </a:cubicBezTo>
                <a:cubicBezTo>
                  <a:pt x="5422819" y="2695860"/>
                  <a:pt x="5477445" y="2688479"/>
                  <a:pt x="5524689" y="2676668"/>
                </a:cubicBezTo>
                <a:lnTo>
                  <a:pt x="5524689" y="2500979"/>
                </a:lnTo>
                <a:close/>
                <a:moveTo>
                  <a:pt x="3248549" y="2500979"/>
                </a:moveTo>
                <a:cubicBezTo>
                  <a:pt x="3120104" y="2500979"/>
                  <a:pt x="3112722" y="2570368"/>
                  <a:pt x="3112722" y="2595467"/>
                </a:cubicBezTo>
                <a:cubicBezTo>
                  <a:pt x="3112722" y="2622042"/>
                  <a:pt x="3120104" y="2695860"/>
                  <a:pt x="3248549" y="2695860"/>
                </a:cubicBezTo>
                <a:cubicBezTo>
                  <a:pt x="3298746" y="2695860"/>
                  <a:pt x="3353371" y="2688479"/>
                  <a:pt x="3400616" y="2676668"/>
                </a:cubicBezTo>
                <a:lnTo>
                  <a:pt x="3400616" y="2500979"/>
                </a:lnTo>
                <a:close/>
                <a:moveTo>
                  <a:pt x="6903481" y="2198322"/>
                </a:moveTo>
                <a:cubicBezTo>
                  <a:pt x="6803087" y="2198322"/>
                  <a:pt x="6745509" y="2255901"/>
                  <a:pt x="6745509" y="2356294"/>
                </a:cubicBezTo>
                <a:lnTo>
                  <a:pt x="6745509" y="2539365"/>
                </a:lnTo>
                <a:cubicBezTo>
                  <a:pt x="6745509" y="2638282"/>
                  <a:pt x="6803087" y="2695860"/>
                  <a:pt x="6903481" y="2695860"/>
                </a:cubicBezTo>
                <a:cubicBezTo>
                  <a:pt x="7003874" y="2695860"/>
                  <a:pt x="7061453" y="2638282"/>
                  <a:pt x="7061453" y="2539365"/>
                </a:cubicBezTo>
                <a:lnTo>
                  <a:pt x="7061453" y="2356294"/>
                </a:lnTo>
                <a:cubicBezTo>
                  <a:pt x="7061453" y="2263283"/>
                  <a:pt x="7000921" y="2198322"/>
                  <a:pt x="6903481" y="2198322"/>
                </a:cubicBezTo>
                <a:close/>
                <a:moveTo>
                  <a:pt x="6153292" y="2198322"/>
                </a:moveTo>
                <a:cubicBezTo>
                  <a:pt x="6100142" y="2198322"/>
                  <a:pt x="6051422" y="2217515"/>
                  <a:pt x="6010083" y="2251472"/>
                </a:cubicBezTo>
                <a:lnTo>
                  <a:pt x="6010083" y="2678144"/>
                </a:lnTo>
                <a:cubicBezTo>
                  <a:pt x="6057327" y="2689955"/>
                  <a:pt x="6104571" y="2695860"/>
                  <a:pt x="6153292" y="2695860"/>
                </a:cubicBezTo>
                <a:cubicBezTo>
                  <a:pt x="6244827" y="2695860"/>
                  <a:pt x="6297977" y="2644187"/>
                  <a:pt x="6297977" y="2552652"/>
                </a:cubicBezTo>
                <a:lnTo>
                  <a:pt x="6297977" y="2341531"/>
                </a:lnTo>
                <a:cubicBezTo>
                  <a:pt x="6297977" y="2251472"/>
                  <a:pt x="6244827" y="2198322"/>
                  <a:pt x="6153292" y="2198322"/>
                </a:cubicBezTo>
                <a:close/>
                <a:moveTo>
                  <a:pt x="9086896" y="2058067"/>
                </a:moveTo>
                <a:cubicBezTo>
                  <a:pt x="9129711" y="2058067"/>
                  <a:pt x="9162191" y="2092023"/>
                  <a:pt x="9162191" y="2134838"/>
                </a:cubicBezTo>
                <a:lnTo>
                  <a:pt x="9162191" y="2759345"/>
                </a:lnTo>
                <a:cubicBezTo>
                  <a:pt x="9162191" y="2802159"/>
                  <a:pt x="9129711" y="2836116"/>
                  <a:pt x="9086896" y="2836116"/>
                </a:cubicBezTo>
                <a:cubicBezTo>
                  <a:pt x="9045558" y="2836116"/>
                  <a:pt x="9010125" y="2802159"/>
                  <a:pt x="9010125" y="2759345"/>
                </a:cubicBezTo>
                <a:lnTo>
                  <a:pt x="9010125" y="2134838"/>
                </a:lnTo>
                <a:cubicBezTo>
                  <a:pt x="9010125" y="2092023"/>
                  <a:pt x="9045558" y="2058067"/>
                  <a:pt x="9086896" y="2058067"/>
                </a:cubicBezTo>
                <a:close/>
                <a:moveTo>
                  <a:pt x="7443357" y="2058067"/>
                </a:moveTo>
                <a:cubicBezTo>
                  <a:pt x="7484696" y="2058067"/>
                  <a:pt x="7518653" y="2092023"/>
                  <a:pt x="7518653" y="2134838"/>
                </a:cubicBezTo>
                <a:lnTo>
                  <a:pt x="7518653" y="2551176"/>
                </a:lnTo>
                <a:cubicBezTo>
                  <a:pt x="7518653" y="2642711"/>
                  <a:pt x="7571803" y="2694384"/>
                  <a:pt x="7661861" y="2694384"/>
                </a:cubicBezTo>
                <a:cubicBezTo>
                  <a:pt x="7712057" y="2694384"/>
                  <a:pt x="7760779" y="2688479"/>
                  <a:pt x="7806545" y="2676668"/>
                </a:cubicBezTo>
                <a:lnTo>
                  <a:pt x="7806545" y="2134838"/>
                </a:lnTo>
                <a:cubicBezTo>
                  <a:pt x="7806545" y="2092023"/>
                  <a:pt x="7839026" y="2058067"/>
                  <a:pt x="7881841" y="2058067"/>
                </a:cubicBezTo>
                <a:cubicBezTo>
                  <a:pt x="7924655" y="2058067"/>
                  <a:pt x="7958613" y="2092023"/>
                  <a:pt x="7958613" y="2134838"/>
                </a:cubicBezTo>
                <a:lnTo>
                  <a:pt x="7958613" y="2707672"/>
                </a:lnTo>
                <a:cubicBezTo>
                  <a:pt x="7958613" y="2749010"/>
                  <a:pt x="7932038" y="2784443"/>
                  <a:pt x="7893652" y="2797730"/>
                </a:cubicBezTo>
                <a:cubicBezTo>
                  <a:pt x="7821309" y="2822829"/>
                  <a:pt x="7743061" y="2836116"/>
                  <a:pt x="7661861" y="2836116"/>
                </a:cubicBezTo>
                <a:cubicBezTo>
                  <a:pt x="7576231" y="2836116"/>
                  <a:pt x="7499459" y="2811017"/>
                  <a:pt x="7444834" y="2756392"/>
                </a:cubicBezTo>
                <a:cubicBezTo>
                  <a:pt x="7391684" y="2703242"/>
                  <a:pt x="7366587" y="2626471"/>
                  <a:pt x="7366587" y="2539365"/>
                </a:cubicBezTo>
                <a:lnTo>
                  <a:pt x="7366587" y="2134838"/>
                </a:lnTo>
                <a:cubicBezTo>
                  <a:pt x="7366587" y="2092023"/>
                  <a:pt x="7400543" y="2058067"/>
                  <a:pt x="7443357" y="2058067"/>
                </a:cubicBezTo>
                <a:close/>
                <a:moveTo>
                  <a:pt x="6903481" y="2058067"/>
                </a:moveTo>
                <a:cubicBezTo>
                  <a:pt x="6993539" y="2058067"/>
                  <a:pt x="7071787" y="2087594"/>
                  <a:pt x="7127889" y="2143696"/>
                </a:cubicBezTo>
                <a:cubicBezTo>
                  <a:pt x="7183991" y="2199799"/>
                  <a:pt x="7213519" y="2278046"/>
                  <a:pt x="7213519" y="2368105"/>
                </a:cubicBezTo>
                <a:lnTo>
                  <a:pt x="7213519" y="2526077"/>
                </a:lnTo>
                <a:cubicBezTo>
                  <a:pt x="7213519" y="2616136"/>
                  <a:pt x="7183991" y="2694384"/>
                  <a:pt x="7127889" y="2750486"/>
                </a:cubicBezTo>
                <a:cubicBezTo>
                  <a:pt x="7071787" y="2806589"/>
                  <a:pt x="6993539" y="2836116"/>
                  <a:pt x="6903481" y="2836116"/>
                </a:cubicBezTo>
                <a:cubicBezTo>
                  <a:pt x="6813422" y="2836116"/>
                  <a:pt x="6735173" y="2806589"/>
                  <a:pt x="6679071" y="2750486"/>
                </a:cubicBezTo>
                <a:cubicBezTo>
                  <a:pt x="6622969" y="2694384"/>
                  <a:pt x="6593441" y="2616136"/>
                  <a:pt x="6593441" y="2526077"/>
                </a:cubicBezTo>
                <a:lnTo>
                  <a:pt x="6593441" y="2368105"/>
                </a:lnTo>
                <a:cubicBezTo>
                  <a:pt x="6593441" y="2278046"/>
                  <a:pt x="6622969" y="2199799"/>
                  <a:pt x="6679071" y="2143696"/>
                </a:cubicBezTo>
                <a:cubicBezTo>
                  <a:pt x="6735173" y="2087594"/>
                  <a:pt x="6813422" y="2058067"/>
                  <a:pt x="6903481" y="2058067"/>
                </a:cubicBezTo>
                <a:close/>
                <a:moveTo>
                  <a:pt x="5421343" y="2058067"/>
                </a:moveTo>
                <a:cubicBezTo>
                  <a:pt x="5586697" y="2058067"/>
                  <a:pt x="5676755" y="2177653"/>
                  <a:pt x="5676755" y="2309050"/>
                </a:cubicBezTo>
                <a:lnTo>
                  <a:pt x="5676755" y="2707672"/>
                </a:lnTo>
                <a:cubicBezTo>
                  <a:pt x="5676755" y="2749010"/>
                  <a:pt x="5650181" y="2784443"/>
                  <a:pt x="5611795" y="2797730"/>
                </a:cubicBezTo>
                <a:cubicBezTo>
                  <a:pt x="5539453" y="2822829"/>
                  <a:pt x="5455299" y="2836116"/>
                  <a:pt x="5372623" y="2836116"/>
                </a:cubicBezTo>
                <a:cubicBezTo>
                  <a:pt x="5282564" y="2836116"/>
                  <a:pt x="5211698" y="2813970"/>
                  <a:pt x="5161501" y="2771156"/>
                </a:cubicBezTo>
                <a:cubicBezTo>
                  <a:pt x="5111304" y="2728340"/>
                  <a:pt x="5084729" y="2667809"/>
                  <a:pt x="5084729" y="2595467"/>
                </a:cubicBezTo>
                <a:cubicBezTo>
                  <a:pt x="5084729" y="2523125"/>
                  <a:pt x="5111304" y="2467022"/>
                  <a:pt x="5161501" y="2425684"/>
                </a:cubicBezTo>
                <a:cubicBezTo>
                  <a:pt x="5211698" y="2382869"/>
                  <a:pt x="5282564" y="2360723"/>
                  <a:pt x="5372623" y="2360723"/>
                </a:cubicBezTo>
                <a:lnTo>
                  <a:pt x="5524689" y="2360723"/>
                </a:lnTo>
                <a:lnTo>
                  <a:pt x="5524689" y="2309050"/>
                </a:lnTo>
                <a:cubicBezTo>
                  <a:pt x="5524689" y="2247042"/>
                  <a:pt x="5478922" y="2198322"/>
                  <a:pt x="5402151" y="2198322"/>
                </a:cubicBezTo>
                <a:cubicBezTo>
                  <a:pt x="5332761" y="2198322"/>
                  <a:pt x="5294375" y="2207180"/>
                  <a:pt x="5242701" y="2238184"/>
                </a:cubicBezTo>
                <a:cubicBezTo>
                  <a:pt x="5230891" y="2245566"/>
                  <a:pt x="5214651" y="2251472"/>
                  <a:pt x="5201363" y="2251472"/>
                </a:cubicBezTo>
                <a:cubicBezTo>
                  <a:pt x="5161501" y="2251472"/>
                  <a:pt x="5129021" y="2221944"/>
                  <a:pt x="5129021" y="2185035"/>
                </a:cubicBezTo>
                <a:cubicBezTo>
                  <a:pt x="5129021" y="2158460"/>
                  <a:pt x="5140832" y="2131885"/>
                  <a:pt x="5165930" y="2117122"/>
                </a:cubicBezTo>
                <a:cubicBezTo>
                  <a:pt x="5245655" y="2071354"/>
                  <a:pt x="5315044" y="2058067"/>
                  <a:pt x="5421343" y="2058067"/>
                </a:cubicBezTo>
                <a:close/>
                <a:moveTo>
                  <a:pt x="3297269" y="2058067"/>
                </a:moveTo>
                <a:cubicBezTo>
                  <a:pt x="3462623" y="2058067"/>
                  <a:pt x="3552682" y="2177653"/>
                  <a:pt x="3552682" y="2309050"/>
                </a:cubicBezTo>
                <a:lnTo>
                  <a:pt x="3552682" y="2707672"/>
                </a:lnTo>
                <a:cubicBezTo>
                  <a:pt x="3552682" y="2749010"/>
                  <a:pt x="3526107" y="2784443"/>
                  <a:pt x="3487721" y="2797730"/>
                </a:cubicBezTo>
                <a:cubicBezTo>
                  <a:pt x="3415379" y="2822829"/>
                  <a:pt x="3331226" y="2836116"/>
                  <a:pt x="3248549" y="2836116"/>
                </a:cubicBezTo>
                <a:cubicBezTo>
                  <a:pt x="3158490" y="2836116"/>
                  <a:pt x="3087624" y="2813970"/>
                  <a:pt x="3037427" y="2771156"/>
                </a:cubicBezTo>
                <a:cubicBezTo>
                  <a:pt x="2987231" y="2728340"/>
                  <a:pt x="2960657" y="2667809"/>
                  <a:pt x="2960657" y="2595467"/>
                </a:cubicBezTo>
                <a:cubicBezTo>
                  <a:pt x="2960657" y="2523125"/>
                  <a:pt x="2987231" y="2467022"/>
                  <a:pt x="3037427" y="2425684"/>
                </a:cubicBezTo>
                <a:cubicBezTo>
                  <a:pt x="3087624" y="2382869"/>
                  <a:pt x="3158490" y="2360723"/>
                  <a:pt x="3248549" y="2360723"/>
                </a:cubicBezTo>
                <a:lnTo>
                  <a:pt x="3400616" y="2360723"/>
                </a:lnTo>
                <a:lnTo>
                  <a:pt x="3400616" y="2309050"/>
                </a:lnTo>
                <a:cubicBezTo>
                  <a:pt x="3400616" y="2247042"/>
                  <a:pt x="3354847" y="2198322"/>
                  <a:pt x="3278076" y="2198322"/>
                </a:cubicBezTo>
                <a:cubicBezTo>
                  <a:pt x="3208687" y="2198322"/>
                  <a:pt x="3170302" y="2207180"/>
                  <a:pt x="3118628" y="2238184"/>
                </a:cubicBezTo>
                <a:cubicBezTo>
                  <a:pt x="3106817" y="2245566"/>
                  <a:pt x="3090577" y="2251472"/>
                  <a:pt x="3077289" y="2251472"/>
                </a:cubicBezTo>
                <a:cubicBezTo>
                  <a:pt x="3037427" y="2251472"/>
                  <a:pt x="3004947" y="2221944"/>
                  <a:pt x="3004947" y="2185035"/>
                </a:cubicBezTo>
                <a:cubicBezTo>
                  <a:pt x="3004947" y="2158460"/>
                  <a:pt x="3016758" y="2131885"/>
                  <a:pt x="3041856" y="2117122"/>
                </a:cubicBezTo>
                <a:cubicBezTo>
                  <a:pt x="3121580" y="2071354"/>
                  <a:pt x="3190971" y="2058067"/>
                  <a:pt x="3297269" y="2058067"/>
                </a:cubicBezTo>
                <a:close/>
                <a:moveTo>
                  <a:pt x="2390108" y="1786413"/>
                </a:moveTo>
                <a:lnTo>
                  <a:pt x="2982134" y="1786413"/>
                </a:lnTo>
                <a:cubicBezTo>
                  <a:pt x="3024950" y="1786413"/>
                  <a:pt x="3058906" y="1818894"/>
                  <a:pt x="3058906" y="1861709"/>
                </a:cubicBezTo>
                <a:cubicBezTo>
                  <a:pt x="3058906" y="1903047"/>
                  <a:pt x="3024950" y="1935527"/>
                  <a:pt x="2982134" y="1935527"/>
                </a:cubicBezTo>
                <a:lnTo>
                  <a:pt x="2765107" y="1935527"/>
                </a:lnTo>
                <a:lnTo>
                  <a:pt x="2765107" y="2757868"/>
                </a:lnTo>
                <a:cubicBezTo>
                  <a:pt x="2765107" y="2800683"/>
                  <a:pt x="2729675" y="2836116"/>
                  <a:pt x="2686859" y="2836116"/>
                </a:cubicBezTo>
                <a:cubicBezTo>
                  <a:pt x="2644044" y="2836116"/>
                  <a:pt x="2608612" y="2800683"/>
                  <a:pt x="2608612" y="2757868"/>
                </a:cubicBezTo>
                <a:lnTo>
                  <a:pt x="2608612" y="1935527"/>
                </a:lnTo>
                <a:lnTo>
                  <a:pt x="2390108" y="1935527"/>
                </a:lnTo>
                <a:cubicBezTo>
                  <a:pt x="2347294" y="1935527"/>
                  <a:pt x="2314813" y="1903047"/>
                  <a:pt x="2314813" y="1861709"/>
                </a:cubicBezTo>
                <a:cubicBezTo>
                  <a:pt x="2314813" y="1818894"/>
                  <a:pt x="2347294" y="1786413"/>
                  <a:pt x="2390108" y="1786413"/>
                </a:cubicBezTo>
                <a:close/>
                <a:moveTo>
                  <a:pt x="10043730" y="1771650"/>
                </a:moveTo>
                <a:cubicBezTo>
                  <a:pt x="10085069" y="1771650"/>
                  <a:pt x="10119025" y="1805606"/>
                  <a:pt x="10119025" y="1848421"/>
                </a:cubicBezTo>
                <a:lnTo>
                  <a:pt x="10119025" y="2433066"/>
                </a:lnTo>
                <a:cubicBezTo>
                  <a:pt x="10119025" y="2474404"/>
                  <a:pt x="10085069" y="2508361"/>
                  <a:pt x="10043730" y="2508361"/>
                </a:cubicBezTo>
                <a:cubicBezTo>
                  <a:pt x="10000915" y="2508361"/>
                  <a:pt x="9966959" y="2474404"/>
                  <a:pt x="9966959" y="2433066"/>
                </a:cubicBezTo>
                <a:lnTo>
                  <a:pt x="9966959" y="1848421"/>
                </a:lnTo>
                <a:cubicBezTo>
                  <a:pt x="9966959" y="1805606"/>
                  <a:pt x="10000915" y="1771650"/>
                  <a:pt x="10043730" y="1771650"/>
                </a:cubicBezTo>
                <a:close/>
                <a:moveTo>
                  <a:pt x="9439988" y="1771650"/>
                </a:moveTo>
                <a:cubicBezTo>
                  <a:pt x="9481326" y="1771650"/>
                  <a:pt x="9515283" y="1805606"/>
                  <a:pt x="9515283" y="1848421"/>
                </a:cubicBezTo>
                <a:lnTo>
                  <a:pt x="9515283" y="2072830"/>
                </a:lnTo>
                <a:lnTo>
                  <a:pt x="9658492" y="2072830"/>
                </a:lnTo>
                <a:cubicBezTo>
                  <a:pt x="9701307" y="2072830"/>
                  <a:pt x="9735263" y="2103834"/>
                  <a:pt x="9735263" y="2145173"/>
                </a:cubicBezTo>
                <a:cubicBezTo>
                  <a:pt x="9735263" y="2189463"/>
                  <a:pt x="9702783" y="2218991"/>
                  <a:pt x="9658492" y="2218991"/>
                </a:cubicBezTo>
                <a:lnTo>
                  <a:pt x="9515283" y="2218991"/>
                </a:lnTo>
                <a:lnTo>
                  <a:pt x="9515283" y="2604325"/>
                </a:lnTo>
                <a:cubicBezTo>
                  <a:pt x="9515283" y="2660427"/>
                  <a:pt x="9544811" y="2695860"/>
                  <a:pt x="9583196" y="2695860"/>
                </a:cubicBezTo>
                <a:cubicBezTo>
                  <a:pt x="9626011" y="2695860"/>
                  <a:pt x="9633393" y="2684050"/>
                  <a:pt x="9661444" y="2684050"/>
                </a:cubicBezTo>
                <a:cubicBezTo>
                  <a:pt x="9698353" y="2684050"/>
                  <a:pt x="9735263" y="2710624"/>
                  <a:pt x="9735263" y="2754916"/>
                </a:cubicBezTo>
                <a:cubicBezTo>
                  <a:pt x="9735263" y="2791825"/>
                  <a:pt x="9707212" y="2819876"/>
                  <a:pt x="9670303" y="2827258"/>
                </a:cubicBezTo>
                <a:cubicBezTo>
                  <a:pt x="9640775" y="2833163"/>
                  <a:pt x="9612724" y="2836116"/>
                  <a:pt x="9583196" y="2836116"/>
                </a:cubicBezTo>
                <a:cubicBezTo>
                  <a:pt x="9462134" y="2836116"/>
                  <a:pt x="9363217" y="2741628"/>
                  <a:pt x="9363217" y="2605802"/>
                </a:cubicBezTo>
                <a:lnTo>
                  <a:pt x="9363217" y="1848421"/>
                </a:lnTo>
                <a:cubicBezTo>
                  <a:pt x="9363217" y="1805606"/>
                  <a:pt x="9397173" y="1771650"/>
                  <a:pt x="9439988" y="1771650"/>
                </a:cubicBezTo>
                <a:close/>
                <a:moveTo>
                  <a:pt x="9086896" y="1771650"/>
                </a:moveTo>
                <a:cubicBezTo>
                  <a:pt x="9134141" y="1771650"/>
                  <a:pt x="9172526" y="1810035"/>
                  <a:pt x="9172526" y="1857280"/>
                </a:cubicBezTo>
                <a:cubicBezTo>
                  <a:pt x="9172526" y="1904524"/>
                  <a:pt x="9134141" y="1942909"/>
                  <a:pt x="9086896" y="1942909"/>
                </a:cubicBezTo>
                <a:cubicBezTo>
                  <a:pt x="9039652" y="1942909"/>
                  <a:pt x="9001267" y="1904524"/>
                  <a:pt x="9001267" y="1857280"/>
                </a:cubicBezTo>
                <a:cubicBezTo>
                  <a:pt x="9001267" y="1810035"/>
                  <a:pt x="9039652" y="1771650"/>
                  <a:pt x="9086896" y="1771650"/>
                </a:cubicBezTo>
                <a:close/>
                <a:moveTo>
                  <a:pt x="8220787" y="1771650"/>
                </a:moveTo>
                <a:cubicBezTo>
                  <a:pt x="8262127" y="1771650"/>
                  <a:pt x="8296083" y="1805606"/>
                  <a:pt x="8296083" y="1848421"/>
                </a:cubicBezTo>
                <a:lnTo>
                  <a:pt x="8296083" y="2072830"/>
                </a:lnTo>
                <a:lnTo>
                  <a:pt x="8439292" y="2072830"/>
                </a:lnTo>
                <a:cubicBezTo>
                  <a:pt x="8482107" y="2072830"/>
                  <a:pt x="8516063" y="2103834"/>
                  <a:pt x="8516063" y="2145173"/>
                </a:cubicBezTo>
                <a:cubicBezTo>
                  <a:pt x="8516063" y="2189463"/>
                  <a:pt x="8483583" y="2218991"/>
                  <a:pt x="8439292" y="2218991"/>
                </a:cubicBezTo>
                <a:lnTo>
                  <a:pt x="8296083" y="2218991"/>
                </a:lnTo>
                <a:lnTo>
                  <a:pt x="8296083" y="2604325"/>
                </a:lnTo>
                <a:cubicBezTo>
                  <a:pt x="8296083" y="2660427"/>
                  <a:pt x="8325610" y="2695860"/>
                  <a:pt x="8363996" y="2695860"/>
                </a:cubicBezTo>
                <a:cubicBezTo>
                  <a:pt x="8406811" y="2695860"/>
                  <a:pt x="8414193" y="2684050"/>
                  <a:pt x="8442244" y="2684050"/>
                </a:cubicBezTo>
                <a:cubicBezTo>
                  <a:pt x="8479153" y="2684050"/>
                  <a:pt x="8516063" y="2710624"/>
                  <a:pt x="8516063" y="2754916"/>
                </a:cubicBezTo>
                <a:cubicBezTo>
                  <a:pt x="8516063" y="2791825"/>
                  <a:pt x="8488012" y="2819876"/>
                  <a:pt x="8451103" y="2827258"/>
                </a:cubicBezTo>
                <a:cubicBezTo>
                  <a:pt x="8421575" y="2833163"/>
                  <a:pt x="8393524" y="2836116"/>
                  <a:pt x="8363996" y="2836116"/>
                </a:cubicBezTo>
                <a:cubicBezTo>
                  <a:pt x="8242933" y="2836116"/>
                  <a:pt x="8144017" y="2741628"/>
                  <a:pt x="8144017" y="2605802"/>
                </a:cubicBezTo>
                <a:lnTo>
                  <a:pt x="8144017" y="1848421"/>
                </a:lnTo>
                <a:cubicBezTo>
                  <a:pt x="8144017" y="1805606"/>
                  <a:pt x="8177973" y="1771650"/>
                  <a:pt x="8220787" y="1771650"/>
                </a:cubicBezTo>
                <a:close/>
                <a:moveTo>
                  <a:pt x="5934788" y="1771650"/>
                </a:moveTo>
                <a:cubicBezTo>
                  <a:pt x="5976127" y="1771650"/>
                  <a:pt x="6010083" y="1805606"/>
                  <a:pt x="6010083" y="1848421"/>
                </a:cubicBezTo>
                <a:lnTo>
                  <a:pt x="6010083" y="2096452"/>
                </a:lnTo>
                <a:cubicBezTo>
                  <a:pt x="6055851" y="2075783"/>
                  <a:pt x="6114905" y="2058067"/>
                  <a:pt x="6163626" y="2058067"/>
                </a:cubicBezTo>
                <a:cubicBezTo>
                  <a:pt x="6250733" y="2058067"/>
                  <a:pt x="6315693" y="2083165"/>
                  <a:pt x="6368843" y="2137791"/>
                </a:cubicBezTo>
                <a:cubicBezTo>
                  <a:pt x="6421991" y="2190940"/>
                  <a:pt x="6450043" y="2267712"/>
                  <a:pt x="6450043" y="2353342"/>
                </a:cubicBezTo>
                <a:lnTo>
                  <a:pt x="6450043" y="2539365"/>
                </a:lnTo>
                <a:cubicBezTo>
                  <a:pt x="6450043" y="2626471"/>
                  <a:pt x="6420515" y="2700290"/>
                  <a:pt x="6367366" y="2753439"/>
                </a:cubicBezTo>
                <a:cubicBezTo>
                  <a:pt x="6314217" y="2808065"/>
                  <a:pt x="6240398" y="2836116"/>
                  <a:pt x="6153292" y="2836116"/>
                </a:cubicBezTo>
                <a:cubicBezTo>
                  <a:pt x="6073567" y="2836116"/>
                  <a:pt x="5996796" y="2822829"/>
                  <a:pt x="5922977" y="2797730"/>
                </a:cubicBezTo>
                <a:cubicBezTo>
                  <a:pt x="5884591" y="2784443"/>
                  <a:pt x="5858017" y="2749010"/>
                  <a:pt x="5858017" y="2707672"/>
                </a:cubicBezTo>
                <a:lnTo>
                  <a:pt x="5858017" y="1848421"/>
                </a:lnTo>
                <a:cubicBezTo>
                  <a:pt x="5858017" y="1805606"/>
                  <a:pt x="5891973" y="1771650"/>
                  <a:pt x="5934788" y="1771650"/>
                </a:cubicBezTo>
                <a:close/>
                <a:moveTo>
                  <a:pt x="4170521" y="1771650"/>
                </a:moveTo>
                <a:cubicBezTo>
                  <a:pt x="4211859" y="1771650"/>
                  <a:pt x="4245816" y="1805606"/>
                  <a:pt x="4245816" y="1848421"/>
                </a:cubicBezTo>
                <a:lnTo>
                  <a:pt x="4245816" y="2322338"/>
                </a:lnTo>
                <a:lnTo>
                  <a:pt x="4508611" y="2078736"/>
                </a:lnTo>
                <a:cubicBezTo>
                  <a:pt x="4523375" y="2063972"/>
                  <a:pt x="4542567" y="2058067"/>
                  <a:pt x="4561761" y="2058067"/>
                </a:cubicBezTo>
                <a:cubicBezTo>
                  <a:pt x="4601623" y="2058067"/>
                  <a:pt x="4635579" y="2092023"/>
                  <a:pt x="4635579" y="2134838"/>
                </a:cubicBezTo>
                <a:cubicBezTo>
                  <a:pt x="4635579" y="2155507"/>
                  <a:pt x="4626721" y="2174700"/>
                  <a:pt x="4610481" y="2189463"/>
                </a:cubicBezTo>
                <a:lnTo>
                  <a:pt x="4358021" y="2413873"/>
                </a:lnTo>
                <a:lnTo>
                  <a:pt x="4626721" y="2709148"/>
                </a:lnTo>
                <a:cubicBezTo>
                  <a:pt x="4640008" y="2722435"/>
                  <a:pt x="4644437" y="2741628"/>
                  <a:pt x="4644437" y="2759345"/>
                </a:cubicBezTo>
                <a:cubicBezTo>
                  <a:pt x="4644437" y="2797730"/>
                  <a:pt x="4613434" y="2836116"/>
                  <a:pt x="4570619" y="2836116"/>
                </a:cubicBezTo>
                <a:cubicBezTo>
                  <a:pt x="4548473" y="2836116"/>
                  <a:pt x="4526327" y="2827258"/>
                  <a:pt x="4511564" y="2809541"/>
                </a:cubicBezTo>
                <a:lnTo>
                  <a:pt x="4245816" y="2503932"/>
                </a:lnTo>
                <a:lnTo>
                  <a:pt x="4245816" y="2759345"/>
                </a:lnTo>
                <a:cubicBezTo>
                  <a:pt x="4245816" y="2802159"/>
                  <a:pt x="4211859" y="2836116"/>
                  <a:pt x="4170521" y="2836116"/>
                </a:cubicBezTo>
                <a:cubicBezTo>
                  <a:pt x="4127706" y="2836116"/>
                  <a:pt x="4093749" y="2802159"/>
                  <a:pt x="4093749" y="2759345"/>
                </a:cubicBezTo>
                <a:lnTo>
                  <a:pt x="4093749" y="1848421"/>
                </a:lnTo>
                <a:cubicBezTo>
                  <a:pt x="4093749" y="1805606"/>
                  <a:pt x="4127706" y="1771650"/>
                  <a:pt x="4170521" y="1771650"/>
                </a:cubicBezTo>
                <a:close/>
                <a:moveTo>
                  <a:pt x="3818096" y="1771650"/>
                </a:moveTo>
                <a:cubicBezTo>
                  <a:pt x="3859434" y="1771650"/>
                  <a:pt x="3893391" y="1805606"/>
                  <a:pt x="3893391" y="1848421"/>
                </a:cubicBezTo>
                <a:lnTo>
                  <a:pt x="3893391" y="2759345"/>
                </a:lnTo>
                <a:cubicBezTo>
                  <a:pt x="3893391" y="2802159"/>
                  <a:pt x="3859434" y="2836116"/>
                  <a:pt x="3818096" y="2836116"/>
                </a:cubicBezTo>
                <a:cubicBezTo>
                  <a:pt x="3775281" y="2836116"/>
                  <a:pt x="3741324" y="2802159"/>
                  <a:pt x="3741324" y="2759345"/>
                </a:cubicBezTo>
                <a:lnTo>
                  <a:pt x="3741324" y="1848421"/>
                </a:lnTo>
                <a:cubicBezTo>
                  <a:pt x="3741324" y="1805606"/>
                  <a:pt x="3775281" y="1771650"/>
                  <a:pt x="3818096" y="1771650"/>
                </a:cubicBezTo>
                <a:close/>
                <a:moveTo>
                  <a:pt x="12600669" y="872537"/>
                </a:moveTo>
                <a:cubicBezTo>
                  <a:pt x="12652342" y="872537"/>
                  <a:pt x="12695156" y="915352"/>
                  <a:pt x="12695156" y="968502"/>
                </a:cubicBezTo>
                <a:cubicBezTo>
                  <a:pt x="12695156" y="1021651"/>
                  <a:pt x="12652342" y="1064466"/>
                  <a:pt x="12600669" y="1064466"/>
                </a:cubicBezTo>
                <a:cubicBezTo>
                  <a:pt x="12547519" y="1064466"/>
                  <a:pt x="12504704" y="1021651"/>
                  <a:pt x="12504704" y="968502"/>
                </a:cubicBezTo>
                <a:cubicBezTo>
                  <a:pt x="12504704" y="915352"/>
                  <a:pt x="12547519" y="872537"/>
                  <a:pt x="12600669" y="872537"/>
                </a:cubicBezTo>
                <a:close/>
                <a:moveTo>
                  <a:pt x="4201049" y="729329"/>
                </a:moveTo>
                <a:cubicBezTo>
                  <a:pt x="4072605" y="729329"/>
                  <a:pt x="4065222" y="798719"/>
                  <a:pt x="4065222" y="823817"/>
                </a:cubicBezTo>
                <a:cubicBezTo>
                  <a:pt x="4065222" y="850392"/>
                  <a:pt x="4072605" y="924210"/>
                  <a:pt x="4201049" y="924210"/>
                </a:cubicBezTo>
                <a:cubicBezTo>
                  <a:pt x="4251245" y="924210"/>
                  <a:pt x="4305872" y="916829"/>
                  <a:pt x="4353115" y="905017"/>
                </a:cubicBezTo>
                <a:lnTo>
                  <a:pt x="4353115" y="729329"/>
                </a:lnTo>
                <a:close/>
                <a:moveTo>
                  <a:pt x="11304031" y="426672"/>
                </a:moveTo>
                <a:cubicBezTo>
                  <a:pt x="11203637" y="426672"/>
                  <a:pt x="11146058" y="484251"/>
                  <a:pt x="11146058" y="584644"/>
                </a:cubicBezTo>
                <a:lnTo>
                  <a:pt x="11146058" y="767715"/>
                </a:lnTo>
                <a:cubicBezTo>
                  <a:pt x="11146058" y="866632"/>
                  <a:pt x="11203637" y="924210"/>
                  <a:pt x="11304031" y="924210"/>
                </a:cubicBezTo>
                <a:cubicBezTo>
                  <a:pt x="11404425" y="924210"/>
                  <a:pt x="11462003" y="866632"/>
                  <a:pt x="11462003" y="767715"/>
                </a:cubicBezTo>
                <a:lnTo>
                  <a:pt x="11462003" y="584644"/>
                </a:lnTo>
                <a:cubicBezTo>
                  <a:pt x="11462003" y="491632"/>
                  <a:pt x="11401471" y="426672"/>
                  <a:pt x="11304031" y="426672"/>
                </a:cubicBezTo>
                <a:close/>
                <a:moveTo>
                  <a:pt x="9503806" y="426672"/>
                </a:moveTo>
                <a:cubicBezTo>
                  <a:pt x="9403412" y="426672"/>
                  <a:pt x="9345834" y="484251"/>
                  <a:pt x="9345834" y="584644"/>
                </a:cubicBezTo>
                <a:lnTo>
                  <a:pt x="9345834" y="767715"/>
                </a:lnTo>
                <a:cubicBezTo>
                  <a:pt x="9345834" y="866632"/>
                  <a:pt x="9403412" y="924210"/>
                  <a:pt x="9503806" y="924210"/>
                </a:cubicBezTo>
                <a:cubicBezTo>
                  <a:pt x="9604199" y="924210"/>
                  <a:pt x="9661778" y="866632"/>
                  <a:pt x="9661778" y="767715"/>
                </a:cubicBezTo>
                <a:lnTo>
                  <a:pt x="9661778" y="584644"/>
                </a:lnTo>
                <a:cubicBezTo>
                  <a:pt x="9661778" y="491632"/>
                  <a:pt x="9601246" y="426672"/>
                  <a:pt x="9503806" y="426672"/>
                </a:cubicBezTo>
                <a:close/>
                <a:moveTo>
                  <a:pt x="7907891" y="426672"/>
                </a:moveTo>
                <a:cubicBezTo>
                  <a:pt x="7814881" y="426672"/>
                  <a:pt x="7764683" y="482774"/>
                  <a:pt x="7764683" y="606790"/>
                </a:cubicBezTo>
                <a:lnTo>
                  <a:pt x="8052577" y="606790"/>
                </a:lnTo>
                <a:cubicBezTo>
                  <a:pt x="8052577" y="484251"/>
                  <a:pt x="8002380" y="426672"/>
                  <a:pt x="7907891" y="426672"/>
                </a:cubicBezTo>
                <a:close/>
                <a:moveTo>
                  <a:pt x="7155417" y="426672"/>
                </a:moveTo>
                <a:cubicBezTo>
                  <a:pt x="7065358" y="426672"/>
                  <a:pt x="7012208" y="479821"/>
                  <a:pt x="7012208" y="569880"/>
                </a:cubicBezTo>
                <a:lnTo>
                  <a:pt x="7012208" y="781002"/>
                </a:lnTo>
                <a:cubicBezTo>
                  <a:pt x="7012208" y="872537"/>
                  <a:pt x="7065358" y="924210"/>
                  <a:pt x="7155417" y="924210"/>
                </a:cubicBezTo>
                <a:cubicBezTo>
                  <a:pt x="7208567" y="924210"/>
                  <a:pt x="7260239" y="905017"/>
                  <a:pt x="7300101" y="871061"/>
                </a:cubicBezTo>
                <a:lnTo>
                  <a:pt x="7300101" y="445865"/>
                </a:lnTo>
                <a:cubicBezTo>
                  <a:pt x="7254334" y="434054"/>
                  <a:pt x="7205613" y="426672"/>
                  <a:pt x="7155417" y="426672"/>
                </a:cubicBezTo>
                <a:close/>
                <a:moveTo>
                  <a:pt x="5659991" y="426672"/>
                </a:moveTo>
                <a:cubicBezTo>
                  <a:pt x="5566980" y="426672"/>
                  <a:pt x="5516783" y="482774"/>
                  <a:pt x="5516783" y="606790"/>
                </a:cubicBezTo>
                <a:lnTo>
                  <a:pt x="5804677" y="606790"/>
                </a:lnTo>
                <a:cubicBezTo>
                  <a:pt x="5804677" y="484251"/>
                  <a:pt x="5754480" y="426672"/>
                  <a:pt x="5659991" y="426672"/>
                </a:cubicBezTo>
                <a:close/>
                <a:moveTo>
                  <a:pt x="12600669" y="286416"/>
                </a:moveTo>
                <a:cubicBezTo>
                  <a:pt x="12652342" y="286416"/>
                  <a:pt x="12695156" y="329231"/>
                  <a:pt x="12695156" y="382381"/>
                </a:cubicBezTo>
                <a:cubicBezTo>
                  <a:pt x="12695156" y="434054"/>
                  <a:pt x="12652342" y="476869"/>
                  <a:pt x="12600669" y="476869"/>
                </a:cubicBezTo>
                <a:cubicBezTo>
                  <a:pt x="12547519" y="476869"/>
                  <a:pt x="12504704" y="434054"/>
                  <a:pt x="12504704" y="382381"/>
                </a:cubicBezTo>
                <a:cubicBezTo>
                  <a:pt x="12504704" y="329231"/>
                  <a:pt x="12547519" y="286416"/>
                  <a:pt x="12600669" y="286416"/>
                </a:cubicBezTo>
                <a:close/>
                <a:moveTo>
                  <a:pt x="11843907" y="286416"/>
                </a:moveTo>
                <a:cubicBezTo>
                  <a:pt x="11885247" y="286416"/>
                  <a:pt x="11919203" y="320373"/>
                  <a:pt x="11919203" y="363188"/>
                </a:cubicBezTo>
                <a:lnTo>
                  <a:pt x="11919203" y="779526"/>
                </a:lnTo>
                <a:cubicBezTo>
                  <a:pt x="11919203" y="871061"/>
                  <a:pt x="11972352" y="922734"/>
                  <a:pt x="12062411" y="922734"/>
                </a:cubicBezTo>
                <a:cubicBezTo>
                  <a:pt x="12112608" y="922734"/>
                  <a:pt x="12161329" y="916829"/>
                  <a:pt x="12207096" y="905017"/>
                </a:cubicBezTo>
                <a:lnTo>
                  <a:pt x="12207096" y="363188"/>
                </a:lnTo>
                <a:cubicBezTo>
                  <a:pt x="12207096" y="320373"/>
                  <a:pt x="12239576" y="286416"/>
                  <a:pt x="12282391" y="286416"/>
                </a:cubicBezTo>
                <a:cubicBezTo>
                  <a:pt x="12325206" y="286416"/>
                  <a:pt x="12359163" y="320373"/>
                  <a:pt x="12359163" y="363188"/>
                </a:cubicBezTo>
                <a:lnTo>
                  <a:pt x="12359163" y="936021"/>
                </a:lnTo>
                <a:cubicBezTo>
                  <a:pt x="12359163" y="977360"/>
                  <a:pt x="12332588" y="1012793"/>
                  <a:pt x="12294202" y="1026080"/>
                </a:cubicBezTo>
                <a:cubicBezTo>
                  <a:pt x="12221860" y="1051179"/>
                  <a:pt x="12143612" y="1064466"/>
                  <a:pt x="12062411" y="1064466"/>
                </a:cubicBezTo>
                <a:cubicBezTo>
                  <a:pt x="11976782" y="1064466"/>
                  <a:pt x="11900010" y="1039368"/>
                  <a:pt x="11845384" y="984742"/>
                </a:cubicBezTo>
                <a:cubicBezTo>
                  <a:pt x="11792235" y="931592"/>
                  <a:pt x="11767136" y="854821"/>
                  <a:pt x="11767136" y="767715"/>
                </a:cubicBezTo>
                <a:lnTo>
                  <a:pt x="11767136" y="363188"/>
                </a:lnTo>
                <a:cubicBezTo>
                  <a:pt x="11767136" y="320373"/>
                  <a:pt x="11801092" y="286416"/>
                  <a:pt x="11843907" y="286416"/>
                </a:cubicBezTo>
                <a:close/>
                <a:moveTo>
                  <a:pt x="11304031" y="286416"/>
                </a:moveTo>
                <a:cubicBezTo>
                  <a:pt x="11394089" y="286416"/>
                  <a:pt x="11472338" y="315944"/>
                  <a:pt x="11528439" y="372046"/>
                </a:cubicBezTo>
                <a:cubicBezTo>
                  <a:pt x="11584542" y="428148"/>
                  <a:pt x="11614069" y="506396"/>
                  <a:pt x="11614069" y="596455"/>
                </a:cubicBezTo>
                <a:lnTo>
                  <a:pt x="11614069" y="754427"/>
                </a:lnTo>
                <a:cubicBezTo>
                  <a:pt x="11614069" y="844486"/>
                  <a:pt x="11584542" y="922734"/>
                  <a:pt x="11528439" y="978836"/>
                </a:cubicBezTo>
                <a:cubicBezTo>
                  <a:pt x="11472338" y="1034939"/>
                  <a:pt x="11394089" y="1064466"/>
                  <a:pt x="11304031" y="1064466"/>
                </a:cubicBezTo>
                <a:cubicBezTo>
                  <a:pt x="11213972" y="1064466"/>
                  <a:pt x="11135724" y="1034939"/>
                  <a:pt x="11079621" y="978836"/>
                </a:cubicBezTo>
                <a:cubicBezTo>
                  <a:pt x="11023519" y="922734"/>
                  <a:pt x="10993992" y="844486"/>
                  <a:pt x="10993992" y="754427"/>
                </a:cubicBezTo>
                <a:lnTo>
                  <a:pt x="10993992" y="596455"/>
                </a:lnTo>
                <a:cubicBezTo>
                  <a:pt x="10993992" y="506396"/>
                  <a:pt x="11023519" y="428148"/>
                  <a:pt x="11079621" y="372046"/>
                </a:cubicBezTo>
                <a:cubicBezTo>
                  <a:pt x="11135724" y="315944"/>
                  <a:pt x="11213972" y="286416"/>
                  <a:pt x="11304031" y="286416"/>
                </a:cubicBezTo>
                <a:close/>
                <a:moveTo>
                  <a:pt x="10357579" y="286416"/>
                </a:moveTo>
                <a:cubicBezTo>
                  <a:pt x="10388583" y="286416"/>
                  <a:pt x="10416634" y="305609"/>
                  <a:pt x="10426968" y="335137"/>
                </a:cubicBezTo>
                <a:lnTo>
                  <a:pt x="10604134" y="820864"/>
                </a:lnTo>
                <a:lnTo>
                  <a:pt x="10756200" y="338090"/>
                </a:lnTo>
                <a:cubicBezTo>
                  <a:pt x="10766535" y="307085"/>
                  <a:pt x="10796062" y="286416"/>
                  <a:pt x="10827066" y="286416"/>
                </a:cubicBezTo>
                <a:cubicBezTo>
                  <a:pt x="10866928" y="286416"/>
                  <a:pt x="10905314" y="318897"/>
                  <a:pt x="10905314" y="363188"/>
                </a:cubicBezTo>
                <a:cubicBezTo>
                  <a:pt x="10905314" y="370570"/>
                  <a:pt x="10903838" y="379428"/>
                  <a:pt x="10900885" y="386810"/>
                </a:cubicBezTo>
                <a:lnTo>
                  <a:pt x="10636613" y="1176670"/>
                </a:lnTo>
                <a:cubicBezTo>
                  <a:pt x="10596752" y="1297733"/>
                  <a:pt x="10493406" y="1378934"/>
                  <a:pt x="10353149" y="1378934"/>
                </a:cubicBezTo>
                <a:cubicBezTo>
                  <a:pt x="10313288" y="1378934"/>
                  <a:pt x="10277855" y="1350883"/>
                  <a:pt x="10277855" y="1306592"/>
                </a:cubicBezTo>
                <a:cubicBezTo>
                  <a:pt x="10277855" y="1268206"/>
                  <a:pt x="10310335" y="1237202"/>
                  <a:pt x="10350197" y="1235726"/>
                </a:cubicBezTo>
                <a:cubicBezTo>
                  <a:pt x="10415157" y="1232773"/>
                  <a:pt x="10471260" y="1206198"/>
                  <a:pt x="10491929" y="1141238"/>
                </a:cubicBezTo>
                <a:lnTo>
                  <a:pt x="10528839" y="1020175"/>
                </a:lnTo>
                <a:lnTo>
                  <a:pt x="10285237" y="389762"/>
                </a:lnTo>
                <a:cubicBezTo>
                  <a:pt x="10282284" y="380904"/>
                  <a:pt x="10279331" y="370570"/>
                  <a:pt x="10279331" y="361711"/>
                </a:cubicBezTo>
                <a:cubicBezTo>
                  <a:pt x="10279331" y="323326"/>
                  <a:pt x="10314764" y="286416"/>
                  <a:pt x="10357579" y="286416"/>
                </a:cubicBezTo>
                <a:close/>
                <a:moveTo>
                  <a:pt x="9503806" y="286416"/>
                </a:moveTo>
                <a:cubicBezTo>
                  <a:pt x="9593864" y="286416"/>
                  <a:pt x="9672112" y="315944"/>
                  <a:pt x="9728214" y="372046"/>
                </a:cubicBezTo>
                <a:cubicBezTo>
                  <a:pt x="9784317" y="428148"/>
                  <a:pt x="9813844" y="506396"/>
                  <a:pt x="9813844" y="596455"/>
                </a:cubicBezTo>
                <a:lnTo>
                  <a:pt x="9813844" y="754427"/>
                </a:lnTo>
                <a:cubicBezTo>
                  <a:pt x="9813844" y="844486"/>
                  <a:pt x="9784317" y="922734"/>
                  <a:pt x="9728214" y="978836"/>
                </a:cubicBezTo>
                <a:cubicBezTo>
                  <a:pt x="9672112" y="1034939"/>
                  <a:pt x="9593864" y="1064466"/>
                  <a:pt x="9503806" y="1064466"/>
                </a:cubicBezTo>
                <a:cubicBezTo>
                  <a:pt x="9413747" y="1064466"/>
                  <a:pt x="9335499" y="1034939"/>
                  <a:pt x="9279397" y="978836"/>
                </a:cubicBezTo>
                <a:cubicBezTo>
                  <a:pt x="9223294" y="922734"/>
                  <a:pt x="9193767" y="844486"/>
                  <a:pt x="9193767" y="754427"/>
                </a:cubicBezTo>
                <a:lnTo>
                  <a:pt x="9193767" y="596455"/>
                </a:lnTo>
                <a:cubicBezTo>
                  <a:pt x="9193767" y="506396"/>
                  <a:pt x="9223294" y="428148"/>
                  <a:pt x="9279397" y="372046"/>
                </a:cubicBezTo>
                <a:cubicBezTo>
                  <a:pt x="9335499" y="315944"/>
                  <a:pt x="9413747" y="286416"/>
                  <a:pt x="9503806" y="286416"/>
                </a:cubicBezTo>
                <a:close/>
                <a:moveTo>
                  <a:pt x="7907891" y="286416"/>
                </a:moveTo>
                <a:cubicBezTo>
                  <a:pt x="7994998" y="286416"/>
                  <a:pt x="8068817" y="314467"/>
                  <a:pt x="8121967" y="369093"/>
                </a:cubicBezTo>
                <a:cubicBezTo>
                  <a:pt x="8175115" y="422243"/>
                  <a:pt x="8204643" y="496062"/>
                  <a:pt x="8204643" y="581691"/>
                </a:cubicBezTo>
                <a:lnTo>
                  <a:pt x="8204643" y="651081"/>
                </a:lnTo>
                <a:cubicBezTo>
                  <a:pt x="8204643" y="704231"/>
                  <a:pt x="8161829" y="747045"/>
                  <a:pt x="8108679" y="747045"/>
                </a:cubicBezTo>
                <a:lnTo>
                  <a:pt x="7764683" y="747045"/>
                </a:lnTo>
                <a:cubicBezTo>
                  <a:pt x="7764683" y="807577"/>
                  <a:pt x="7775019" y="847439"/>
                  <a:pt x="7794211" y="874014"/>
                </a:cubicBezTo>
                <a:cubicBezTo>
                  <a:pt x="7819309" y="906494"/>
                  <a:pt x="7857695" y="924210"/>
                  <a:pt x="7907891" y="924210"/>
                </a:cubicBezTo>
                <a:cubicBezTo>
                  <a:pt x="7963994" y="924210"/>
                  <a:pt x="8017143" y="907970"/>
                  <a:pt x="8067340" y="885825"/>
                </a:cubicBezTo>
                <a:cubicBezTo>
                  <a:pt x="8077675" y="881396"/>
                  <a:pt x="8088009" y="878443"/>
                  <a:pt x="8098344" y="878443"/>
                </a:cubicBezTo>
                <a:cubicBezTo>
                  <a:pt x="8135253" y="878443"/>
                  <a:pt x="8170687" y="909447"/>
                  <a:pt x="8170687" y="947832"/>
                </a:cubicBezTo>
                <a:cubicBezTo>
                  <a:pt x="8170687" y="975883"/>
                  <a:pt x="8158875" y="1000982"/>
                  <a:pt x="8132301" y="1014269"/>
                </a:cubicBezTo>
                <a:cubicBezTo>
                  <a:pt x="8061435" y="1048226"/>
                  <a:pt x="7986140" y="1064466"/>
                  <a:pt x="7907891" y="1064466"/>
                </a:cubicBezTo>
                <a:cubicBezTo>
                  <a:pt x="7822262" y="1064466"/>
                  <a:pt x="7748443" y="1036415"/>
                  <a:pt x="7693817" y="981789"/>
                </a:cubicBezTo>
                <a:cubicBezTo>
                  <a:pt x="7640668" y="928639"/>
                  <a:pt x="7612617" y="854821"/>
                  <a:pt x="7612617" y="767715"/>
                </a:cubicBezTo>
                <a:lnTo>
                  <a:pt x="7612617" y="581691"/>
                </a:lnTo>
                <a:cubicBezTo>
                  <a:pt x="7612617" y="496062"/>
                  <a:pt x="7640668" y="422243"/>
                  <a:pt x="7693817" y="369093"/>
                </a:cubicBezTo>
                <a:cubicBezTo>
                  <a:pt x="7748443" y="314467"/>
                  <a:pt x="7822262" y="286416"/>
                  <a:pt x="7907891" y="286416"/>
                </a:cubicBezTo>
                <a:close/>
                <a:moveTo>
                  <a:pt x="7155417" y="286416"/>
                </a:moveTo>
                <a:cubicBezTo>
                  <a:pt x="7236617" y="286416"/>
                  <a:pt x="7313389" y="299704"/>
                  <a:pt x="7387207" y="324802"/>
                </a:cubicBezTo>
                <a:cubicBezTo>
                  <a:pt x="7425593" y="338090"/>
                  <a:pt x="7452169" y="373522"/>
                  <a:pt x="7452169" y="414861"/>
                </a:cubicBezTo>
                <a:lnTo>
                  <a:pt x="7452169" y="1083659"/>
                </a:lnTo>
                <a:cubicBezTo>
                  <a:pt x="7452169" y="1169289"/>
                  <a:pt x="7422641" y="1243107"/>
                  <a:pt x="7369491" y="1296257"/>
                </a:cubicBezTo>
                <a:cubicBezTo>
                  <a:pt x="7316341" y="1350883"/>
                  <a:pt x="7242523" y="1378934"/>
                  <a:pt x="7155417" y="1378934"/>
                </a:cubicBezTo>
                <a:cubicBezTo>
                  <a:pt x="7081598" y="1378934"/>
                  <a:pt x="7009256" y="1364170"/>
                  <a:pt x="6941343" y="1333166"/>
                </a:cubicBezTo>
                <a:cubicBezTo>
                  <a:pt x="6913291" y="1319879"/>
                  <a:pt x="6895575" y="1294780"/>
                  <a:pt x="6895575" y="1265253"/>
                </a:cubicBezTo>
                <a:cubicBezTo>
                  <a:pt x="6895575" y="1226867"/>
                  <a:pt x="6928055" y="1194387"/>
                  <a:pt x="6969393" y="1194387"/>
                </a:cubicBezTo>
                <a:cubicBezTo>
                  <a:pt x="6979728" y="1194387"/>
                  <a:pt x="6993015" y="1198816"/>
                  <a:pt x="7003351" y="1203245"/>
                </a:cubicBezTo>
                <a:cubicBezTo>
                  <a:pt x="7052071" y="1223915"/>
                  <a:pt x="7102267" y="1238678"/>
                  <a:pt x="7155417" y="1238678"/>
                </a:cubicBezTo>
                <a:cubicBezTo>
                  <a:pt x="7246952" y="1238678"/>
                  <a:pt x="7300101" y="1173718"/>
                  <a:pt x="7300101" y="1083659"/>
                </a:cubicBezTo>
                <a:lnTo>
                  <a:pt x="7300101" y="1026080"/>
                </a:lnTo>
                <a:cubicBezTo>
                  <a:pt x="7255811" y="1048226"/>
                  <a:pt x="7205613" y="1064466"/>
                  <a:pt x="7155417" y="1064466"/>
                </a:cubicBezTo>
                <a:cubicBezTo>
                  <a:pt x="7069787" y="1064466"/>
                  <a:pt x="6995968" y="1036415"/>
                  <a:pt x="6941343" y="981789"/>
                </a:cubicBezTo>
                <a:cubicBezTo>
                  <a:pt x="6888193" y="928639"/>
                  <a:pt x="6860141" y="854821"/>
                  <a:pt x="6860141" y="767715"/>
                </a:cubicBezTo>
                <a:lnTo>
                  <a:pt x="6860141" y="581691"/>
                </a:lnTo>
                <a:cubicBezTo>
                  <a:pt x="6860141" y="496062"/>
                  <a:pt x="6888193" y="422243"/>
                  <a:pt x="6941343" y="369093"/>
                </a:cubicBezTo>
                <a:cubicBezTo>
                  <a:pt x="6995968" y="314467"/>
                  <a:pt x="7069787" y="286416"/>
                  <a:pt x="7155417" y="286416"/>
                </a:cubicBezTo>
                <a:close/>
                <a:moveTo>
                  <a:pt x="6410467" y="286416"/>
                </a:moveTo>
                <a:cubicBezTo>
                  <a:pt x="6497573" y="286416"/>
                  <a:pt x="6571392" y="314467"/>
                  <a:pt x="6624541" y="369093"/>
                </a:cubicBezTo>
                <a:cubicBezTo>
                  <a:pt x="6677691" y="422243"/>
                  <a:pt x="6707218" y="496062"/>
                  <a:pt x="6707218" y="581691"/>
                </a:cubicBezTo>
                <a:lnTo>
                  <a:pt x="6707218" y="987694"/>
                </a:lnTo>
                <a:cubicBezTo>
                  <a:pt x="6707218" y="1030509"/>
                  <a:pt x="6673261" y="1064466"/>
                  <a:pt x="6630447" y="1064466"/>
                </a:cubicBezTo>
                <a:cubicBezTo>
                  <a:pt x="6587631" y="1064466"/>
                  <a:pt x="6555151" y="1030509"/>
                  <a:pt x="6555151" y="987694"/>
                </a:cubicBezTo>
                <a:lnTo>
                  <a:pt x="6555151" y="569880"/>
                </a:lnTo>
                <a:cubicBezTo>
                  <a:pt x="6555151" y="479821"/>
                  <a:pt x="6502002" y="426672"/>
                  <a:pt x="6410467" y="426672"/>
                </a:cubicBezTo>
                <a:cubicBezTo>
                  <a:pt x="6361747" y="426672"/>
                  <a:pt x="6313026" y="434054"/>
                  <a:pt x="6267258" y="445865"/>
                </a:cubicBezTo>
                <a:lnTo>
                  <a:pt x="6267258" y="987694"/>
                </a:lnTo>
                <a:cubicBezTo>
                  <a:pt x="6267258" y="1030509"/>
                  <a:pt x="6233302" y="1064466"/>
                  <a:pt x="6191963" y="1064466"/>
                </a:cubicBezTo>
                <a:cubicBezTo>
                  <a:pt x="6149148" y="1064466"/>
                  <a:pt x="6115192" y="1030509"/>
                  <a:pt x="6115192" y="987694"/>
                </a:cubicBezTo>
                <a:lnTo>
                  <a:pt x="6115192" y="414861"/>
                </a:lnTo>
                <a:cubicBezTo>
                  <a:pt x="6115192" y="373522"/>
                  <a:pt x="6140290" y="338090"/>
                  <a:pt x="6180152" y="324802"/>
                </a:cubicBezTo>
                <a:cubicBezTo>
                  <a:pt x="6252495" y="299704"/>
                  <a:pt x="6330743" y="286416"/>
                  <a:pt x="6410467" y="286416"/>
                </a:cubicBezTo>
                <a:close/>
                <a:moveTo>
                  <a:pt x="5659991" y="286416"/>
                </a:moveTo>
                <a:cubicBezTo>
                  <a:pt x="5747098" y="286416"/>
                  <a:pt x="5820917" y="314467"/>
                  <a:pt x="5874067" y="369093"/>
                </a:cubicBezTo>
                <a:cubicBezTo>
                  <a:pt x="5927216" y="422243"/>
                  <a:pt x="5956743" y="496062"/>
                  <a:pt x="5956743" y="581691"/>
                </a:cubicBezTo>
                <a:lnTo>
                  <a:pt x="5956743" y="651081"/>
                </a:lnTo>
                <a:cubicBezTo>
                  <a:pt x="5956743" y="704231"/>
                  <a:pt x="5913929" y="747045"/>
                  <a:pt x="5860779" y="747045"/>
                </a:cubicBezTo>
                <a:lnTo>
                  <a:pt x="5516783" y="747045"/>
                </a:lnTo>
                <a:cubicBezTo>
                  <a:pt x="5516783" y="807577"/>
                  <a:pt x="5527119" y="847439"/>
                  <a:pt x="5546311" y="874014"/>
                </a:cubicBezTo>
                <a:cubicBezTo>
                  <a:pt x="5571410" y="906494"/>
                  <a:pt x="5609795" y="924210"/>
                  <a:pt x="5659991" y="924210"/>
                </a:cubicBezTo>
                <a:cubicBezTo>
                  <a:pt x="5716094" y="924210"/>
                  <a:pt x="5769243" y="907970"/>
                  <a:pt x="5819440" y="885825"/>
                </a:cubicBezTo>
                <a:cubicBezTo>
                  <a:pt x="5829775" y="881396"/>
                  <a:pt x="5840109" y="878443"/>
                  <a:pt x="5850444" y="878443"/>
                </a:cubicBezTo>
                <a:cubicBezTo>
                  <a:pt x="5887353" y="878443"/>
                  <a:pt x="5922787" y="909447"/>
                  <a:pt x="5922787" y="947832"/>
                </a:cubicBezTo>
                <a:cubicBezTo>
                  <a:pt x="5922787" y="975883"/>
                  <a:pt x="5910975" y="1000982"/>
                  <a:pt x="5884401" y="1014269"/>
                </a:cubicBezTo>
                <a:cubicBezTo>
                  <a:pt x="5813535" y="1048226"/>
                  <a:pt x="5738240" y="1064466"/>
                  <a:pt x="5659991" y="1064466"/>
                </a:cubicBezTo>
                <a:cubicBezTo>
                  <a:pt x="5574362" y="1064466"/>
                  <a:pt x="5500543" y="1036415"/>
                  <a:pt x="5445917" y="981789"/>
                </a:cubicBezTo>
                <a:cubicBezTo>
                  <a:pt x="5392769" y="928639"/>
                  <a:pt x="5364717" y="854821"/>
                  <a:pt x="5364717" y="767715"/>
                </a:cubicBezTo>
                <a:lnTo>
                  <a:pt x="5364717" y="581691"/>
                </a:lnTo>
                <a:cubicBezTo>
                  <a:pt x="5364717" y="496062"/>
                  <a:pt x="5392769" y="422243"/>
                  <a:pt x="5445917" y="369093"/>
                </a:cubicBezTo>
                <a:cubicBezTo>
                  <a:pt x="5500543" y="314467"/>
                  <a:pt x="5574362" y="286416"/>
                  <a:pt x="5659991" y="286416"/>
                </a:cubicBezTo>
                <a:close/>
                <a:moveTo>
                  <a:pt x="4249769" y="286416"/>
                </a:moveTo>
                <a:cubicBezTo>
                  <a:pt x="4415124" y="286416"/>
                  <a:pt x="4505181" y="406003"/>
                  <a:pt x="4505181" y="537400"/>
                </a:cubicBezTo>
                <a:lnTo>
                  <a:pt x="4505181" y="936021"/>
                </a:lnTo>
                <a:cubicBezTo>
                  <a:pt x="4505181" y="977360"/>
                  <a:pt x="4478607" y="1012793"/>
                  <a:pt x="4440221" y="1026080"/>
                </a:cubicBezTo>
                <a:cubicBezTo>
                  <a:pt x="4367879" y="1051179"/>
                  <a:pt x="4283726" y="1064466"/>
                  <a:pt x="4201049" y="1064466"/>
                </a:cubicBezTo>
                <a:cubicBezTo>
                  <a:pt x="4110990" y="1064466"/>
                  <a:pt x="4040125" y="1042320"/>
                  <a:pt x="3989927" y="999505"/>
                </a:cubicBezTo>
                <a:cubicBezTo>
                  <a:pt x="3939730" y="956691"/>
                  <a:pt x="3913156" y="896159"/>
                  <a:pt x="3913156" y="823817"/>
                </a:cubicBezTo>
                <a:cubicBezTo>
                  <a:pt x="3913156" y="751475"/>
                  <a:pt x="3939730" y="695372"/>
                  <a:pt x="3989927" y="654034"/>
                </a:cubicBezTo>
                <a:cubicBezTo>
                  <a:pt x="4040125" y="611219"/>
                  <a:pt x="4110990" y="589073"/>
                  <a:pt x="4201049" y="589073"/>
                </a:cubicBezTo>
                <a:lnTo>
                  <a:pt x="4353115" y="589073"/>
                </a:lnTo>
                <a:lnTo>
                  <a:pt x="4353115" y="537400"/>
                </a:lnTo>
                <a:cubicBezTo>
                  <a:pt x="4353115" y="475392"/>
                  <a:pt x="4307348" y="426672"/>
                  <a:pt x="4230576" y="426672"/>
                </a:cubicBezTo>
                <a:cubicBezTo>
                  <a:pt x="4161187" y="426672"/>
                  <a:pt x="4122801" y="435530"/>
                  <a:pt x="4071128" y="466534"/>
                </a:cubicBezTo>
                <a:cubicBezTo>
                  <a:pt x="4059317" y="473916"/>
                  <a:pt x="4043077" y="479821"/>
                  <a:pt x="4029789" y="479821"/>
                </a:cubicBezTo>
                <a:cubicBezTo>
                  <a:pt x="3989927" y="479821"/>
                  <a:pt x="3957447" y="450294"/>
                  <a:pt x="3957447" y="413385"/>
                </a:cubicBezTo>
                <a:cubicBezTo>
                  <a:pt x="3957447" y="386810"/>
                  <a:pt x="3969258" y="360235"/>
                  <a:pt x="3994357" y="345471"/>
                </a:cubicBezTo>
                <a:cubicBezTo>
                  <a:pt x="4074081" y="299704"/>
                  <a:pt x="4143470" y="286416"/>
                  <a:pt x="4249769" y="286416"/>
                </a:cubicBezTo>
                <a:close/>
                <a:moveTo>
                  <a:pt x="2802493" y="286416"/>
                </a:moveTo>
                <a:cubicBezTo>
                  <a:pt x="2874835" y="286416"/>
                  <a:pt x="2944225" y="302657"/>
                  <a:pt x="3007709" y="333660"/>
                </a:cubicBezTo>
                <a:cubicBezTo>
                  <a:pt x="3035760" y="346948"/>
                  <a:pt x="3050525" y="373522"/>
                  <a:pt x="3050525" y="401574"/>
                </a:cubicBezTo>
                <a:cubicBezTo>
                  <a:pt x="3050525" y="438483"/>
                  <a:pt x="3019520" y="470963"/>
                  <a:pt x="2978182" y="470963"/>
                </a:cubicBezTo>
                <a:cubicBezTo>
                  <a:pt x="2964894" y="470963"/>
                  <a:pt x="2953083" y="466534"/>
                  <a:pt x="2942748" y="462105"/>
                </a:cubicBezTo>
                <a:cubicBezTo>
                  <a:pt x="2899934" y="442912"/>
                  <a:pt x="2851214" y="426672"/>
                  <a:pt x="2802493" y="426672"/>
                </a:cubicBezTo>
                <a:cubicBezTo>
                  <a:pt x="2712434" y="426672"/>
                  <a:pt x="2659284" y="479821"/>
                  <a:pt x="2659284" y="569880"/>
                </a:cubicBezTo>
                <a:lnTo>
                  <a:pt x="2659284" y="779526"/>
                </a:lnTo>
                <a:cubicBezTo>
                  <a:pt x="2659284" y="871061"/>
                  <a:pt x="2712434" y="922734"/>
                  <a:pt x="2802493" y="922734"/>
                </a:cubicBezTo>
                <a:cubicBezTo>
                  <a:pt x="2851214" y="922734"/>
                  <a:pt x="2904363" y="906494"/>
                  <a:pt x="2947178" y="885825"/>
                </a:cubicBezTo>
                <a:cubicBezTo>
                  <a:pt x="2957512" y="879919"/>
                  <a:pt x="2967847" y="878443"/>
                  <a:pt x="2979658" y="878443"/>
                </a:cubicBezTo>
                <a:cubicBezTo>
                  <a:pt x="3016567" y="878443"/>
                  <a:pt x="3050525" y="907970"/>
                  <a:pt x="3050525" y="949309"/>
                </a:cubicBezTo>
                <a:cubicBezTo>
                  <a:pt x="3050525" y="977360"/>
                  <a:pt x="3034284" y="1003935"/>
                  <a:pt x="3006233" y="1017222"/>
                </a:cubicBezTo>
                <a:cubicBezTo>
                  <a:pt x="2942748" y="1048226"/>
                  <a:pt x="2874835" y="1064466"/>
                  <a:pt x="2802493" y="1064466"/>
                </a:cubicBezTo>
                <a:cubicBezTo>
                  <a:pt x="2716863" y="1064466"/>
                  <a:pt x="2643044" y="1036415"/>
                  <a:pt x="2588418" y="981789"/>
                </a:cubicBezTo>
                <a:cubicBezTo>
                  <a:pt x="2535269" y="928639"/>
                  <a:pt x="2507217" y="854821"/>
                  <a:pt x="2507217" y="767715"/>
                </a:cubicBezTo>
                <a:lnTo>
                  <a:pt x="2507217" y="581691"/>
                </a:lnTo>
                <a:cubicBezTo>
                  <a:pt x="2507217" y="496062"/>
                  <a:pt x="2535269" y="422243"/>
                  <a:pt x="2588418" y="369093"/>
                </a:cubicBezTo>
                <a:cubicBezTo>
                  <a:pt x="2643044" y="314467"/>
                  <a:pt x="2716863" y="286416"/>
                  <a:pt x="2802493" y="286416"/>
                </a:cubicBezTo>
                <a:close/>
                <a:moveTo>
                  <a:pt x="1886997" y="286416"/>
                </a:moveTo>
                <a:cubicBezTo>
                  <a:pt x="1923906" y="286416"/>
                  <a:pt x="1960816" y="290845"/>
                  <a:pt x="1997725" y="298227"/>
                </a:cubicBezTo>
                <a:cubicBezTo>
                  <a:pt x="2033160" y="305609"/>
                  <a:pt x="2058257" y="335137"/>
                  <a:pt x="2058257" y="370570"/>
                </a:cubicBezTo>
                <a:cubicBezTo>
                  <a:pt x="2058257" y="410432"/>
                  <a:pt x="2028730" y="441436"/>
                  <a:pt x="1985914" y="441436"/>
                </a:cubicBezTo>
                <a:cubicBezTo>
                  <a:pt x="1977056" y="441436"/>
                  <a:pt x="1972627" y="441436"/>
                  <a:pt x="1960816" y="438483"/>
                </a:cubicBezTo>
                <a:cubicBezTo>
                  <a:pt x="1937194" y="432578"/>
                  <a:pt x="1910619" y="426672"/>
                  <a:pt x="1886997" y="426672"/>
                </a:cubicBezTo>
                <a:cubicBezTo>
                  <a:pt x="1850087" y="426672"/>
                  <a:pt x="1819084" y="457676"/>
                  <a:pt x="1819084" y="494585"/>
                </a:cubicBezTo>
                <a:lnTo>
                  <a:pt x="1819084" y="987694"/>
                </a:lnTo>
                <a:cubicBezTo>
                  <a:pt x="1819084" y="1030509"/>
                  <a:pt x="1785127" y="1064466"/>
                  <a:pt x="1743789" y="1064466"/>
                </a:cubicBezTo>
                <a:cubicBezTo>
                  <a:pt x="1700974" y="1064466"/>
                  <a:pt x="1667017" y="1030509"/>
                  <a:pt x="1667017" y="987694"/>
                </a:cubicBezTo>
                <a:lnTo>
                  <a:pt x="1667017" y="506396"/>
                </a:lnTo>
                <a:cubicBezTo>
                  <a:pt x="1667017" y="380904"/>
                  <a:pt x="1761505" y="286416"/>
                  <a:pt x="1886997" y="286416"/>
                </a:cubicBezTo>
                <a:close/>
                <a:moveTo>
                  <a:pt x="966358" y="286416"/>
                </a:moveTo>
                <a:cubicBezTo>
                  <a:pt x="1007697" y="286416"/>
                  <a:pt x="1041654" y="320373"/>
                  <a:pt x="1041654" y="363188"/>
                </a:cubicBezTo>
                <a:lnTo>
                  <a:pt x="1041654" y="779526"/>
                </a:lnTo>
                <a:cubicBezTo>
                  <a:pt x="1041654" y="871061"/>
                  <a:pt x="1094804" y="922734"/>
                  <a:pt x="1184862" y="922734"/>
                </a:cubicBezTo>
                <a:cubicBezTo>
                  <a:pt x="1235059" y="922734"/>
                  <a:pt x="1283779" y="916829"/>
                  <a:pt x="1329547" y="905017"/>
                </a:cubicBezTo>
                <a:lnTo>
                  <a:pt x="1329547" y="363188"/>
                </a:lnTo>
                <a:cubicBezTo>
                  <a:pt x="1329547" y="320373"/>
                  <a:pt x="1362027" y="286416"/>
                  <a:pt x="1404842" y="286416"/>
                </a:cubicBezTo>
                <a:cubicBezTo>
                  <a:pt x="1447657" y="286416"/>
                  <a:pt x="1481613" y="320373"/>
                  <a:pt x="1481613" y="363188"/>
                </a:cubicBezTo>
                <a:lnTo>
                  <a:pt x="1481613" y="936021"/>
                </a:lnTo>
                <a:cubicBezTo>
                  <a:pt x="1481613" y="977360"/>
                  <a:pt x="1455039" y="1012793"/>
                  <a:pt x="1416653" y="1026080"/>
                </a:cubicBezTo>
                <a:cubicBezTo>
                  <a:pt x="1344311" y="1051179"/>
                  <a:pt x="1266063" y="1064466"/>
                  <a:pt x="1184862" y="1064466"/>
                </a:cubicBezTo>
                <a:cubicBezTo>
                  <a:pt x="1099233" y="1064466"/>
                  <a:pt x="1022461" y="1039368"/>
                  <a:pt x="967836" y="984742"/>
                </a:cubicBezTo>
                <a:cubicBezTo>
                  <a:pt x="914685" y="931592"/>
                  <a:pt x="889587" y="854821"/>
                  <a:pt x="889587" y="767715"/>
                </a:cubicBezTo>
                <a:lnTo>
                  <a:pt x="889587" y="363188"/>
                </a:lnTo>
                <a:cubicBezTo>
                  <a:pt x="889587" y="320373"/>
                  <a:pt x="923544" y="286416"/>
                  <a:pt x="966358" y="286416"/>
                </a:cubicBezTo>
                <a:close/>
                <a:moveTo>
                  <a:pt x="363188" y="144684"/>
                </a:moveTo>
                <a:cubicBezTo>
                  <a:pt x="231791" y="144684"/>
                  <a:pt x="156496" y="222932"/>
                  <a:pt x="156496" y="354330"/>
                </a:cubicBezTo>
                <a:lnTo>
                  <a:pt x="156496" y="710136"/>
                </a:lnTo>
                <a:cubicBezTo>
                  <a:pt x="156496" y="841533"/>
                  <a:pt x="231791" y="919781"/>
                  <a:pt x="363188" y="919781"/>
                </a:cubicBezTo>
                <a:cubicBezTo>
                  <a:pt x="494586" y="919781"/>
                  <a:pt x="568405" y="841533"/>
                  <a:pt x="568405" y="710136"/>
                </a:cubicBezTo>
                <a:lnTo>
                  <a:pt x="568405" y="354330"/>
                </a:lnTo>
                <a:cubicBezTo>
                  <a:pt x="568405" y="222932"/>
                  <a:pt x="494586" y="144684"/>
                  <a:pt x="363188" y="144684"/>
                </a:cubicBezTo>
                <a:close/>
                <a:moveTo>
                  <a:pt x="8792288" y="0"/>
                </a:moveTo>
                <a:cubicBezTo>
                  <a:pt x="8833626" y="0"/>
                  <a:pt x="8867583" y="33956"/>
                  <a:pt x="8867583" y="76771"/>
                </a:cubicBezTo>
                <a:lnTo>
                  <a:pt x="8867583" y="301180"/>
                </a:lnTo>
                <a:lnTo>
                  <a:pt x="9010792" y="301180"/>
                </a:lnTo>
                <a:cubicBezTo>
                  <a:pt x="9053607" y="301180"/>
                  <a:pt x="9087563" y="332184"/>
                  <a:pt x="9087563" y="373522"/>
                </a:cubicBezTo>
                <a:cubicBezTo>
                  <a:pt x="9087563" y="417814"/>
                  <a:pt x="9055083" y="447341"/>
                  <a:pt x="9010792" y="447341"/>
                </a:cubicBezTo>
                <a:lnTo>
                  <a:pt x="8867583" y="447341"/>
                </a:lnTo>
                <a:lnTo>
                  <a:pt x="8867583" y="832675"/>
                </a:lnTo>
                <a:cubicBezTo>
                  <a:pt x="8867583" y="888777"/>
                  <a:pt x="8897111" y="924210"/>
                  <a:pt x="8935496" y="924210"/>
                </a:cubicBezTo>
                <a:cubicBezTo>
                  <a:pt x="8978311" y="924210"/>
                  <a:pt x="8985693" y="912399"/>
                  <a:pt x="9013744" y="912399"/>
                </a:cubicBezTo>
                <a:cubicBezTo>
                  <a:pt x="9050654" y="912399"/>
                  <a:pt x="9087563" y="938974"/>
                  <a:pt x="9087563" y="983265"/>
                </a:cubicBezTo>
                <a:cubicBezTo>
                  <a:pt x="9087563" y="1020175"/>
                  <a:pt x="9059512" y="1048226"/>
                  <a:pt x="9022603" y="1055608"/>
                </a:cubicBezTo>
                <a:cubicBezTo>
                  <a:pt x="8993075" y="1061513"/>
                  <a:pt x="8965024" y="1064466"/>
                  <a:pt x="8935496" y="1064466"/>
                </a:cubicBezTo>
                <a:cubicBezTo>
                  <a:pt x="8814434" y="1064466"/>
                  <a:pt x="8715517" y="969978"/>
                  <a:pt x="8715517" y="834151"/>
                </a:cubicBezTo>
                <a:lnTo>
                  <a:pt x="8715517" y="76771"/>
                </a:lnTo>
                <a:cubicBezTo>
                  <a:pt x="8715517" y="33956"/>
                  <a:pt x="8749473" y="0"/>
                  <a:pt x="8792288" y="0"/>
                </a:cubicBezTo>
                <a:close/>
                <a:moveTo>
                  <a:pt x="5123020" y="0"/>
                </a:moveTo>
                <a:cubicBezTo>
                  <a:pt x="5164359" y="0"/>
                  <a:pt x="5198315" y="33956"/>
                  <a:pt x="5198315" y="76771"/>
                </a:cubicBezTo>
                <a:lnTo>
                  <a:pt x="5198315" y="987694"/>
                </a:lnTo>
                <a:cubicBezTo>
                  <a:pt x="5198315" y="1030509"/>
                  <a:pt x="5164359" y="1064466"/>
                  <a:pt x="5123020" y="1064466"/>
                </a:cubicBezTo>
                <a:cubicBezTo>
                  <a:pt x="5080205" y="1064466"/>
                  <a:pt x="5046249" y="1030509"/>
                  <a:pt x="5046249" y="987694"/>
                </a:cubicBezTo>
                <a:lnTo>
                  <a:pt x="5046249" y="76771"/>
                </a:lnTo>
                <a:cubicBezTo>
                  <a:pt x="5046249" y="33956"/>
                  <a:pt x="5080205" y="0"/>
                  <a:pt x="5123020" y="0"/>
                </a:cubicBezTo>
                <a:close/>
                <a:moveTo>
                  <a:pt x="4770595" y="0"/>
                </a:moveTo>
                <a:cubicBezTo>
                  <a:pt x="4811933" y="0"/>
                  <a:pt x="4845890" y="33956"/>
                  <a:pt x="4845890" y="76771"/>
                </a:cubicBezTo>
                <a:lnTo>
                  <a:pt x="4845890" y="987694"/>
                </a:lnTo>
                <a:cubicBezTo>
                  <a:pt x="4845890" y="1030509"/>
                  <a:pt x="4811933" y="1064466"/>
                  <a:pt x="4770595" y="1064466"/>
                </a:cubicBezTo>
                <a:cubicBezTo>
                  <a:pt x="4727780" y="1064466"/>
                  <a:pt x="4693823" y="1030509"/>
                  <a:pt x="4693823" y="987694"/>
                </a:cubicBezTo>
                <a:lnTo>
                  <a:pt x="4693823" y="76771"/>
                </a:lnTo>
                <a:cubicBezTo>
                  <a:pt x="4693823" y="33956"/>
                  <a:pt x="4727780" y="0"/>
                  <a:pt x="4770595" y="0"/>
                </a:cubicBezTo>
                <a:close/>
                <a:moveTo>
                  <a:pt x="3258264" y="0"/>
                </a:moveTo>
                <a:cubicBezTo>
                  <a:pt x="3299604" y="0"/>
                  <a:pt x="3333559" y="33956"/>
                  <a:pt x="3333559" y="76771"/>
                </a:cubicBezTo>
                <a:lnTo>
                  <a:pt x="3333559" y="324802"/>
                </a:lnTo>
                <a:cubicBezTo>
                  <a:pt x="3379327" y="304133"/>
                  <a:pt x="3438382" y="286416"/>
                  <a:pt x="3487102" y="286416"/>
                </a:cubicBezTo>
                <a:cubicBezTo>
                  <a:pt x="3574208" y="286416"/>
                  <a:pt x="3637692" y="311515"/>
                  <a:pt x="3692318" y="366141"/>
                </a:cubicBezTo>
                <a:cubicBezTo>
                  <a:pt x="3745468" y="419290"/>
                  <a:pt x="3773520" y="496062"/>
                  <a:pt x="3773520" y="581691"/>
                </a:cubicBezTo>
                <a:lnTo>
                  <a:pt x="3773520" y="987694"/>
                </a:lnTo>
                <a:cubicBezTo>
                  <a:pt x="3773520" y="1030509"/>
                  <a:pt x="3739562" y="1064466"/>
                  <a:pt x="3696747" y="1064466"/>
                </a:cubicBezTo>
                <a:cubicBezTo>
                  <a:pt x="3653933" y="1064466"/>
                  <a:pt x="3621452" y="1030509"/>
                  <a:pt x="3621452" y="987694"/>
                </a:cubicBezTo>
                <a:lnTo>
                  <a:pt x="3621452" y="569880"/>
                </a:lnTo>
                <a:cubicBezTo>
                  <a:pt x="3621452" y="479821"/>
                  <a:pt x="3568303" y="426672"/>
                  <a:pt x="3476768" y="426672"/>
                </a:cubicBezTo>
                <a:cubicBezTo>
                  <a:pt x="3425095" y="426672"/>
                  <a:pt x="3374898" y="445865"/>
                  <a:pt x="3333559" y="479821"/>
                </a:cubicBezTo>
                <a:lnTo>
                  <a:pt x="3333559" y="987694"/>
                </a:lnTo>
                <a:cubicBezTo>
                  <a:pt x="3333559" y="1030509"/>
                  <a:pt x="3299604" y="1064466"/>
                  <a:pt x="3258264" y="1064466"/>
                </a:cubicBezTo>
                <a:cubicBezTo>
                  <a:pt x="3215450" y="1064466"/>
                  <a:pt x="3181492" y="1030509"/>
                  <a:pt x="3181492" y="987694"/>
                </a:cubicBezTo>
                <a:lnTo>
                  <a:pt x="3181492" y="76771"/>
                </a:lnTo>
                <a:cubicBezTo>
                  <a:pt x="3181492" y="33956"/>
                  <a:pt x="3215450" y="0"/>
                  <a:pt x="3258264" y="0"/>
                </a:cubicBezTo>
                <a:close/>
                <a:moveTo>
                  <a:pt x="363188" y="0"/>
                </a:moveTo>
                <a:cubicBezTo>
                  <a:pt x="578739" y="0"/>
                  <a:pt x="724900" y="146161"/>
                  <a:pt x="724900" y="363188"/>
                </a:cubicBezTo>
                <a:lnTo>
                  <a:pt x="724900" y="701278"/>
                </a:lnTo>
                <a:cubicBezTo>
                  <a:pt x="724900" y="918305"/>
                  <a:pt x="578739" y="1064466"/>
                  <a:pt x="363188" y="1064466"/>
                </a:cubicBezTo>
                <a:cubicBezTo>
                  <a:pt x="146162" y="1064466"/>
                  <a:pt x="0" y="918305"/>
                  <a:pt x="0" y="701278"/>
                </a:cubicBezTo>
                <a:lnTo>
                  <a:pt x="0" y="363188"/>
                </a:lnTo>
                <a:cubicBezTo>
                  <a:pt x="0" y="146161"/>
                  <a:pt x="146162" y="0"/>
                  <a:pt x="363188" y="0"/>
                </a:cubicBezTo>
                <a:close/>
              </a:path>
            </a:pathLst>
          </a:custGeom>
          <a:solidFill>
            <a:srgbClr val="143AAA"/>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sz="11600" b="1" i="0">
                <a:solidFill>
                  <a:schemeClr val="bg1"/>
                </a:solidFill>
                <a:latin typeface="NettoOT-Bold"/>
                <a:ea typeface="+mj-ea"/>
                <a:cs typeface="NettoOT-Bold"/>
              </a:defRPr>
            </a:lvl1pPr>
          </a:lstStyle>
          <a:p>
            <a:pPr marL="2392680" marR="5080" indent="-2380615">
              <a:lnSpc>
                <a:spcPct val="100299"/>
              </a:lnSpc>
              <a:spcBef>
                <a:spcPts val="90"/>
              </a:spcBef>
            </a:pPr>
            <a:endParaRPr lang="en-GB" spc="-25" dirty="0">
              <a:solidFill>
                <a:srgbClr val="143AAA"/>
              </a:solidFill>
            </a:endParaRPr>
          </a:p>
        </p:txBody>
      </p:sp>
      <p:pic>
        <p:nvPicPr>
          <p:cNvPr id="10" name="object 3">
            <a:extLst>
              <a:ext uri="{FF2B5EF4-FFF2-40B4-BE49-F238E27FC236}">
                <a16:creationId xmlns:a16="http://schemas.microsoft.com/office/drawing/2014/main" id="{ED543CB8-BAFD-31BD-8F4D-4F6A25332E4B}"/>
              </a:ext>
            </a:extLst>
          </p:cNvPr>
          <p:cNvPicPr/>
          <p:nvPr/>
        </p:nvPicPr>
        <p:blipFill>
          <a:blip r:embed="rId4" cstate="print"/>
          <a:stretch>
            <a:fillRect/>
          </a:stretch>
        </p:blipFill>
        <p:spPr>
          <a:xfrm>
            <a:off x="7773364" y="4573290"/>
            <a:ext cx="4555024" cy="4439985"/>
          </a:xfrm>
          <a:prstGeom prst="rect">
            <a:avLst/>
          </a:prstGeom>
        </p:spPr>
      </p:pic>
      <p:pic>
        <p:nvPicPr>
          <p:cNvPr id="11" name="object 4">
            <a:extLst>
              <a:ext uri="{FF2B5EF4-FFF2-40B4-BE49-F238E27FC236}">
                <a16:creationId xmlns:a16="http://schemas.microsoft.com/office/drawing/2014/main" id="{F142B8D3-B13B-0EBF-C2DF-60E6A3523397}"/>
              </a:ext>
            </a:extLst>
          </p:cNvPr>
          <p:cNvPicPr/>
          <p:nvPr/>
        </p:nvPicPr>
        <p:blipFill>
          <a:blip r:embed="rId5" cstate="print"/>
          <a:stretch>
            <a:fillRect/>
          </a:stretch>
        </p:blipFill>
        <p:spPr>
          <a:xfrm>
            <a:off x="11893091" y="10205163"/>
            <a:ext cx="2294076" cy="584625"/>
          </a:xfrm>
          <a:prstGeom prst="rect">
            <a:avLst/>
          </a:prstGeom>
        </p:spPr>
      </p:pic>
      <p:pic>
        <p:nvPicPr>
          <p:cNvPr id="12" name="object 5">
            <a:extLst>
              <a:ext uri="{FF2B5EF4-FFF2-40B4-BE49-F238E27FC236}">
                <a16:creationId xmlns:a16="http://schemas.microsoft.com/office/drawing/2014/main" id="{63DD074E-5455-78CF-93CE-59714E7E8BF6}"/>
              </a:ext>
            </a:extLst>
          </p:cNvPr>
          <p:cNvPicPr/>
          <p:nvPr/>
        </p:nvPicPr>
        <p:blipFill>
          <a:blip r:embed="rId6" cstate="print"/>
          <a:stretch>
            <a:fillRect/>
          </a:stretch>
        </p:blipFill>
        <p:spPr>
          <a:xfrm>
            <a:off x="8905963" y="9970654"/>
            <a:ext cx="2076773" cy="1046478"/>
          </a:xfrm>
          <a:prstGeom prst="rect">
            <a:avLst/>
          </a:prstGeom>
        </p:spPr>
      </p:pic>
      <p:pic>
        <p:nvPicPr>
          <p:cNvPr id="13" name="object 6">
            <a:extLst>
              <a:ext uri="{FF2B5EF4-FFF2-40B4-BE49-F238E27FC236}">
                <a16:creationId xmlns:a16="http://schemas.microsoft.com/office/drawing/2014/main" id="{0D54D446-F16E-1A00-89AA-74CEDE9F6AA8}"/>
              </a:ext>
            </a:extLst>
          </p:cNvPr>
          <p:cNvPicPr/>
          <p:nvPr/>
        </p:nvPicPr>
        <p:blipFill>
          <a:blip r:embed="rId7" cstate="print"/>
          <a:stretch>
            <a:fillRect/>
          </a:stretch>
        </p:blipFill>
        <p:spPr>
          <a:xfrm>
            <a:off x="5606667" y="9895135"/>
            <a:ext cx="2691950" cy="12029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12552595" y="3293501"/>
            <a:ext cx="4839016" cy="4716888"/>
          </a:xfrm>
          <a:prstGeom prst="rect">
            <a:avLst/>
          </a:prstGeom>
        </p:spPr>
      </p:pic>
      <p:grpSp>
        <p:nvGrpSpPr>
          <p:cNvPr id="7" name="Group 6">
            <a:extLst>
              <a:ext uri="{FF2B5EF4-FFF2-40B4-BE49-F238E27FC236}">
                <a16:creationId xmlns:a16="http://schemas.microsoft.com/office/drawing/2014/main" id="{03B360DD-2A14-00E6-28EE-27863AC58244}"/>
              </a:ext>
            </a:extLst>
          </p:cNvPr>
          <p:cNvGrpSpPr/>
          <p:nvPr/>
        </p:nvGrpSpPr>
        <p:grpSpPr>
          <a:xfrm>
            <a:off x="2712489" y="2987675"/>
            <a:ext cx="10202114" cy="4191955"/>
            <a:chOff x="1897643" y="6416675"/>
            <a:chExt cx="10202114" cy="4191955"/>
          </a:xfrm>
        </p:grpSpPr>
        <p:pic>
          <p:nvPicPr>
            <p:cNvPr id="5" name="Picture 4" descr="Icon&#10;&#10;Description automatically generated">
              <a:extLst>
                <a:ext uri="{FF2B5EF4-FFF2-40B4-BE49-F238E27FC236}">
                  <a16:creationId xmlns:a16="http://schemas.microsoft.com/office/drawing/2014/main" id="{144FAA6B-5B95-6F0D-48C4-A3BCBF0D74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7643" y="6416675"/>
              <a:ext cx="4420607" cy="4191955"/>
            </a:xfrm>
            <a:prstGeom prst="rect">
              <a:avLst/>
            </a:prstGeom>
          </p:spPr>
        </p:pic>
        <p:sp>
          <p:nvSpPr>
            <p:cNvPr id="6" name="TextBox 5">
              <a:extLst>
                <a:ext uri="{FF2B5EF4-FFF2-40B4-BE49-F238E27FC236}">
                  <a16:creationId xmlns:a16="http://schemas.microsoft.com/office/drawing/2014/main" id="{F0104306-21E8-634D-2DC1-2E70CA946AFA}"/>
                </a:ext>
              </a:extLst>
            </p:cNvPr>
            <p:cNvSpPr txBox="1"/>
            <p:nvPr/>
          </p:nvSpPr>
          <p:spPr>
            <a:xfrm>
              <a:off x="6475012" y="6981834"/>
              <a:ext cx="5624745" cy="3554819"/>
            </a:xfrm>
            <a:prstGeom prst="rect">
              <a:avLst/>
            </a:prstGeom>
            <a:noFill/>
          </p:spPr>
          <p:txBody>
            <a:bodyPr wrap="square" rtlCol="0">
              <a:spAutoFit/>
            </a:bodyPr>
            <a:lstStyle/>
            <a:p>
              <a:pPr>
                <a:lnSpc>
                  <a:spcPts val="9000"/>
                </a:lnSpc>
              </a:pPr>
              <a:r>
                <a:rPr lang="en-GB" sz="8800" dirty="0">
                  <a:solidFill>
                    <a:srgbClr val="009FDF"/>
                  </a:solidFill>
                  <a:latin typeface="NettoOT-Bold" panose="02000800000000000000" pitchFamily="50" charset="0"/>
                </a:rPr>
                <a:t>Safer</a:t>
              </a:r>
            </a:p>
            <a:p>
              <a:pPr>
                <a:lnSpc>
                  <a:spcPts val="9000"/>
                </a:lnSpc>
              </a:pPr>
              <a:r>
                <a:rPr lang="en-GB" sz="8800" dirty="0">
                  <a:solidFill>
                    <a:srgbClr val="009FDF"/>
                  </a:solidFill>
                  <a:latin typeface="NettoOT-Bold" panose="02000800000000000000" pitchFamily="50" charset="0"/>
                </a:rPr>
                <a:t>Internet</a:t>
              </a:r>
            </a:p>
            <a:p>
              <a:pPr>
                <a:lnSpc>
                  <a:spcPts val="9000"/>
                </a:lnSpc>
              </a:pPr>
              <a:r>
                <a:rPr lang="en-GB" sz="8800" dirty="0">
                  <a:solidFill>
                    <a:srgbClr val="009FDF"/>
                  </a:solidFill>
                  <a:latin typeface="NettoOT-Bold" panose="02000800000000000000" pitchFamily="50" charset="0"/>
                </a:rPr>
                <a:t>Day</a:t>
              </a:r>
              <a:endParaRPr lang="en-US" sz="8800" dirty="0">
                <a:solidFill>
                  <a:srgbClr val="009FDF"/>
                </a:solidFill>
                <a:latin typeface="NettoOT-Bold" panose="02000800000000000000" pitchFamily="50"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05116A55-A688-9123-622B-5B211D126E75}"/>
              </a:ext>
            </a:extLst>
          </p:cNvPr>
          <p:cNvGrpSpPr/>
          <p:nvPr/>
        </p:nvGrpSpPr>
        <p:grpSpPr>
          <a:xfrm>
            <a:off x="-3693" y="14"/>
            <a:ext cx="20111720" cy="11311255"/>
            <a:chOff x="-3693" y="14"/>
            <a:chExt cx="20111720" cy="11311255"/>
          </a:xfrm>
        </p:grpSpPr>
        <p:sp>
          <p:nvSpPr>
            <p:cNvPr id="19" name="object 2">
              <a:extLst>
                <a:ext uri="{FF2B5EF4-FFF2-40B4-BE49-F238E27FC236}">
                  <a16:creationId xmlns:a16="http://schemas.microsoft.com/office/drawing/2014/main" id="{42F4BDF6-65DD-0FB5-25D4-F03349167313}"/>
                </a:ext>
              </a:extLst>
            </p:cNvPr>
            <p:cNvSpPr/>
            <p:nvPr/>
          </p:nvSpPr>
          <p:spPr>
            <a:xfrm>
              <a:off x="0" y="1809"/>
              <a:ext cx="20104100" cy="11304270"/>
            </a:xfrm>
            <a:custGeom>
              <a:avLst/>
              <a:gdLst/>
              <a:ahLst/>
              <a:cxnLst/>
              <a:rect l="l" t="t" r="r" b="b"/>
              <a:pathLst>
                <a:path w="20104100" h="11304270">
                  <a:moveTo>
                    <a:pt x="20104078" y="0"/>
                  </a:moveTo>
                  <a:lnTo>
                    <a:pt x="0" y="0"/>
                  </a:lnTo>
                  <a:lnTo>
                    <a:pt x="0" y="11303838"/>
                  </a:lnTo>
                  <a:lnTo>
                    <a:pt x="20104078" y="11303838"/>
                  </a:lnTo>
                  <a:lnTo>
                    <a:pt x="20104078" y="0"/>
                  </a:lnTo>
                  <a:close/>
                </a:path>
              </a:pathLst>
            </a:custGeom>
            <a:solidFill>
              <a:srgbClr val="FFDDF9"/>
            </a:solidFill>
          </p:spPr>
          <p:txBody>
            <a:bodyPr wrap="square" lIns="0" tIns="0" rIns="0" bIns="0" rtlCol="0"/>
            <a:lstStyle/>
            <a:p>
              <a:endParaRPr dirty="0"/>
            </a:p>
          </p:txBody>
        </p:sp>
        <p:grpSp>
          <p:nvGrpSpPr>
            <p:cNvPr id="20" name="object 3">
              <a:extLst>
                <a:ext uri="{FF2B5EF4-FFF2-40B4-BE49-F238E27FC236}">
                  <a16:creationId xmlns:a16="http://schemas.microsoft.com/office/drawing/2014/main" id="{48684E89-4E84-34F4-BE3F-B57A5028EB2E}"/>
                </a:ext>
              </a:extLst>
            </p:cNvPr>
            <p:cNvGrpSpPr/>
            <p:nvPr/>
          </p:nvGrpSpPr>
          <p:grpSpPr>
            <a:xfrm>
              <a:off x="-3693" y="14"/>
              <a:ext cx="20111720" cy="11311255"/>
              <a:chOff x="-3693" y="14"/>
              <a:chExt cx="20111720" cy="11311255"/>
            </a:xfrm>
          </p:grpSpPr>
          <p:sp>
            <p:nvSpPr>
              <p:cNvPr id="21" name="object 4">
                <a:extLst>
                  <a:ext uri="{FF2B5EF4-FFF2-40B4-BE49-F238E27FC236}">
                    <a16:creationId xmlns:a16="http://schemas.microsoft.com/office/drawing/2014/main" id="{AEE86CF5-E3BE-D695-BB07-8B93FDC45C27}"/>
                  </a:ext>
                </a:extLst>
              </p:cNvPr>
              <p:cNvSpPr/>
              <p:nvPr/>
            </p:nvSpPr>
            <p:spPr>
              <a:xfrm>
                <a:off x="0" y="3707"/>
                <a:ext cx="20104100" cy="11304270"/>
              </a:xfrm>
              <a:custGeom>
                <a:avLst/>
                <a:gdLst/>
                <a:ahLst/>
                <a:cxnLst/>
                <a:rect l="l" t="t" r="r" b="b"/>
                <a:pathLst>
                  <a:path w="20104100" h="11304270">
                    <a:moveTo>
                      <a:pt x="20104085" y="0"/>
                    </a:moveTo>
                    <a:lnTo>
                      <a:pt x="0" y="0"/>
                    </a:lnTo>
                    <a:lnTo>
                      <a:pt x="0" y="11303735"/>
                    </a:lnTo>
                  </a:path>
                </a:pathLst>
              </a:custGeom>
              <a:ln w="7387">
                <a:solidFill>
                  <a:srgbClr val="FF6600"/>
                </a:solidFill>
              </a:ln>
            </p:spPr>
            <p:txBody>
              <a:bodyPr wrap="square" lIns="0" tIns="0" rIns="0" bIns="0" rtlCol="0"/>
              <a:lstStyle/>
              <a:p>
                <a:endParaRPr/>
              </a:p>
            </p:txBody>
          </p:sp>
          <p:sp>
            <p:nvSpPr>
              <p:cNvPr id="22" name="object 5">
                <a:extLst>
                  <a:ext uri="{FF2B5EF4-FFF2-40B4-BE49-F238E27FC236}">
                    <a16:creationId xmlns:a16="http://schemas.microsoft.com/office/drawing/2014/main" id="{FD5921D5-8592-0EF2-DB1A-5A19C8F8511D}"/>
                  </a:ext>
                </a:extLst>
              </p:cNvPr>
              <p:cNvSpPr/>
              <p:nvPr/>
            </p:nvSpPr>
            <p:spPr>
              <a:xfrm>
                <a:off x="16493652" y="9111221"/>
                <a:ext cx="3610610" cy="2196465"/>
              </a:xfrm>
              <a:custGeom>
                <a:avLst/>
                <a:gdLst/>
                <a:ahLst/>
                <a:cxnLst/>
                <a:rect l="l" t="t" r="r" b="b"/>
                <a:pathLst>
                  <a:path w="3610609" h="2196465">
                    <a:moveTo>
                      <a:pt x="2755096" y="127358"/>
                    </a:moveTo>
                    <a:lnTo>
                      <a:pt x="2711282" y="127739"/>
                    </a:lnTo>
                    <a:lnTo>
                      <a:pt x="2667919" y="128852"/>
                    </a:lnTo>
                    <a:lnTo>
                      <a:pt x="2625014" y="130936"/>
                    </a:lnTo>
                    <a:lnTo>
                      <a:pt x="2582580" y="134227"/>
                    </a:lnTo>
                    <a:lnTo>
                      <a:pt x="2540624" y="138964"/>
                    </a:lnTo>
                    <a:lnTo>
                      <a:pt x="2499157" y="145385"/>
                    </a:lnTo>
                    <a:lnTo>
                      <a:pt x="2458187" y="153726"/>
                    </a:lnTo>
                    <a:lnTo>
                      <a:pt x="2417726" y="164225"/>
                    </a:lnTo>
                    <a:lnTo>
                      <a:pt x="2377782" y="177121"/>
                    </a:lnTo>
                    <a:lnTo>
                      <a:pt x="2338364" y="192650"/>
                    </a:lnTo>
                    <a:lnTo>
                      <a:pt x="2299483" y="211050"/>
                    </a:lnTo>
                    <a:lnTo>
                      <a:pt x="2261148" y="232560"/>
                    </a:lnTo>
                    <a:lnTo>
                      <a:pt x="2223369" y="257416"/>
                    </a:lnTo>
                    <a:lnTo>
                      <a:pt x="2186155" y="285856"/>
                    </a:lnTo>
                    <a:lnTo>
                      <a:pt x="2149516" y="318119"/>
                    </a:lnTo>
                    <a:lnTo>
                      <a:pt x="2113461" y="354440"/>
                    </a:lnTo>
                    <a:lnTo>
                      <a:pt x="2078000" y="395059"/>
                    </a:lnTo>
                    <a:lnTo>
                      <a:pt x="2051222" y="430272"/>
                    </a:lnTo>
                    <a:lnTo>
                      <a:pt x="2027502" y="466739"/>
                    </a:lnTo>
                    <a:lnTo>
                      <a:pt x="2006594" y="504360"/>
                    </a:lnTo>
                    <a:lnTo>
                      <a:pt x="1988254" y="543036"/>
                    </a:lnTo>
                    <a:lnTo>
                      <a:pt x="1972239" y="582666"/>
                    </a:lnTo>
                    <a:lnTo>
                      <a:pt x="1958303" y="623151"/>
                    </a:lnTo>
                    <a:lnTo>
                      <a:pt x="1946203" y="664390"/>
                    </a:lnTo>
                    <a:lnTo>
                      <a:pt x="1935694" y="706285"/>
                    </a:lnTo>
                    <a:lnTo>
                      <a:pt x="1926531" y="748734"/>
                    </a:lnTo>
                    <a:lnTo>
                      <a:pt x="1918471" y="791638"/>
                    </a:lnTo>
                    <a:lnTo>
                      <a:pt x="1911269" y="834897"/>
                    </a:lnTo>
                    <a:lnTo>
                      <a:pt x="1904681" y="878412"/>
                    </a:lnTo>
                    <a:lnTo>
                      <a:pt x="1898462" y="922081"/>
                    </a:lnTo>
                    <a:lnTo>
                      <a:pt x="1892369" y="965806"/>
                    </a:lnTo>
                    <a:lnTo>
                      <a:pt x="1886156" y="1009487"/>
                    </a:lnTo>
                    <a:lnTo>
                      <a:pt x="1879579" y="1053023"/>
                    </a:lnTo>
                    <a:lnTo>
                      <a:pt x="1872394" y="1096315"/>
                    </a:lnTo>
                    <a:lnTo>
                      <a:pt x="1864358" y="1139262"/>
                    </a:lnTo>
                    <a:lnTo>
                      <a:pt x="1855224" y="1181765"/>
                    </a:lnTo>
                    <a:lnTo>
                      <a:pt x="1844750" y="1223724"/>
                    </a:lnTo>
                    <a:lnTo>
                      <a:pt x="1832690" y="1265040"/>
                    </a:lnTo>
                    <a:lnTo>
                      <a:pt x="1818801" y="1305611"/>
                    </a:lnTo>
                    <a:lnTo>
                      <a:pt x="1802838" y="1345339"/>
                    </a:lnTo>
                    <a:lnTo>
                      <a:pt x="1784557" y="1384122"/>
                    </a:lnTo>
                    <a:lnTo>
                      <a:pt x="1763713" y="1421863"/>
                    </a:lnTo>
                    <a:lnTo>
                      <a:pt x="1740062" y="1458460"/>
                    </a:lnTo>
                    <a:lnTo>
                      <a:pt x="1713360" y="1493813"/>
                    </a:lnTo>
                    <a:lnTo>
                      <a:pt x="1683362" y="1527823"/>
                    </a:lnTo>
                    <a:lnTo>
                      <a:pt x="1649824" y="1560390"/>
                    </a:lnTo>
                    <a:lnTo>
                      <a:pt x="1615432" y="1589222"/>
                    </a:lnTo>
                    <a:lnTo>
                      <a:pt x="1579859" y="1615374"/>
                    </a:lnTo>
                    <a:lnTo>
                      <a:pt x="1543170" y="1639005"/>
                    </a:lnTo>
                    <a:lnTo>
                      <a:pt x="1505432" y="1660272"/>
                    </a:lnTo>
                    <a:lnTo>
                      <a:pt x="1466709" y="1679332"/>
                    </a:lnTo>
                    <a:lnTo>
                      <a:pt x="1427067" y="1696344"/>
                    </a:lnTo>
                    <a:lnTo>
                      <a:pt x="1386572" y="1711465"/>
                    </a:lnTo>
                    <a:lnTo>
                      <a:pt x="1345290" y="1724853"/>
                    </a:lnTo>
                    <a:lnTo>
                      <a:pt x="1303285" y="1736665"/>
                    </a:lnTo>
                    <a:lnTo>
                      <a:pt x="1260624" y="1747060"/>
                    </a:lnTo>
                    <a:lnTo>
                      <a:pt x="1217372" y="1756195"/>
                    </a:lnTo>
                    <a:lnTo>
                      <a:pt x="1173594" y="1764227"/>
                    </a:lnTo>
                    <a:lnTo>
                      <a:pt x="1129357" y="1771315"/>
                    </a:lnTo>
                    <a:lnTo>
                      <a:pt x="1084725" y="1777616"/>
                    </a:lnTo>
                    <a:lnTo>
                      <a:pt x="1039765" y="1783288"/>
                    </a:lnTo>
                    <a:lnTo>
                      <a:pt x="766773" y="1812940"/>
                    </a:lnTo>
                    <a:lnTo>
                      <a:pt x="721347" y="1818624"/>
                    </a:lnTo>
                    <a:lnTo>
                      <a:pt x="676118" y="1824941"/>
                    </a:lnTo>
                    <a:lnTo>
                      <a:pt x="631150" y="1832048"/>
                    </a:lnTo>
                    <a:lnTo>
                      <a:pt x="586509" y="1840103"/>
                    </a:lnTo>
                    <a:lnTo>
                      <a:pt x="542260" y="1849263"/>
                    </a:lnTo>
                    <a:lnTo>
                      <a:pt x="498470" y="1859687"/>
                    </a:lnTo>
                    <a:lnTo>
                      <a:pt x="455203" y="1871533"/>
                    </a:lnTo>
                    <a:lnTo>
                      <a:pt x="412525" y="1884957"/>
                    </a:lnTo>
                    <a:lnTo>
                      <a:pt x="370502" y="1900117"/>
                    </a:lnTo>
                    <a:lnTo>
                      <a:pt x="329200" y="1917173"/>
                    </a:lnTo>
                    <a:lnTo>
                      <a:pt x="288683" y="1936280"/>
                    </a:lnTo>
                    <a:lnTo>
                      <a:pt x="249018" y="1957596"/>
                    </a:lnTo>
                    <a:lnTo>
                      <a:pt x="210270" y="1981281"/>
                    </a:lnTo>
                    <a:lnTo>
                      <a:pt x="172505" y="2007490"/>
                    </a:lnTo>
                    <a:lnTo>
                      <a:pt x="135788" y="2036382"/>
                    </a:lnTo>
                    <a:lnTo>
                      <a:pt x="98057" y="2070889"/>
                    </a:lnTo>
                    <a:lnTo>
                      <a:pt x="63807" y="2107993"/>
                    </a:lnTo>
                    <a:lnTo>
                      <a:pt x="32715" y="2147388"/>
                    </a:lnTo>
                    <a:lnTo>
                      <a:pt x="4456" y="2188769"/>
                    </a:lnTo>
                    <a:lnTo>
                      <a:pt x="0" y="2196221"/>
                    </a:lnTo>
                    <a:lnTo>
                      <a:pt x="3610431" y="2196221"/>
                    </a:lnTo>
                    <a:lnTo>
                      <a:pt x="3610431" y="128408"/>
                    </a:lnTo>
                    <a:lnTo>
                      <a:pt x="2934661" y="128408"/>
                    </a:lnTo>
                    <a:lnTo>
                      <a:pt x="2755096" y="127358"/>
                    </a:lnTo>
                    <a:close/>
                  </a:path>
                  <a:path w="3610609" h="2196465">
                    <a:moveTo>
                      <a:pt x="3610431" y="0"/>
                    </a:moveTo>
                    <a:lnTo>
                      <a:pt x="3568845" y="17242"/>
                    </a:lnTo>
                    <a:lnTo>
                      <a:pt x="3524194" y="33707"/>
                    </a:lnTo>
                    <a:lnTo>
                      <a:pt x="3476354" y="49477"/>
                    </a:lnTo>
                    <a:lnTo>
                      <a:pt x="3425203" y="64633"/>
                    </a:lnTo>
                    <a:lnTo>
                      <a:pt x="3370620" y="79257"/>
                    </a:lnTo>
                    <a:lnTo>
                      <a:pt x="3312481" y="93431"/>
                    </a:lnTo>
                    <a:lnTo>
                      <a:pt x="3264014" y="103556"/>
                    </a:lnTo>
                    <a:lnTo>
                      <a:pt x="3215882" y="111562"/>
                    </a:lnTo>
                    <a:lnTo>
                      <a:pt x="3168094" y="117687"/>
                    </a:lnTo>
                    <a:lnTo>
                      <a:pt x="3120661" y="122168"/>
                    </a:lnTo>
                    <a:lnTo>
                      <a:pt x="3073591" y="125243"/>
                    </a:lnTo>
                    <a:lnTo>
                      <a:pt x="3026895" y="127150"/>
                    </a:lnTo>
                    <a:lnTo>
                      <a:pt x="2980582" y="128125"/>
                    </a:lnTo>
                    <a:lnTo>
                      <a:pt x="2934661" y="128408"/>
                    </a:lnTo>
                    <a:lnTo>
                      <a:pt x="3610431" y="128408"/>
                    </a:lnTo>
                    <a:lnTo>
                      <a:pt x="3610431" y="0"/>
                    </a:lnTo>
                    <a:close/>
                  </a:path>
                </a:pathLst>
              </a:custGeom>
              <a:solidFill>
                <a:srgbClr val="FFADEF"/>
              </a:solidFill>
            </p:spPr>
            <p:txBody>
              <a:bodyPr wrap="square" lIns="0" tIns="0" rIns="0" bIns="0" rtlCol="0"/>
              <a:lstStyle/>
              <a:p>
                <a:endParaRPr/>
              </a:p>
            </p:txBody>
          </p:sp>
          <p:sp>
            <p:nvSpPr>
              <p:cNvPr id="23" name="object 6">
                <a:extLst>
                  <a:ext uri="{FF2B5EF4-FFF2-40B4-BE49-F238E27FC236}">
                    <a16:creationId xmlns:a16="http://schemas.microsoft.com/office/drawing/2014/main" id="{D9F6B6F6-69A0-7F56-9608-C889A8A7592A}"/>
                  </a:ext>
                </a:extLst>
              </p:cNvPr>
              <p:cNvSpPr/>
              <p:nvPr/>
            </p:nvSpPr>
            <p:spPr>
              <a:xfrm>
                <a:off x="0" y="2633342"/>
                <a:ext cx="20104100" cy="8674100"/>
              </a:xfrm>
              <a:custGeom>
                <a:avLst/>
                <a:gdLst/>
                <a:ahLst/>
                <a:cxnLst/>
                <a:rect l="l" t="t" r="r" b="b"/>
                <a:pathLst>
                  <a:path w="20104100" h="8674100">
                    <a:moveTo>
                      <a:pt x="8445424" y="7937513"/>
                    </a:moveTo>
                    <a:lnTo>
                      <a:pt x="8444916" y="7886713"/>
                    </a:lnTo>
                    <a:lnTo>
                      <a:pt x="8442769" y="7835913"/>
                    </a:lnTo>
                    <a:lnTo>
                      <a:pt x="8439036" y="7797813"/>
                    </a:lnTo>
                    <a:lnTo>
                      <a:pt x="8433765" y="7747013"/>
                    </a:lnTo>
                    <a:lnTo>
                      <a:pt x="8427009" y="7696213"/>
                    </a:lnTo>
                    <a:lnTo>
                      <a:pt x="8418830" y="7658113"/>
                    </a:lnTo>
                    <a:lnTo>
                      <a:pt x="8409279" y="7607313"/>
                    </a:lnTo>
                    <a:lnTo>
                      <a:pt x="8398408" y="7556513"/>
                    </a:lnTo>
                    <a:lnTo>
                      <a:pt x="8386267" y="7518413"/>
                    </a:lnTo>
                    <a:lnTo>
                      <a:pt x="8372919" y="7467613"/>
                    </a:lnTo>
                    <a:lnTo>
                      <a:pt x="8358429" y="7416813"/>
                    </a:lnTo>
                    <a:lnTo>
                      <a:pt x="8342820" y="7378713"/>
                    </a:lnTo>
                    <a:lnTo>
                      <a:pt x="8326171" y="7327913"/>
                    </a:lnTo>
                    <a:lnTo>
                      <a:pt x="8308518" y="7277113"/>
                    </a:lnTo>
                    <a:lnTo>
                      <a:pt x="8289938" y="7239013"/>
                    </a:lnTo>
                    <a:lnTo>
                      <a:pt x="8270468" y="7188213"/>
                    </a:lnTo>
                    <a:lnTo>
                      <a:pt x="8250161" y="7150113"/>
                    </a:lnTo>
                    <a:lnTo>
                      <a:pt x="8229079" y="7099313"/>
                    </a:lnTo>
                    <a:lnTo>
                      <a:pt x="8207273" y="7061213"/>
                    </a:lnTo>
                    <a:lnTo>
                      <a:pt x="8184794" y="7010413"/>
                    </a:lnTo>
                    <a:lnTo>
                      <a:pt x="8161693" y="6972313"/>
                    </a:lnTo>
                    <a:lnTo>
                      <a:pt x="8138046" y="6921513"/>
                    </a:lnTo>
                    <a:lnTo>
                      <a:pt x="8113877" y="6883413"/>
                    </a:lnTo>
                    <a:lnTo>
                      <a:pt x="8089265" y="6832613"/>
                    </a:lnTo>
                    <a:lnTo>
                      <a:pt x="8064246" y="6794513"/>
                    </a:lnTo>
                    <a:lnTo>
                      <a:pt x="8038884" y="6756413"/>
                    </a:lnTo>
                    <a:lnTo>
                      <a:pt x="8013230" y="6718313"/>
                    </a:lnTo>
                    <a:lnTo>
                      <a:pt x="7987335" y="6667513"/>
                    </a:lnTo>
                    <a:lnTo>
                      <a:pt x="7960461" y="6629413"/>
                    </a:lnTo>
                    <a:lnTo>
                      <a:pt x="7933347" y="6591313"/>
                    </a:lnTo>
                    <a:lnTo>
                      <a:pt x="7906055" y="6540513"/>
                    </a:lnTo>
                    <a:lnTo>
                      <a:pt x="7851165" y="6464313"/>
                    </a:lnTo>
                    <a:lnTo>
                      <a:pt x="7823670" y="6413513"/>
                    </a:lnTo>
                    <a:lnTo>
                      <a:pt x="7768857" y="6337313"/>
                    </a:lnTo>
                    <a:lnTo>
                      <a:pt x="7741666" y="6286512"/>
                    </a:lnTo>
                    <a:lnTo>
                      <a:pt x="7714666" y="6248412"/>
                    </a:lnTo>
                    <a:lnTo>
                      <a:pt x="7687945" y="6210312"/>
                    </a:lnTo>
                    <a:lnTo>
                      <a:pt x="7661542" y="6159512"/>
                    </a:lnTo>
                    <a:lnTo>
                      <a:pt x="7635519" y="6121412"/>
                    </a:lnTo>
                    <a:lnTo>
                      <a:pt x="7609929" y="6070612"/>
                    </a:lnTo>
                    <a:lnTo>
                      <a:pt x="7584834" y="6032512"/>
                    </a:lnTo>
                    <a:lnTo>
                      <a:pt x="7560272" y="5981712"/>
                    </a:lnTo>
                    <a:lnTo>
                      <a:pt x="7536320" y="5943612"/>
                    </a:lnTo>
                    <a:lnTo>
                      <a:pt x="7513028" y="5905512"/>
                    </a:lnTo>
                    <a:lnTo>
                      <a:pt x="7490434" y="5854712"/>
                    </a:lnTo>
                    <a:lnTo>
                      <a:pt x="7468616" y="5816612"/>
                    </a:lnTo>
                    <a:lnTo>
                      <a:pt x="7447623" y="5765812"/>
                    </a:lnTo>
                    <a:lnTo>
                      <a:pt x="7427519" y="5715012"/>
                    </a:lnTo>
                    <a:lnTo>
                      <a:pt x="7408342" y="5676912"/>
                    </a:lnTo>
                    <a:lnTo>
                      <a:pt x="7390155" y="5626112"/>
                    </a:lnTo>
                    <a:lnTo>
                      <a:pt x="7373010" y="5588012"/>
                    </a:lnTo>
                    <a:lnTo>
                      <a:pt x="7356983" y="5537212"/>
                    </a:lnTo>
                    <a:lnTo>
                      <a:pt x="7342098" y="5486412"/>
                    </a:lnTo>
                    <a:lnTo>
                      <a:pt x="7328446" y="5448312"/>
                    </a:lnTo>
                    <a:lnTo>
                      <a:pt x="7316051" y="5397512"/>
                    </a:lnTo>
                    <a:lnTo>
                      <a:pt x="7304989" y="5346712"/>
                    </a:lnTo>
                    <a:lnTo>
                      <a:pt x="7295299" y="5295912"/>
                    </a:lnTo>
                    <a:lnTo>
                      <a:pt x="7287057" y="5257812"/>
                    </a:lnTo>
                    <a:lnTo>
                      <a:pt x="7280313" y="5207012"/>
                    </a:lnTo>
                    <a:lnTo>
                      <a:pt x="7275106" y="5156212"/>
                    </a:lnTo>
                    <a:lnTo>
                      <a:pt x="7271512" y="5105412"/>
                    </a:lnTo>
                    <a:lnTo>
                      <a:pt x="7269594" y="5054612"/>
                    </a:lnTo>
                    <a:lnTo>
                      <a:pt x="7269175" y="5016512"/>
                    </a:lnTo>
                    <a:lnTo>
                      <a:pt x="7270204" y="4965712"/>
                    </a:lnTo>
                    <a:lnTo>
                      <a:pt x="7272617" y="4914912"/>
                    </a:lnTo>
                    <a:lnTo>
                      <a:pt x="7276376" y="4864112"/>
                    </a:lnTo>
                    <a:lnTo>
                      <a:pt x="7281405" y="4826012"/>
                    </a:lnTo>
                    <a:lnTo>
                      <a:pt x="7287654" y="4775212"/>
                    </a:lnTo>
                    <a:lnTo>
                      <a:pt x="7295070" y="4724412"/>
                    </a:lnTo>
                    <a:lnTo>
                      <a:pt x="7303592" y="4686312"/>
                    </a:lnTo>
                    <a:lnTo>
                      <a:pt x="7313155" y="4635512"/>
                    </a:lnTo>
                    <a:lnTo>
                      <a:pt x="7323722" y="4597412"/>
                    </a:lnTo>
                    <a:lnTo>
                      <a:pt x="7335215" y="4546612"/>
                    </a:lnTo>
                    <a:lnTo>
                      <a:pt x="7347598" y="4495812"/>
                    </a:lnTo>
                    <a:lnTo>
                      <a:pt x="7360793" y="4457712"/>
                    </a:lnTo>
                    <a:lnTo>
                      <a:pt x="7374750" y="4406912"/>
                    </a:lnTo>
                    <a:lnTo>
                      <a:pt x="7389431" y="4368812"/>
                    </a:lnTo>
                    <a:lnTo>
                      <a:pt x="7404748" y="4318012"/>
                    </a:lnTo>
                    <a:lnTo>
                      <a:pt x="7420673" y="4279912"/>
                    </a:lnTo>
                    <a:lnTo>
                      <a:pt x="7437133" y="4229112"/>
                    </a:lnTo>
                    <a:lnTo>
                      <a:pt x="7454062" y="4191012"/>
                    </a:lnTo>
                    <a:lnTo>
                      <a:pt x="7471435" y="4140212"/>
                    </a:lnTo>
                    <a:lnTo>
                      <a:pt x="7489164" y="4102112"/>
                    </a:lnTo>
                    <a:lnTo>
                      <a:pt x="7507198" y="4051312"/>
                    </a:lnTo>
                    <a:lnTo>
                      <a:pt x="7525499" y="4000512"/>
                    </a:lnTo>
                    <a:lnTo>
                      <a:pt x="7543990" y="3962412"/>
                    </a:lnTo>
                    <a:lnTo>
                      <a:pt x="7562621" y="3911612"/>
                    </a:lnTo>
                    <a:lnTo>
                      <a:pt x="7600086" y="3822712"/>
                    </a:lnTo>
                    <a:lnTo>
                      <a:pt x="7618793" y="3784612"/>
                    </a:lnTo>
                    <a:lnTo>
                      <a:pt x="7637424" y="3733812"/>
                    </a:lnTo>
                    <a:lnTo>
                      <a:pt x="7655903" y="3695712"/>
                    </a:lnTo>
                    <a:lnTo>
                      <a:pt x="7674191" y="3644912"/>
                    </a:lnTo>
                    <a:lnTo>
                      <a:pt x="7692212" y="3606812"/>
                    </a:lnTo>
                    <a:lnTo>
                      <a:pt x="7709929" y="3556012"/>
                    </a:lnTo>
                    <a:lnTo>
                      <a:pt x="7727264" y="3517912"/>
                    </a:lnTo>
                    <a:lnTo>
                      <a:pt x="7744180" y="3467112"/>
                    </a:lnTo>
                    <a:lnTo>
                      <a:pt x="7760602" y="3416312"/>
                    </a:lnTo>
                    <a:lnTo>
                      <a:pt x="7776489" y="3378212"/>
                    </a:lnTo>
                    <a:lnTo>
                      <a:pt x="7791780" y="3327412"/>
                    </a:lnTo>
                    <a:lnTo>
                      <a:pt x="7806410" y="3289312"/>
                    </a:lnTo>
                    <a:lnTo>
                      <a:pt x="7820330" y="3238512"/>
                    </a:lnTo>
                    <a:lnTo>
                      <a:pt x="7833474" y="3187712"/>
                    </a:lnTo>
                    <a:lnTo>
                      <a:pt x="7845806" y="3149612"/>
                    </a:lnTo>
                    <a:lnTo>
                      <a:pt x="7857249" y="3098812"/>
                    </a:lnTo>
                    <a:lnTo>
                      <a:pt x="7867751" y="3048012"/>
                    </a:lnTo>
                    <a:lnTo>
                      <a:pt x="7877264" y="3009912"/>
                    </a:lnTo>
                    <a:lnTo>
                      <a:pt x="7885722" y="2959112"/>
                    </a:lnTo>
                    <a:lnTo>
                      <a:pt x="7893063" y="2908312"/>
                    </a:lnTo>
                    <a:lnTo>
                      <a:pt x="7899247" y="2870212"/>
                    </a:lnTo>
                    <a:lnTo>
                      <a:pt x="7904200" y="2819412"/>
                    </a:lnTo>
                    <a:lnTo>
                      <a:pt x="7907820" y="2768612"/>
                    </a:lnTo>
                    <a:lnTo>
                      <a:pt x="7910042" y="2717812"/>
                    </a:lnTo>
                    <a:lnTo>
                      <a:pt x="7910906" y="2679712"/>
                    </a:lnTo>
                    <a:lnTo>
                      <a:pt x="7910398" y="2628912"/>
                    </a:lnTo>
                    <a:lnTo>
                      <a:pt x="7908557" y="2578112"/>
                    </a:lnTo>
                    <a:lnTo>
                      <a:pt x="7905394" y="2527312"/>
                    </a:lnTo>
                    <a:lnTo>
                      <a:pt x="7900937" y="2489212"/>
                    </a:lnTo>
                    <a:lnTo>
                      <a:pt x="7895196" y="2438412"/>
                    </a:lnTo>
                    <a:lnTo>
                      <a:pt x="7888198" y="2387612"/>
                    </a:lnTo>
                    <a:lnTo>
                      <a:pt x="7879943" y="2349512"/>
                    </a:lnTo>
                    <a:lnTo>
                      <a:pt x="7870469" y="2298712"/>
                    </a:lnTo>
                    <a:lnTo>
                      <a:pt x="7859789" y="2247912"/>
                    </a:lnTo>
                    <a:lnTo>
                      <a:pt x="7847914" y="2209812"/>
                    </a:lnTo>
                    <a:lnTo>
                      <a:pt x="7834871" y="2159012"/>
                    </a:lnTo>
                    <a:lnTo>
                      <a:pt x="7820685" y="2120912"/>
                    </a:lnTo>
                    <a:lnTo>
                      <a:pt x="7805356" y="2070112"/>
                    </a:lnTo>
                    <a:lnTo>
                      <a:pt x="7788923" y="2019312"/>
                    </a:lnTo>
                    <a:lnTo>
                      <a:pt x="7771384" y="1981212"/>
                    </a:lnTo>
                    <a:lnTo>
                      <a:pt x="7752778" y="1943112"/>
                    </a:lnTo>
                    <a:lnTo>
                      <a:pt x="7733106" y="1892312"/>
                    </a:lnTo>
                    <a:lnTo>
                      <a:pt x="7712392" y="1854212"/>
                    </a:lnTo>
                    <a:lnTo>
                      <a:pt x="7690663" y="1803412"/>
                    </a:lnTo>
                    <a:lnTo>
                      <a:pt x="7667930" y="1765312"/>
                    </a:lnTo>
                    <a:lnTo>
                      <a:pt x="7644219" y="1727212"/>
                    </a:lnTo>
                    <a:lnTo>
                      <a:pt x="7619530" y="1676412"/>
                    </a:lnTo>
                    <a:lnTo>
                      <a:pt x="7593901" y="1638312"/>
                    </a:lnTo>
                    <a:lnTo>
                      <a:pt x="7567346" y="1600212"/>
                    </a:lnTo>
                    <a:lnTo>
                      <a:pt x="7539888" y="1562112"/>
                    </a:lnTo>
                    <a:lnTo>
                      <a:pt x="7511529" y="1524012"/>
                    </a:lnTo>
                    <a:lnTo>
                      <a:pt x="7482294" y="1485912"/>
                    </a:lnTo>
                    <a:lnTo>
                      <a:pt x="7452207" y="1447812"/>
                    </a:lnTo>
                    <a:lnTo>
                      <a:pt x="7421296" y="1409712"/>
                    </a:lnTo>
                    <a:lnTo>
                      <a:pt x="7389558" y="1371612"/>
                    </a:lnTo>
                    <a:lnTo>
                      <a:pt x="7357034" y="1333512"/>
                    </a:lnTo>
                    <a:lnTo>
                      <a:pt x="7323722" y="1308112"/>
                    </a:lnTo>
                    <a:lnTo>
                      <a:pt x="7289647" y="1270012"/>
                    </a:lnTo>
                    <a:lnTo>
                      <a:pt x="7254837" y="1231912"/>
                    </a:lnTo>
                    <a:lnTo>
                      <a:pt x="7219289" y="1206512"/>
                    </a:lnTo>
                    <a:lnTo>
                      <a:pt x="7183056" y="1168412"/>
                    </a:lnTo>
                    <a:lnTo>
                      <a:pt x="7146125" y="1143012"/>
                    </a:lnTo>
                    <a:lnTo>
                      <a:pt x="7108520" y="1104912"/>
                    </a:lnTo>
                    <a:lnTo>
                      <a:pt x="7070280" y="1079512"/>
                    </a:lnTo>
                    <a:lnTo>
                      <a:pt x="7031406" y="1054112"/>
                    </a:lnTo>
                    <a:lnTo>
                      <a:pt x="6991921" y="1028712"/>
                    </a:lnTo>
                    <a:lnTo>
                      <a:pt x="6951840" y="990612"/>
                    </a:lnTo>
                    <a:lnTo>
                      <a:pt x="6869976" y="939812"/>
                    </a:lnTo>
                    <a:lnTo>
                      <a:pt x="6828231" y="927112"/>
                    </a:lnTo>
                    <a:lnTo>
                      <a:pt x="6785965" y="901712"/>
                    </a:lnTo>
                    <a:lnTo>
                      <a:pt x="6698348" y="850912"/>
                    </a:lnTo>
                    <a:lnTo>
                      <a:pt x="6653962" y="838212"/>
                    </a:lnTo>
                    <a:lnTo>
                      <a:pt x="6609194" y="812812"/>
                    </a:lnTo>
                    <a:lnTo>
                      <a:pt x="6564096" y="800112"/>
                    </a:lnTo>
                    <a:lnTo>
                      <a:pt x="6518643" y="774712"/>
                    </a:lnTo>
                    <a:lnTo>
                      <a:pt x="6333769" y="723912"/>
                    </a:lnTo>
                    <a:lnTo>
                      <a:pt x="6286843" y="698512"/>
                    </a:lnTo>
                    <a:lnTo>
                      <a:pt x="6239675" y="698512"/>
                    </a:lnTo>
                    <a:lnTo>
                      <a:pt x="6048807" y="647712"/>
                    </a:lnTo>
                    <a:lnTo>
                      <a:pt x="6000610" y="647712"/>
                    </a:lnTo>
                    <a:lnTo>
                      <a:pt x="5952248" y="635012"/>
                    </a:lnTo>
                    <a:lnTo>
                      <a:pt x="5903747" y="635012"/>
                    </a:lnTo>
                    <a:lnTo>
                      <a:pt x="5855106" y="622312"/>
                    </a:lnTo>
                    <a:lnTo>
                      <a:pt x="5708548" y="622312"/>
                    </a:lnTo>
                    <a:lnTo>
                      <a:pt x="5659539" y="609612"/>
                    </a:lnTo>
                    <a:lnTo>
                      <a:pt x="5512193" y="609612"/>
                    </a:lnTo>
                    <a:lnTo>
                      <a:pt x="5463019" y="622312"/>
                    </a:lnTo>
                    <a:lnTo>
                      <a:pt x="5315597" y="622312"/>
                    </a:lnTo>
                    <a:lnTo>
                      <a:pt x="5266525" y="635012"/>
                    </a:lnTo>
                    <a:lnTo>
                      <a:pt x="5217515" y="635012"/>
                    </a:lnTo>
                    <a:lnTo>
                      <a:pt x="5168570" y="647712"/>
                    </a:lnTo>
                    <a:lnTo>
                      <a:pt x="5119725" y="647712"/>
                    </a:lnTo>
                    <a:lnTo>
                      <a:pt x="5070970" y="660412"/>
                    </a:lnTo>
                    <a:lnTo>
                      <a:pt x="5022342" y="660412"/>
                    </a:lnTo>
                    <a:lnTo>
                      <a:pt x="4829314" y="711212"/>
                    </a:lnTo>
                    <a:lnTo>
                      <a:pt x="4781486" y="711212"/>
                    </a:lnTo>
                    <a:lnTo>
                      <a:pt x="4733887" y="723912"/>
                    </a:lnTo>
                    <a:lnTo>
                      <a:pt x="4686490" y="749312"/>
                    </a:lnTo>
                    <a:lnTo>
                      <a:pt x="4499445" y="800112"/>
                    </a:lnTo>
                    <a:lnTo>
                      <a:pt x="4451528" y="825512"/>
                    </a:lnTo>
                    <a:lnTo>
                      <a:pt x="4403903" y="838212"/>
                    </a:lnTo>
                    <a:lnTo>
                      <a:pt x="4356544" y="863612"/>
                    </a:lnTo>
                    <a:lnTo>
                      <a:pt x="4309478" y="876312"/>
                    </a:lnTo>
                    <a:lnTo>
                      <a:pt x="4262653" y="901712"/>
                    </a:lnTo>
                    <a:lnTo>
                      <a:pt x="4216082" y="914412"/>
                    </a:lnTo>
                    <a:lnTo>
                      <a:pt x="4123652" y="965212"/>
                    </a:lnTo>
                    <a:lnTo>
                      <a:pt x="4077779" y="977912"/>
                    </a:lnTo>
                    <a:lnTo>
                      <a:pt x="3851275" y="1104912"/>
                    </a:lnTo>
                    <a:lnTo>
                      <a:pt x="3806494" y="1117612"/>
                    </a:lnTo>
                    <a:lnTo>
                      <a:pt x="3496449" y="1295412"/>
                    </a:lnTo>
                    <a:lnTo>
                      <a:pt x="3452520" y="1333512"/>
                    </a:lnTo>
                    <a:lnTo>
                      <a:pt x="3058782" y="1562112"/>
                    </a:lnTo>
                    <a:lnTo>
                      <a:pt x="3015005" y="1600212"/>
                    </a:lnTo>
                    <a:lnTo>
                      <a:pt x="2531173" y="1879612"/>
                    </a:lnTo>
                    <a:lnTo>
                      <a:pt x="2486888" y="1892312"/>
                    </a:lnTo>
                    <a:lnTo>
                      <a:pt x="2307336" y="1993912"/>
                    </a:lnTo>
                    <a:lnTo>
                      <a:pt x="2261870" y="2006612"/>
                    </a:lnTo>
                    <a:lnTo>
                      <a:pt x="2170277" y="2057412"/>
                    </a:lnTo>
                    <a:lnTo>
                      <a:pt x="2124176" y="2070112"/>
                    </a:lnTo>
                    <a:lnTo>
                      <a:pt x="2077859" y="2095512"/>
                    </a:lnTo>
                    <a:lnTo>
                      <a:pt x="2031365" y="2108212"/>
                    </a:lnTo>
                    <a:lnTo>
                      <a:pt x="1984667" y="2133612"/>
                    </a:lnTo>
                    <a:lnTo>
                      <a:pt x="1937791" y="2146312"/>
                    </a:lnTo>
                    <a:lnTo>
                      <a:pt x="1890737" y="2171712"/>
                    </a:lnTo>
                    <a:lnTo>
                      <a:pt x="1796135" y="2197112"/>
                    </a:lnTo>
                    <a:lnTo>
                      <a:pt x="1748599" y="2222512"/>
                    </a:lnTo>
                    <a:lnTo>
                      <a:pt x="1460385" y="2298712"/>
                    </a:lnTo>
                    <a:lnTo>
                      <a:pt x="1411909" y="2298712"/>
                    </a:lnTo>
                    <a:lnTo>
                      <a:pt x="1314653" y="2324112"/>
                    </a:lnTo>
                    <a:lnTo>
                      <a:pt x="1265872" y="2324112"/>
                    </a:lnTo>
                    <a:lnTo>
                      <a:pt x="1217002" y="2336812"/>
                    </a:lnTo>
                    <a:lnTo>
                      <a:pt x="1168057" y="2336812"/>
                    </a:lnTo>
                    <a:lnTo>
                      <a:pt x="1119035" y="2349512"/>
                    </a:lnTo>
                    <a:lnTo>
                      <a:pt x="774217" y="2349512"/>
                    </a:lnTo>
                    <a:lnTo>
                      <a:pt x="724801" y="2336812"/>
                    </a:lnTo>
                    <a:lnTo>
                      <a:pt x="675360" y="2336812"/>
                    </a:lnTo>
                    <a:lnTo>
                      <a:pt x="574509" y="2311412"/>
                    </a:lnTo>
                    <a:lnTo>
                      <a:pt x="524611" y="2311412"/>
                    </a:lnTo>
                    <a:lnTo>
                      <a:pt x="328574" y="2260612"/>
                    </a:lnTo>
                    <a:lnTo>
                      <a:pt x="280479" y="2235212"/>
                    </a:lnTo>
                    <a:lnTo>
                      <a:pt x="185432" y="2209812"/>
                    </a:lnTo>
                    <a:lnTo>
                      <a:pt x="138480" y="2184412"/>
                    </a:lnTo>
                    <a:lnTo>
                      <a:pt x="91922" y="2171712"/>
                    </a:lnTo>
                    <a:lnTo>
                      <a:pt x="0" y="2120912"/>
                    </a:lnTo>
                    <a:lnTo>
                      <a:pt x="0" y="8674100"/>
                    </a:lnTo>
                    <a:lnTo>
                      <a:pt x="8172463" y="8674100"/>
                    </a:lnTo>
                    <a:lnTo>
                      <a:pt x="8197088" y="8648700"/>
                    </a:lnTo>
                    <a:lnTo>
                      <a:pt x="8226260" y="8610600"/>
                    </a:lnTo>
                    <a:lnTo>
                      <a:pt x="8253895" y="8572500"/>
                    </a:lnTo>
                    <a:lnTo>
                      <a:pt x="8279943" y="8534400"/>
                    </a:lnTo>
                    <a:lnTo>
                      <a:pt x="8304327" y="8483600"/>
                    </a:lnTo>
                    <a:lnTo>
                      <a:pt x="8326971" y="8445500"/>
                    </a:lnTo>
                    <a:lnTo>
                      <a:pt x="8347824" y="8394700"/>
                    </a:lnTo>
                    <a:lnTo>
                      <a:pt x="8366811" y="8356600"/>
                    </a:lnTo>
                    <a:lnTo>
                      <a:pt x="8383867" y="8305800"/>
                    </a:lnTo>
                    <a:lnTo>
                      <a:pt x="8398446" y="8255000"/>
                    </a:lnTo>
                    <a:lnTo>
                      <a:pt x="8410956" y="8216900"/>
                    </a:lnTo>
                    <a:lnTo>
                      <a:pt x="8421433" y="8166113"/>
                    </a:lnTo>
                    <a:lnTo>
                      <a:pt x="8429942" y="8115313"/>
                    </a:lnTo>
                    <a:lnTo>
                      <a:pt x="8436546" y="8077213"/>
                    </a:lnTo>
                    <a:lnTo>
                      <a:pt x="8441296" y="8026413"/>
                    </a:lnTo>
                    <a:lnTo>
                      <a:pt x="8444243" y="7975613"/>
                    </a:lnTo>
                    <a:lnTo>
                      <a:pt x="8445424" y="7937513"/>
                    </a:lnTo>
                    <a:close/>
                  </a:path>
                  <a:path w="20104100" h="8674100">
                    <a:moveTo>
                      <a:pt x="20104075" y="0"/>
                    </a:moveTo>
                    <a:lnTo>
                      <a:pt x="20073659" y="38100"/>
                    </a:lnTo>
                    <a:lnTo>
                      <a:pt x="20042645" y="76200"/>
                    </a:lnTo>
                    <a:lnTo>
                      <a:pt x="20011035" y="114300"/>
                    </a:lnTo>
                    <a:lnTo>
                      <a:pt x="19978828" y="152400"/>
                    </a:lnTo>
                    <a:lnTo>
                      <a:pt x="19946024" y="190500"/>
                    </a:lnTo>
                    <a:lnTo>
                      <a:pt x="19912635" y="228600"/>
                    </a:lnTo>
                    <a:lnTo>
                      <a:pt x="19878663" y="266700"/>
                    </a:lnTo>
                    <a:lnTo>
                      <a:pt x="19844093" y="304800"/>
                    </a:lnTo>
                    <a:lnTo>
                      <a:pt x="19808952" y="342900"/>
                    </a:lnTo>
                    <a:lnTo>
                      <a:pt x="19773227" y="381000"/>
                    </a:lnTo>
                    <a:lnTo>
                      <a:pt x="19736931" y="406400"/>
                    </a:lnTo>
                    <a:lnTo>
                      <a:pt x="19700050" y="444500"/>
                    </a:lnTo>
                    <a:lnTo>
                      <a:pt x="19662598" y="482600"/>
                    </a:lnTo>
                    <a:lnTo>
                      <a:pt x="19624574" y="508000"/>
                    </a:lnTo>
                    <a:lnTo>
                      <a:pt x="19585979" y="546100"/>
                    </a:lnTo>
                    <a:lnTo>
                      <a:pt x="19507099" y="596900"/>
                    </a:lnTo>
                    <a:lnTo>
                      <a:pt x="19466827" y="635000"/>
                    </a:lnTo>
                    <a:lnTo>
                      <a:pt x="19384582" y="685800"/>
                    </a:lnTo>
                    <a:lnTo>
                      <a:pt x="19300127" y="736600"/>
                    </a:lnTo>
                    <a:lnTo>
                      <a:pt x="19213475" y="787400"/>
                    </a:lnTo>
                    <a:lnTo>
                      <a:pt x="19124638" y="838200"/>
                    </a:lnTo>
                    <a:lnTo>
                      <a:pt x="19079401" y="850900"/>
                    </a:lnTo>
                    <a:lnTo>
                      <a:pt x="18987339" y="901700"/>
                    </a:lnTo>
                    <a:lnTo>
                      <a:pt x="18893143" y="927100"/>
                    </a:lnTo>
                    <a:lnTo>
                      <a:pt x="18845607" y="952500"/>
                    </a:lnTo>
                    <a:lnTo>
                      <a:pt x="18556542" y="1028700"/>
                    </a:lnTo>
                    <a:lnTo>
                      <a:pt x="18507761" y="1028700"/>
                    </a:lnTo>
                    <a:lnTo>
                      <a:pt x="18409768" y="1054100"/>
                    </a:lnTo>
                    <a:lnTo>
                      <a:pt x="18360555" y="1054100"/>
                    </a:lnTo>
                    <a:lnTo>
                      <a:pt x="18311203" y="1066800"/>
                    </a:lnTo>
                    <a:lnTo>
                      <a:pt x="18212131" y="1066800"/>
                    </a:lnTo>
                    <a:lnTo>
                      <a:pt x="18162410" y="1079500"/>
                    </a:lnTo>
                    <a:lnTo>
                      <a:pt x="18012639" y="1079500"/>
                    </a:lnTo>
                    <a:lnTo>
                      <a:pt x="17962525" y="1092200"/>
                    </a:lnTo>
                    <a:lnTo>
                      <a:pt x="17457712" y="1092200"/>
                    </a:lnTo>
                    <a:lnTo>
                      <a:pt x="17407001" y="1079500"/>
                    </a:lnTo>
                    <a:lnTo>
                      <a:pt x="16551174" y="1079500"/>
                    </a:lnTo>
                    <a:lnTo>
                      <a:pt x="16502545" y="1092200"/>
                    </a:lnTo>
                    <a:lnTo>
                      <a:pt x="16404870" y="1092200"/>
                    </a:lnTo>
                    <a:lnTo>
                      <a:pt x="16355898" y="1104900"/>
                    </a:lnTo>
                    <a:lnTo>
                      <a:pt x="16306889" y="1104900"/>
                    </a:lnTo>
                    <a:lnTo>
                      <a:pt x="16257867" y="1117600"/>
                    </a:lnTo>
                    <a:lnTo>
                      <a:pt x="16208883" y="1117600"/>
                    </a:lnTo>
                    <a:lnTo>
                      <a:pt x="16111169" y="1143000"/>
                    </a:lnTo>
                    <a:lnTo>
                      <a:pt x="16062503" y="1143000"/>
                    </a:lnTo>
                    <a:lnTo>
                      <a:pt x="15729065" y="1231900"/>
                    </a:lnTo>
                    <a:lnTo>
                      <a:pt x="15682900" y="1257300"/>
                    </a:lnTo>
                    <a:lnTo>
                      <a:pt x="15592057" y="1282700"/>
                    </a:lnTo>
                    <a:lnTo>
                      <a:pt x="15547442" y="1308100"/>
                    </a:lnTo>
                    <a:lnTo>
                      <a:pt x="15503424" y="1320800"/>
                    </a:lnTo>
                    <a:lnTo>
                      <a:pt x="15417292" y="1371600"/>
                    </a:lnTo>
                    <a:lnTo>
                      <a:pt x="15375268" y="1384300"/>
                    </a:lnTo>
                    <a:lnTo>
                      <a:pt x="15333980" y="1409700"/>
                    </a:lnTo>
                    <a:lnTo>
                      <a:pt x="15293467" y="1435100"/>
                    </a:lnTo>
                    <a:lnTo>
                      <a:pt x="15253780" y="1460500"/>
                    </a:lnTo>
                    <a:lnTo>
                      <a:pt x="15214930" y="1485900"/>
                    </a:lnTo>
                    <a:lnTo>
                      <a:pt x="15176970" y="1511300"/>
                    </a:lnTo>
                    <a:lnTo>
                      <a:pt x="15139937" y="1549400"/>
                    </a:lnTo>
                    <a:lnTo>
                      <a:pt x="15103869" y="1574800"/>
                    </a:lnTo>
                    <a:lnTo>
                      <a:pt x="15068804" y="1600200"/>
                    </a:lnTo>
                    <a:lnTo>
                      <a:pt x="15034768" y="1638300"/>
                    </a:lnTo>
                    <a:lnTo>
                      <a:pt x="15001812" y="1663700"/>
                    </a:lnTo>
                    <a:lnTo>
                      <a:pt x="14969960" y="1701800"/>
                    </a:lnTo>
                    <a:lnTo>
                      <a:pt x="14939264" y="1739900"/>
                    </a:lnTo>
                    <a:lnTo>
                      <a:pt x="14909749" y="1778000"/>
                    </a:lnTo>
                    <a:lnTo>
                      <a:pt x="14881454" y="1803400"/>
                    </a:lnTo>
                    <a:lnTo>
                      <a:pt x="14854416" y="1841500"/>
                    </a:lnTo>
                    <a:lnTo>
                      <a:pt x="14828685" y="1879600"/>
                    </a:lnTo>
                    <a:lnTo>
                      <a:pt x="14804289" y="1930400"/>
                    </a:lnTo>
                    <a:lnTo>
                      <a:pt x="14781251" y="1968500"/>
                    </a:lnTo>
                    <a:lnTo>
                      <a:pt x="14759635" y="2006600"/>
                    </a:lnTo>
                    <a:lnTo>
                      <a:pt x="14739455" y="2057400"/>
                    </a:lnTo>
                    <a:lnTo>
                      <a:pt x="14721332" y="2095500"/>
                    </a:lnTo>
                    <a:lnTo>
                      <a:pt x="14704886" y="2133600"/>
                    </a:lnTo>
                    <a:lnTo>
                      <a:pt x="14690027" y="2184400"/>
                    </a:lnTo>
                    <a:lnTo>
                      <a:pt x="14676692" y="2222500"/>
                    </a:lnTo>
                    <a:lnTo>
                      <a:pt x="14664817" y="2273300"/>
                    </a:lnTo>
                    <a:lnTo>
                      <a:pt x="14654352" y="2311400"/>
                    </a:lnTo>
                    <a:lnTo>
                      <a:pt x="14645196" y="2362200"/>
                    </a:lnTo>
                    <a:lnTo>
                      <a:pt x="14637309" y="2413000"/>
                    </a:lnTo>
                    <a:lnTo>
                      <a:pt x="14630603" y="2451100"/>
                    </a:lnTo>
                    <a:lnTo>
                      <a:pt x="14625041" y="2501900"/>
                    </a:lnTo>
                    <a:lnTo>
                      <a:pt x="14620520" y="2540000"/>
                    </a:lnTo>
                    <a:lnTo>
                      <a:pt x="14616989" y="2590800"/>
                    </a:lnTo>
                    <a:lnTo>
                      <a:pt x="14614385" y="2641600"/>
                    </a:lnTo>
                    <a:lnTo>
                      <a:pt x="14612646" y="2679700"/>
                    </a:lnTo>
                    <a:lnTo>
                      <a:pt x="14611680" y="2730500"/>
                    </a:lnTo>
                    <a:lnTo>
                      <a:pt x="14611439" y="2781300"/>
                    </a:lnTo>
                    <a:lnTo>
                      <a:pt x="14611858" y="2832100"/>
                    </a:lnTo>
                    <a:lnTo>
                      <a:pt x="14612861" y="2870200"/>
                    </a:lnTo>
                    <a:lnTo>
                      <a:pt x="14614373" y="2921000"/>
                    </a:lnTo>
                    <a:lnTo>
                      <a:pt x="14616341" y="2971800"/>
                    </a:lnTo>
                    <a:lnTo>
                      <a:pt x="14618703" y="3022600"/>
                    </a:lnTo>
                    <a:lnTo>
                      <a:pt x="14621370" y="3060700"/>
                    </a:lnTo>
                    <a:lnTo>
                      <a:pt x="14624291" y="3111500"/>
                    </a:lnTo>
                    <a:lnTo>
                      <a:pt x="14627403" y="3162300"/>
                    </a:lnTo>
                    <a:lnTo>
                      <a:pt x="14630616" y="3213100"/>
                    </a:lnTo>
                    <a:lnTo>
                      <a:pt x="14637131" y="3302000"/>
                    </a:lnTo>
                    <a:lnTo>
                      <a:pt x="14640293" y="3352800"/>
                    </a:lnTo>
                    <a:lnTo>
                      <a:pt x="14643303" y="3403600"/>
                    </a:lnTo>
                    <a:lnTo>
                      <a:pt x="14646085" y="3454400"/>
                    </a:lnTo>
                    <a:lnTo>
                      <a:pt x="14648574" y="3492500"/>
                    </a:lnTo>
                    <a:lnTo>
                      <a:pt x="14650720" y="3543300"/>
                    </a:lnTo>
                    <a:lnTo>
                      <a:pt x="14652435" y="3594100"/>
                    </a:lnTo>
                    <a:lnTo>
                      <a:pt x="14653667" y="3644900"/>
                    </a:lnTo>
                    <a:lnTo>
                      <a:pt x="14654327" y="3683000"/>
                    </a:lnTo>
                    <a:lnTo>
                      <a:pt x="14654365" y="3733800"/>
                    </a:lnTo>
                    <a:lnTo>
                      <a:pt x="14653717" y="3784600"/>
                    </a:lnTo>
                    <a:lnTo>
                      <a:pt x="14652308" y="3822700"/>
                    </a:lnTo>
                    <a:lnTo>
                      <a:pt x="14650072" y="3873500"/>
                    </a:lnTo>
                    <a:lnTo>
                      <a:pt x="14646936" y="3924300"/>
                    </a:lnTo>
                    <a:lnTo>
                      <a:pt x="14642846" y="3962400"/>
                    </a:lnTo>
                    <a:lnTo>
                      <a:pt x="14637715" y="4013200"/>
                    </a:lnTo>
                    <a:lnTo>
                      <a:pt x="14631505" y="4064000"/>
                    </a:lnTo>
                    <a:lnTo>
                      <a:pt x="14624114" y="4102100"/>
                    </a:lnTo>
                    <a:lnTo>
                      <a:pt x="14615503" y="4152900"/>
                    </a:lnTo>
                    <a:lnTo>
                      <a:pt x="14605584" y="4191000"/>
                    </a:lnTo>
                    <a:lnTo>
                      <a:pt x="14594307" y="4241800"/>
                    </a:lnTo>
                    <a:lnTo>
                      <a:pt x="14581594" y="4279900"/>
                    </a:lnTo>
                    <a:lnTo>
                      <a:pt x="14567383" y="4330700"/>
                    </a:lnTo>
                    <a:lnTo>
                      <a:pt x="14551609" y="4368800"/>
                    </a:lnTo>
                    <a:lnTo>
                      <a:pt x="14534185" y="4419600"/>
                    </a:lnTo>
                    <a:lnTo>
                      <a:pt x="14515071" y="4457700"/>
                    </a:lnTo>
                    <a:lnTo>
                      <a:pt x="14494942" y="4495800"/>
                    </a:lnTo>
                    <a:lnTo>
                      <a:pt x="14473479" y="4533900"/>
                    </a:lnTo>
                    <a:lnTo>
                      <a:pt x="14450733" y="4572000"/>
                    </a:lnTo>
                    <a:lnTo>
                      <a:pt x="14426756" y="4610100"/>
                    </a:lnTo>
                    <a:lnTo>
                      <a:pt x="14401597" y="4648200"/>
                    </a:lnTo>
                    <a:lnTo>
                      <a:pt x="14375308" y="4686300"/>
                    </a:lnTo>
                    <a:lnTo>
                      <a:pt x="14347927" y="4724400"/>
                    </a:lnTo>
                    <a:lnTo>
                      <a:pt x="14319517" y="4762500"/>
                    </a:lnTo>
                    <a:lnTo>
                      <a:pt x="14290116" y="4787900"/>
                    </a:lnTo>
                    <a:lnTo>
                      <a:pt x="14259776" y="4826000"/>
                    </a:lnTo>
                    <a:lnTo>
                      <a:pt x="14228547" y="4851400"/>
                    </a:lnTo>
                    <a:lnTo>
                      <a:pt x="14196479" y="4889500"/>
                    </a:lnTo>
                    <a:lnTo>
                      <a:pt x="14163612" y="4914900"/>
                    </a:lnTo>
                    <a:lnTo>
                      <a:pt x="14130007" y="4953000"/>
                    </a:lnTo>
                    <a:lnTo>
                      <a:pt x="14095705" y="4978400"/>
                    </a:lnTo>
                    <a:lnTo>
                      <a:pt x="14060754" y="5016500"/>
                    </a:lnTo>
                    <a:lnTo>
                      <a:pt x="14025220" y="5041900"/>
                    </a:lnTo>
                    <a:lnTo>
                      <a:pt x="13952538" y="5092700"/>
                    </a:lnTo>
                    <a:lnTo>
                      <a:pt x="13915492" y="5130800"/>
                    </a:lnTo>
                    <a:lnTo>
                      <a:pt x="13878052" y="5156200"/>
                    </a:lnTo>
                    <a:lnTo>
                      <a:pt x="13725246" y="5257800"/>
                    </a:lnTo>
                    <a:lnTo>
                      <a:pt x="13686536" y="5295900"/>
                    </a:lnTo>
                    <a:lnTo>
                      <a:pt x="13377012" y="5499100"/>
                    </a:lnTo>
                    <a:lnTo>
                      <a:pt x="13339090" y="5537200"/>
                    </a:lnTo>
                    <a:lnTo>
                      <a:pt x="13264261" y="5588000"/>
                    </a:lnTo>
                    <a:lnTo>
                      <a:pt x="13191160" y="5638800"/>
                    </a:lnTo>
                    <a:lnTo>
                      <a:pt x="13155384" y="5676900"/>
                    </a:lnTo>
                    <a:lnTo>
                      <a:pt x="13120167" y="5702300"/>
                    </a:lnTo>
                    <a:lnTo>
                      <a:pt x="13085585" y="5727700"/>
                    </a:lnTo>
                    <a:lnTo>
                      <a:pt x="13051676" y="5765800"/>
                    </a:lnTo>
                    <a:lnTo>
                      <a:pt x="13018491" y="5791200"/>
                    </a:lnTo>
                    <a:lnTo>
                      <a:pt x="12986068" y="5816600"/>
                    </a:lnTo>
                    <a:lnTo>
                      <a:pt x="12954470" y="5854700"/>
                    </a:lnTo>
                    <a:lnTo>
                      <a:pt x="12923736" y="5892800"/>
                    </a:lnTo>
                    <a:lnTo>
                      <a:pt x="12893929" y="5918200"/>
                    </a:lnTo>
                    <a:lnTo>
                      <a:pt x="12865087" y="5956300"/>
                    </a:lnTo>
                    <a:lnTo>
                      <a:pt x="12837249" y="5981700"/>
                    </a:lnTo>
                    <a:lnTo>
                      <a:pt x="12810490" y="6019800"/>
                    </a:lnTo>
                    <a:lnTo>
                      <a:pt x="12784836" y="6057900"/>
                    </a:lnTo>
                    <a:lnTo>
                      <a:pt x="12760351" y="6096000"/>
                    </a:lnTo>
                    <a:lnTo>
                      <a:pt x="12737071" y="6134100"/>
                    </a:lnTo>
                    <a:lnTo>
                      <a:pt x="12715050" y="6172200"/>
                    </a:lnTo>
                    <a:lnTo>
                      <a:pt x="12694336" y="6210300"/>
                    </a:lnTo>
                    <a:lnTo>
                      <a:pt x="12674981" y="6248400"/>
                    </a:lnTo>
                    <a:lnTo>
                      <a:pt x="12657036" y="6286500"/>
                    </a:lnTo>
                    <a:lnTo>
                      <a:pt x="12640539" y="6337300"/>
                    </a:lnTo>
                    <a:lnTo>
                      <a:pt x="12624981" y="6375400"/>
                    </a:lnTo>
                    <a:lnTo>
                      <a:pt x="12611379" y="6426200"/>
                    </a:lnTo>
                    <a:lnTo>
                      <a:pt x="12599619" y="6464300"/>
                    </a:lnTo>
                    <a:lnTo>
                      <a:pt x="12589650" y="6515100"/>
                    </a:lnTo>
                    <a:lnTo>
                      <a:pt x="12581382" y="6565900"/>
                    </a:lnTo>
                    <a:lnTo>
                      <a:pt x="12574727" y="6604000"/>
                    </a:lnTo>
                    <a:lnTo>
                      <a:pt x="12569622" y="6654800"/>
                    </a:lnTo>
                    <a:lnTo>
                      <a:pt x="12565964" y="6705600"/>
                    </a:lnTo>
                    <a:lnTo>
                      <a:pt x="12563691" y="6743700"/>
                    </a:lnTo>
                    <a:lnTo>
                      <a:pt x="12562700" y="6794500"/>
                    </a:lnTo>
                    <a:lnTo>
                      <a:pt x="12562942" y="6845300"/>
                    </a:lnTo>
                    <a:lnTo>
                      <a:pt x="12564313" y="6883400"/>
                    </a:lnTo>
                    <a:lnTo>
                      <a:pt x="12566739" y="6934200"/>
                    </a:lnTo>
                    <a:lnTo>
                      <a:pt x="12570143" y="6985000"/>
                    </a:lnTo>
                    <a:lnTo>
                      <a:pt x="12574448" y="7023100"/>
                    </a:lnTo>
                    <a:lnTo>
                      <a:pt x="12579553" y="7073900"/>
                    </a:lnTo>
                    <a:lnTo>
                      <a:pt x="12585395" y="7124700"/>
                    </a:lnTo>
                    <a:lnTo>
                      <a:pt x="12591898" y="7175500"/>
                    </a:lnTo>
                    <a:lnTo>
                      <a:pt x="12598972" y="7213600"/>
                    </a:lnTo>
                    <a:lnTo>
                      <a:pt x="12606528" y="7264400"/>
                    </a:lnTo>
                    <a:lnTo>
                      <a:pt x="12614504" y="7315200"/>
                    </a:lnTo>
                    <a:lnTo>
                      <a:pt x="12622797" y="7366000"/>
                    </a:lnTo>
                    <a:lnTo>
                      <a:pt x="12631344" y="7404100"/>
                    </a:lnTo>
                    <a:lnTo>
                      <a:pt x="12640069" y="7454900"/>
                    </a:lnTo>
                    <a:lnTo>
                      <a:pt x="12657696" y="7556500"/>
                    </a:lnTo>
                    <a:lnTo>
                      <a:pt x="12666434" y="7607300"/>
                    </a:lnTo>
                    <a:lnTo>
                      <a:pt x="12675032" y="7645400"/>
                    </a:lnTo>
                    <a:lnTo>
                      <a:pt x="12683389" y="7696200"/>
                    </a:lnTo>
                    <a:lnTo>
                      <a:pt x="12691428" y="7747000"/>
                    </a:lnTo>
                    <a:lnTo>
                      <a:pt x="12699073" y="7797800"/>
                    </a:lnTo>
                    <a:lnTo>
                      <a:pt x="12706249" y="7848600"/>
                    </a:lnTo>
                    <a:lnTo>
                      <a:pt x="12712865" y="7886700"/>
                    </a:lnTo>
                    <a:lnTo>
                      <a:pt x="12718847" y="7937500"/>
                    </a:lnTo>
                    <a:lnTo>
                      <a:pt x="12724105" y="7988300"/>
                    </a:lnTo>
                    <a:lnTo>
                      <a:pt x="12728562" y="8039100"/>
                    </a:lnTo>
                    <a:lnTo>
                      <a:pt x="12732157" y="8077200"/>
                    </a:lnTo>
                    <a:lnTo>
                      <a:pt x="12734773" y="8128000"/>
                    </a:lnTo>
                    <a:lnTo>
                      <a:pt x="12736360" y="8178800"/>
                    </a:lnTo>
                    <a:lnTo>
                      <a:pt x="12736830" y="8229600"/>
                    </a:lnTo>
                    <a:lnTo>
                      <a:pt x="12736094" y="8280400"/>
                    </a:lnTo>
                    <a:lnTo>
                      <a:pt x="12734087" y="8318500"/>
                    </a:lnTo>
                    <a:lnTo>
                      <a:pt x="12730709" y="8369300"/>
                    </a:lnTo>
                    <a:lnTo>
                      <a:pt x="12725883" y="8420100"/>
                    </a:lnTo>
                    <a:lnTo>
                      <a:pt x="12718809" y="8470900"/>
                    </a:lnTo>
                    <a:lnTo>
                      <a:pt x="12709995" y="8521700"/>
                    </a:lnTo>
                    <a:lnTo>
                      <a:pt x="12699505" y="8572500"/>
                    </a:lnTo>
                    <a:lnTo>
                      <a:pt x="12687364" y="8623300"/>
                    </a:lnTo>
                    <a:lnTo>
                      <a:pt x="12673597" y="8674100"/>
                    </a:lnTo>
                    <a:lnTo>
                      <a:pt x="16498100" y="8674100"/>
                    </a:lnTo>
                    <a:lnTo>
                      <a:pt x="16526358" y="8636000"/>
                    </a:lnTo>
                    <a:lnTo>
                      <a:pt x="16557460" y="8597900"/>
                    </a:lnTo>
                    <a:lnTo>
                      <a:pt x="16591699" y="8559800"/>
                    </a:lnTo>
                    <a:lnTo>
                      <a:pt x="16629431" y="8521700"/>
                    </a:lnTo>
                    <a:lnTo>
                      <a:pt x="16666147" y="8496300"/>
                    </a:lnTo>
                    <a:lnTo>
                      <a:pt x="16703917" y="8470900"/>
                    </a:lnTo>
                    <a:lnTo>
                      <a:pt x="16742664" y="8445500"/>
                    </a:lnTo>
                    <a:lnTo>
                      <a:pt x="16782326" y="8420100"/>
                    </a:lnTo>
                    <a:lnTo>
                      <a:pt x="16822852" y="8407400"/>
                    </a:lnTo>
                    <a:lnTo>
                      <a:pt x="16864153" y="8382000"/>
                    </a:lnTo>
                    <a:lnTo>
                      <a:pt x="17080154" y="8318500"/>
                    </a:lnTo>
                    <a:lnTo>
                      <a:pt x="17124795" y="8318500"/>
                    </a:lnTo>
                    <a:lnTo>
                      <a:pt x="17169765" y="8305800"/>
                    </a:lnTo>
                    <a:lnTo>
                      <a:pt x="17214990" y="8305800"/>
                    </a:lnTo>
                    <a:lnTo>
                      <a:pt x="17260418" y="8293100"/>
                    </a:lnTo>
                    <a:lnTo>
                      <a:pt x="17351591" y="8293100"/>
                    </a:lnTo>
                    <a:lnTo>
                      <a:pt x="17442765" y="8280400"/>
                    </a:lnTo>
                    <a:lnTo>
                      <a:pt x="17488192" y="8267700"/>
                    </a:lnTo>
                    <a:lnTo>
                      <a:pt x="17578375" y="8267700"/>
                    </a:lnTo>
                    <a:lnTo>
                      <a:pt x="17667237" y="8242300"/>
                    </a:lnTo>
                    <a:lnTo>
                      <a:pt x="17711014" y="8242300"/>
                    </a:lnTo>
                    <a:lnTo>
                      <a:pt x="17880216" y="8191500"/>
                    </a:lnTo>
                    <a:lnTo>
                      <a:pt x="17960353" y="8166100"/>
                    </a:lnTo>
                    <a:lnTo>
                      <a:pt x="17999075" y="8140700"/>
                    </a:lnTo>
                    <a:lnTo>
                      <a:pt x="18036820" y="8128000"/>
                    </a:lnTo>
                    <a:lnTo>
                      <a:pt x="18073510" y="8102600"/>
                    </a:lnTo>
                    <a:lnTo>
                      <a:pt x="18109083" y="8077200"/>
                    </a:lnTo>
                    <a:lnTo>
                      <a:pt x="18143474" y="8039100"/>
                    </a:lnTo>
                    <a:lnTo>
                      <a:pt x="18177015" y="8013700"/>
                    </a:lnTo>
                    <a:lnTo>
                      <a:pt x="18207012" y="7975600"/>
                    </a:lnTo>
                    <a:lnTo>
                      <a:pt x="18233708" y="7937500"/>
                    </a:lnTo>
                    <a:lnTo>
                      <a:pt x="18257355" y="7912100"/>
                    </a:lnTo>
                    <a:lnTo>
                      <a:pt x="18278209" y="7874000"/>
                    </a:lnTo>
                    <a:lnTo>
                      <a:pt x="18296484" y="7835900"/>
                    </a:lnTo>
                    <a:lnTo>
                      <a:pt x="18312448" y="7785100"/>
                    </a:lnTo>
                    <a:lnTo>
                      <a:pt x="18326342" y="7747000"/>
                    </a:lnTo>
                    <a:lnTo>
                      <a:pt x="18338394" y="7708900"/>
                    </a:lnTo>
                    <a:lnTo>
                      <a:pt x="18348871" y="7670800"/>
                    </a:lnTo>
                    <a:lnTo>
                      <a:pt x="18358003" y="7620000"/>
                    </a:lnTo>
                    <a:lnTo>
                      <a:pt x="18366042" y="7581900"/>
                    </a:lnTo>
                    <a:lnTo>
                      <a:pt x="18373230" y="7531100"/>
                    </a:lnTo>
                    <a:lnTo>
                      <a:pt x="18379809" y="7493000"/>
                    </a:lnTo>
                    <a:lnTo>
                      <a:pt x="18386019" y="7454900"/>
                    </a:lnTo>
                    <a:lnTo>
                      <a:pt x="18392115" y="7404100"/>
                    </a:lnTo>
                    <a:lnTo>
                      <a:pt x="18398325" y="7366000"/>
                    </a:lnTo>
                    <a:lnTo>
                      <a:pt x="18404917" y="7315200"/>
                    </a:lnTo>
                    <a:lnTo>
                      <a:pt x="18412117" y="7277100"/>
                    </a:lnTo>
                    <a:lnTo>
                      <a:pt x="18420182" y="7239000"/>
                    </a:lnTo>
                    <a:lnTo>
                      <a:pt x="18429339" y="7188200"/>
                    </a:lnTo>
                    <a:lnTo>
                      <a:pt x="18439854" y="7150100"/>
                    </a:lnTo>
                    <a:lnTo>
                      <a:pt x="18451945" y="7112000"/>
                    </a:lnTo>
                    <a:lnTo>
                      <a:pt x="18465889" y="7061200"/>
                    </a:lnTo>
                    <a:lnTo>
                      <a:pt x="18481904" y="7023100"/>
                    </a:lnTo>
                    <a:lnTo>
                      <a:pt x="18500243" y="6985000"/>
                    </a:lnTo>
                    <a:lnTo>
                      <a:pt x="18521147" y="6946900"/>
                    </a:lnTo>
                    <a:lnTo>
                      <a:pt x="18544871" y="6908800"/>
                    </a:lnTo>
                    <a:lnTo>
                      <a:pt x="18571642" y="6883400"/>
                    </a:lnTo>
                    <a:lnTo>
                      <a:pt x="18607113" y="6832600"/>
                    </a:lnTo>
                    <a:lnTo>
                      <a:pt x="18643169" y="6807200"/>
                    </a:lnTo>
                    <a:lnTo>
                      <a:pt x="18679808" y="6769100"/>
                    </a:lnTo>
                    <a:lnTo>
                      <a:pt x="18717019" y="6743700"/>
                    </a:lnTo>
                    <a:lnTo>
                      <a:pt x="18793130" y="6692900"/>
                    </a:lnTo>
                    <a:lnTo>
                      <a:pt x="18951829" y="6642100"/>
                    </a:lnTo>
                    <a:lnTo>
                      <a:pt x="18992800" y="6629400"/>
                    </a:lnTo>
                    <a:lnTo>
                      <a:pt x="19034265" y="6629400"/>
                    </a:lnTo>
                    <a:lnTo>
                      <a:pt x="19076226" y="6616700"/>
                    </a:lnTo>
                    <a:lnTo>
                      <a:pt x="19520548" y="6616700"/>
                    </a:lnTo>
                    <a:lnTo>
                      <a:pt x="19567233" y="6604000"/>
                    </a:lnTo>
                    <a:lnTo>
                      <a:pt x="19661747" y="6604000"/>
                    </a:lnTo>
                    <a:lnTo>
                      <a:pt x="19709524" y="6591300"/>
                    </a:lnTo>
                    <a:lnTo>
                      <a:pt x="19757657" y="6591300"/>
                    </a:lnTo>
                    <a:lnTo>
                      <a:pt x="19806133" y="6578600"/>
                    </a:lnTo>
                    <a:lnTo>
                      <a:pt x="19864261" y="6565900"/>
                    </a:lnTo>
                    <a:lnTo>
                      <a:pt x="19918846" y="6553200"/>
                    </a:lnTo>
                    <a:lnTo>
                      <a:pt x="19970001" y="6527800"/>
                    </a:lnTo>
                    <a:lnTo>
                      <a:pt x="20017842" y="6515100"/>
                    </a:lnTo>
                    <a:lnTo>
                      <a:pt x="20062495" y="6502400"/>
                    </a:lnTo>
                    <a:lnTo>
                      <a:pt x="20104075" y="6489700"/>
                    </a:lnTo>
                    <a:lnTo>
                      <a:pt x="20104075" y="0"/>
                    </a:lnTo>
                    <a:close/>
                  </a:path>
                </a:pathLst>
              </a:custGeom>
              <a:solidFill>
                <a:srgbClr val="FFCEF4"/>
              </a:solidFill>
            </p:spPr>
            <p:txBody>
              <a:bodyPr wrap="square" lIns="0" tIns="0" rIns="0" bIns="0" rtlCol="0"/>
              <a:lstStyle/>
              <a:p>
                <a:endParaRPr/>
              </a:p>
            </p:txBody>
          </p:sp>
          <p:sp>
            <p:nvSpPr>
              <p:cNvPr id="24" name="object 7">
                <a:extLst>
                  <a:ext uri="{FF2B5EF4-FFF2-40B4-BE49-F238E27FC236}">
                    <a16:creationId xmlns:a16="http://schemas.microsoft.com/office/drawing/2014/main" id="{368C88D8-DB9F-C2E9-B73D-81AE286B0FFE}"/>
                  </a:ext>
                </a:extLst>
              </p:cNvPr>
              <p:cNvSpPr/>
              <p:nvPr/>
            </p:nvSpPr>
            <p:spPr>
              <a:xfrm>
                <a:off x="0" y="3707"/>
                <a:ext cx="20104100" cy="11304270"/>
              </a:xfrm>
              <a:custGeom>
                <a:avLst/>
                <a:gdLst/>
                <a:ahLst/>
                <a:cxnLst/>
                <a:rect l="l" t="t" r="r" b="b"/>
                <a:pathLst>
                  <a:path w="20104100" h="11304270">
                    <a:moveTo>
                      <a:pt x="20104085" y="0"/>
                    </a:moveTo>
                    <a:lnTo>
                      <a:pt x="0" y="0"/>
                    </a:lnTo>
                    <a:lnTo>
                      <a:pt x="0" y="11303735"/>
                    </a:lnTo>
                  </a:path>
                </a:pathLst>
              </a:custGeom>
              <a:ln w="7387">
                <a:solidFill>
                  <a:srgbClr val="FF6600"/>
                </a:solidFill>
              </a:ln>
            </p:spPr>
            <p:txBody>
              <a:bodyPr wrap="square" lIns="0" tIns="0" rIns="0" bIns="0" rtlCol="0"/>
              <a:lstStyle/>
              <a:p>
                <a:endParaRPr/>
              </a:p>
            </p:txBody>
          </p:sp>
          <p:sp>
            <p:nvSpPr>
              <p:cNvPr id="25" name="object 8">
                <a:extLst>
                  <a:ext uri="{FF2B5EF4-FFF2-40B4-BE49-F238E27FC236}">
                    <a16:creationId xmlns:a16="http://schemas.microsoft.com/office/drawing/2014/main" id="{2B5BE02D-41FF-6484-99C9-FFE263B4AC13}"/>
                  </a:ext>
                </a:extLst>
              </p:cNvPr>
              <p:cNvSpPr/>
              <p:nvPr/>
            </p:nvSpPr>
            <p:spPr>
              <a:xfrm>
                <a:off x="0" y="8410042"/>
                <a:ext cx="4581525" cy="2897505"/>
              </a:xfrm>
              <a:custGeom>
                <a:avLst/>
                <a:gdLst/>
                <a:ahLst/>
                <a:cxnLst/>
                <a:rect l="l" t="t" r="r" b="b"/>
                <a:pathLst>
                  <a:path w="4581525" h="2897504">
                    <a:moveTo>
                      <a:pt x="0" y="0"/>
                    </a:moveTo>
                    <a:lnTo>
                      <a:pt x="0" y="2897400"/>
                    </a:lnTo>
                    <a:lnTo>
                      <a:pt x="4581299" y="2897400"/>
                    </a:lnTo>
                    <a:lnTo>
                      <a:pt x="4520804" y="2860985"/>
                    </a:lnTo>
                    <a:lnTo>
                      <a:pt x="4481185" y="2840418"/>
                    </a:lnTo>
                    <a:lnTo>
                      <a:pt x="4440867" y="2821664"/>
                    </a:lnTo>
                    <a:lnTo>
                      <a:pt x="4399895" y="2804613"/>
                    </a:lnTo>
                    <a:lnTo>
                      <a:pt x="4358315" y="2789156"/>
                    </a:lnTo>
                    <a:lnTo>
                      <a:pt x="4316173" y="2775182"/>
                    </a:lnTo>
                    <a:lnTo>
                      <a:pt x="4273513" y="2762582"/>
                    </a:lnTo>
                    <a:lnTo>
                      <a:pt x="4230383" y="2751246"/>
                    </a:lnTo>
                    <a:lnTo>
                      <a:pt x="4186827" y="2741065"/>
                    </a:lnTo>
                    <a:lnTo>
                      <a:pt x="4142892" y="2731927"/>
                    </a:lnTo>
                    <a:lnTo>
                      <a:pt x="4098623" y="2723724"/>
                    </a:lnTo>
                    <a:lnTo>
                      <a:pt x="4054066" y="2716345"/>
                    </a:lnTo>
                    <a:lnTo>
                      <a:pt x="4009267" y="2709681"/>
                    </a:lnTo>
                    <a:lnTo>
                      <a:pt x="3964271" y="2703621"/>
                    </a:lnTo>
                    <a:lnTo>
                      <a:pt x="3873873" y="2692877"/>
                    </a:lnTo>
                    <a:lnTo>
                      <a:pt x="3602721" y="2663731"/>
                    </a:lnTo>
                    <a:lnTo>
                      <a:pt x="3558015" y="2658170"/>
                    </a:lnTo>
                    <a:lnTo>
                      <a:pt x="3513570" y="2652115"/>
                    </a:lnTo>
                    <a:lnTo>
                      <a:pt x="3469432" y="2645456"/>
                    </a:lnTo>
                    <a:lnTo>
                      <a:pt x="3425647" y="2638083"/>
                    </a:lnTo>
                    <a:lnTo>
                      <a:pt x="3382259" y="2629887"/>
                    </a:lnTo>
                    <a:lnTo>
                      <a:pt x="3339316" y="2620758"/>
                    </a:lnTo>
                    <a:lnTo>
                      <a:pt x="3296862" y="2610585"/>
                    </a:lnTo>
                    <a:lnTo>
                      <a:pt x="3254944" y="2599259"/>
                    </a:lnTo>
                    <a:lnTo>
                      <a:pt x="3213607" y="2586671"/>
                    </a:lnTo>
                    <a:lnTo>
                      <a:pt x="3172897" y="2572709"/>
                    </a:lnTo>
                    <a:lnTo>
                      <a:pt x="3132859" y="2557264"/>
                    </a:lnTo>
                    <a:lnTo>
                      <a:pt x="3093540" y="2540227"/>
                    </a:lnTo>
                    <a:lnTo>
                      <a:pt x="3054985" y="2521488"/>
                    </a:lnTo>
                    <a:lnTo>
                      <a:pt x="3017241" y="2500936"/>
                    </a:lnTo>
                    <a:lnTo>
                      <a:pt x="2980351" y="2478462"/>
                    </a:lnTo>
                    <a:lnTo>
                      <a:pt x="2944363" y="2453956"/>
                    </a:lnTo>
                    <a:lnTo>
                      <a:pt x="2909323" y="2427308"/>
                    </a:lnTo>
                    <a:lnTo>
                      <a:pt x="2875275" y="2398408"/>
                    </a:lnTo>
                    <a:lnTo>
                      <a:pt x="2841055" y="2365636"/>
                    </a:lnTo>
                    <a:lnTo>
                      <a:pt x="2809923" y="2331598"/>
                    </a:lnTo>
                    <a:lnTo>
                      <a:pt x="2781700" y="2296368"/>
                    </a:lnTo>
                    <a:lnTo>
                      <a:pt x="2756205" y="2260020"/>
                    </a:lnTo>
                    <a:lnTo>
                      <a:pt x="2733259" y="2222628"/>
                    </a:lnTo>
                    <a:lnTo>
                      <a:pt x="2712681" y="2184265"/>
                    </a:lnTo>
                    <a:lnTo>
                      <a:pt x="2694293" y="2145006"/>
                    </a:lnTo>
                    <a:lnTo>
                      <a:pt x="2677913" y="2104924"/>
                    </a:lnTo>
                    <a:lnTo>
                      <a:pt x="2663362" y="2064093"/>
                    </a:lnTo>
                    <a:lnTo>
                      <a:pt x="2650460" y="2022587"/>
                    </a:lnTo>
                    <a:lnTo>
                      <a:pt x="2639027" y="1980481"/>
                    </a:lnTo>
                    <a:lnTo>
                      <a:pt x="2628884" y="1937847"/>
                    </a:lnTo>
                    <a:lnTo>
                      <a:pt x="2619849" y="1894760"/>
                    </a:lnTo>
                    <a:lnTo>
                      <a:pt x="2611745" y="1851294"/>
                    </a:lnTo>
                    <a:lnTo>
                      <a:pt x="2604389" y="1807522"/>
                    </a:lnTo>
                    <a:lnTo>
                      <a:pt x="2597604" y="1763519"/>
                    </a:lnTo>
                    <a:lnTo>
                      <a:pt x="2591208" y="1719358"/>
                    </a:lnTo>
                    <a:lnTo>
                      <a:pt x="2585021" y="1675113"/>
                    </a:lnTo>
                    <a:lnTo>
                      <a:pt x="2578865" y="1630859"/>
                    </a:lnTo>
                    <a:lnTo>
                      <a:pt x="2572558" y="1586668"/>
                    </a:lnTo>
                    <a:lnTo>
                      <a:pt x="2565922" y="1542615"/>
                    </a:lnTo>
                    <a:lnTo>
                      <a:pt x="2558776" y="1498775"/>
                    </a:lnTo>
                    <a:lnTo>
                      <a:pt x="2550939" y="1455219"/>
                    </a:lnTo>
                    <a:lnTo>
                      <a:pt x="2542234" y="1412024"/>
                    </a:lnTo>
                    <a:lnTo>
                      <a:pt x="2532478" y="1369261"/>
                    </a:lnTo>
                    <a:lnTo>
                      <a:pt x="2521493" y="1327006"/>
                    </a:lnTo>
                    <a:lnTo>
                      <a:pt x="2509099" y="1285333"/>
                    </a:lnTo>
                    <a:lnTo>
                      <a:pt x="2495115" y="1244314"/>
                    </a:lnTo>
                    <a:lnTo>
                      <a:pt x="2479362" y="1204024"/>
                    </a:lnTo>
                    <a:lnTo>
                      <a:pt x="2461660" y="1164538"/>
                    </a:lnTo>
                    <a:lnTo>
                      <a:pt x="2441829" y="1125928"/>
                    </a:lnTo>
                    <a:lnTo>
                      <a:pt x="2419689" y="1088268"/>
                    </a:lnTo>
                    <a:lnTo>
                      <a:pt x="2395060" y="1051634"/>
                    </a:lnTo>
                    <a:lnTo>
                      <a:pt x="2367762" y="1016097"/>
                    </a:lnTo>
                    <a:lnTo>
                      <a:pt x="2332960" y="975807"/>
                    </a:lnTo>
                    <a:lnTo>
                      <a:pt x="2297672" y="939049"/>
                    </a:lnTo>
                    <a:lnTo>
                      <a:pt x="2261904" y="905665"/>
                    </a:lnTo>
                    <a:lnTo>
                      <a:pt x="2225663" y="875493"/>
                    </a:lnTo>
                    <a:lnTo>
                      <a:pt x="2188954" y="848374"/>
                    </a:lnTo>
                    <a:lnTo>
                      <a:pt x="2151785" y="824146"/>
                    </a:lnTo>
                    <a:lnTo>
                      <a:pt x="2114162" y="802649"/>
                    </a:lnTo>
                    <a:lnTo>
                      <a:pt x="2076091" y="783723"/>
                    </a:lnTo>
                    <a:lnTo>
                      <a:pt x="2037579" y="767208"/>
                    </a:lnTo>
                    <a:lnTo>
                      <a:pt x="1998632" y="752943"/>
                    </a:lnTo>
                    <a:lnTo>
                      <a:pt x="1959256" y="740767"/>
                    </a:lnTo>
                    <a:lnTo>
                      <a:pt x="1919459" y="730521"/>
                    </a:lnTo>
                    <a:lnTo>
                      <a:pt x="1879247" y="722044"/>
                    </a:lnTo>
                    <a:lnTo>
                      <a:pt x="1838626" y="715175"/>
                    </a:lnTo>
                    <a:lnTo>
                      <a:pt x="1797602" y="709754"/>
                    </a:lnTo>
                    <a:lnTo>
                      <a:pt x="1756182" y="705621"/>
                    </a:lnTo>
                    <a:lnTo>
                      <a:pt x="1714373" y="702615"/>
                    </a:lnTo>
                    <a:lnTo>
                      <a:pt x="1672181" y="700575"/>
                    </a:lnTo>
                    <a:lnTo>
                      <a:pt x="1648800" y="699898"/>
                    </a:lnTo>
                    <a:lnTo>
                      <a:pt x="1366653" y="699898"/>
                    </a:lnTo>
                    <a:lnTo>
                      <a:pt x="1321629" y="699819"/>
                    </a:lnTo>
                    <a:lnTo>
                      <a:pt x="1276280" y="699263"/>
                    </a:lnTo>
                    <a:lnTo>
                      <a:pt x="1230613" y="698070"/>
                    </a:lnTo>
                    <a:lnTo>
                      <a:pt x="1184633" y="696079"/>
                    </a:lnTo>
                    <a:lnTo>
                      <a:pt x="1138349" y="693130"/>
                    </a:lnTo>
                    <a:lnTo>
                      <a:pt x="1091765" y="689063"/>
                    </a:lnTo>
                    <a:lnTo>
                      <a:pt x="1044889" y="683717"/>
                    </a:lnTo>
                    <a:lnTo>
                      <a:pt x="997726" y="676931"/>
                    </a:lnTo>
                    <a:lnTo>
                      <a:pt x="950284" y="668546"/>
                    </a:lnTo>
                    <a:lnTo>
                      <a:pt x="902569" y="658401"/>
                    </a:lnTo>
                    <a:lnTo>
                      <a:pt x="839055" y="643030"/>
                    </a:lnTo>
                    <a:lnTo>
                      <a:pt x="779208" y="627178"/>
                    </a:lnTo>
                    <a:lnTo>
                      <a:pt x="722857" y="610805"/>
                    </a:lnTo>
                    <a:lnTo>
                      <a:pt x="669831" y="593870"/>
                    </a:lnTo>
                    <a:lnTo>
                      <a:pt x="619959" y="576334"/>
                    </a:lnTo>
                    <a:lnTo>
                      <a:pt x="573072" y="558156"/>
                    </a:lnTo>
                    <a:lnTo>
                      <a:pt x="528997" y="539297"/>
                    </a:lnTo>
                    <a:lnTo>
                      <a:pt x="487565" y="519716"/>
                    </a:lnTo>
                    <a:lnTo>
                      <a:pt x="448604" y="499373"/>
                    </a:lnTo>
                    <a:lnTo>
                      <a:pt x="411944" y="478228"/>
                    </a:lnTo>
                    <a:lnTo>
                      <a:pt x="377414" y="456242"/>
                    </a:lnTo>
                    <a:lnTo>
                      <a:pt x="344843" y="433375"/>
                    </a:lnTo>
                    <a:lnTo>
                      <a:pt x="314061" y="409585"/>
                    </a:lnTo>
                    <a:lnTo>
                      <a:pt x="284896" y="384833"/>
                    </a:lnTo>
                    <a:lnTo>
                      <a:pt x="230738" y="332285"/>
                    </a:lnTo>
                    <a:lnTo>
                      <a:pt x="181001" y="275409"/>
                    </a:lnTo>
                    <a:lnTo>
                      <a:pt x="157365" y="245247"/>
                    </a:lnTo>
                    <a:lnTo>
                      <a:pt x="134321" y="213884"/>
                    </a:lnTo>
                    <a:lnTo>
                      <a:pt x="111700" y="181279"/>
                    </a:lnTo>
                    <a:lnTo>
                      <a:pt x="89331" y="147391"/>
                    </a:lnTo>
                    <a:lnTo>
                      <a:pt x="67043" y="112182"/>
                    </a:lnTo>
                    <a:lnTo>
                      <a:pt x="44665" y="75610"/>
                    </a:lnTo>
                    <a:lnTo>
                      <a:pt x="22027" y="37636"/>
                    </a:lnTo>
                    <a:lnTo>
                      <a:pt x="0" y="0"/>
                    </a:lnTo>
                    <a:close/>
                  </a:path>
                  <a:path w="4581525" h="2897504">
                    <a:moveTo>
                      <a:pt x="1543371" y="698655"/>
                    </a:moveTo>
                    <a:lnTo>
                      <a:pt x="1366653" y="699898"/>
                    </a:lnTo>
                    <a:lnTo>
                      <a:pt x="1648800" y="699898"/>
                    </a:lnTo>
                    <a:lnTo>
                      <a:pt x="1629612" y="699343"/>
                    </a:lnTo>
                    <a:lnTo>
                      <a:pt x="1586673" y="698756"/>
                    </a:lnTo>
                    <a:lnTo>
                      <a:pt x="1543371" y="698655"/>
                    </a:lnTo>
                    <a:close/>
                  </a:path>
                </a:pathLst>
              </a:custGeom>
              <a:solidFill>
                <a:srgbClr val="FFADEF"/>
              </a:solidFill>
            </p:spPr>
            <p:txBody>
              <a:bodyPr wrap="square" lIns="0" tIns="0" rIns="0" bIns="0" rtlCol="0"/>
              <a:lstStyle/>
              <a:p>
                <a:endParaRPr/>
              </a:p>
            </p:txBody>
          </p:sp>
          <p:sp>
            <p:nvSpPr>
              <p:cNvPr id="26" name="object 9">
                <a:extLst>
                  <a:ext uri="{FF2B5EF4-FFF2-40B4-BE49-F238E27FC236}">
                    <a16:creationId xmlns:a16="http://schemas.microsoft.com/office/drawing/2014/main" id="{75343F21-1345-BBC5-91FA-EFDB7A5437C2}"/>
                  </a:ext>
                </a:extLst>
              </p:cNvPr>
              <p:cNvSpPr/>
              <p:nvPr/>
            </p:nvSpPr>
            <p:spPr>
              <a:xfrm>
                <a:off x="0" y="3707"/>
                <a:ext cx="20104100" cy="11304270"/>
              </a:xfrm>
              <a:custGeom>
                <a:avLst/>
                <a:gdLst/>
                <a:ahLst/>
                <a:cxnLst/>
                <a:rect l="l" t="t" r="r" b="b"/>
                <a:pathLst>
                  <a:path w="20104100" h="11304270">
                    <a:moveTo>
                      <a:pt x="20104085" y="0"/>
                    </a:moveTo>
                    <a:lnTo>
                      <a:pt x="0" y="0"/>
                    </a:lnTo>
                    <a:lnTo>
                      <a:pt x="0" y="11303735"/>
                    </a:lnTo>
                  </a:path>
                </a:pathLst>
              </a:custGeom>
              <a:ln w="7387">
                <a:solidFill>
                  <a:srgbClr val="FF6600"/>
                </a:solidFill>
              </a:ln>
            </p:spPr>
            <p:txBody>
              <a:bodyPr wrap="square" lIns="0" tIns="0" rIns="0" bIns="0" rtlCol="0"/>
              <a:lstStyle/>
              <a:p>
                <a:endParaRPr/>
              </a:p>
            </p:txBody>
          </p:sp>
        </p:grpSp>
      </p:grpSp>
      <p:pic>
        <p:nvPicPr>
          <p:cNvPr id="28" name="object 2">
            <a:extLst>
              <a:ext uri="{FF2B5EF4-FFF2-40B4-BE49-F238E27FC236}">
                <a16:creationId xmlns:a16="http://schemas.microsoft.com/office/drawing/2014/main" id="{8DED5F32-6E0E-31AC-42F2-4DD2E9A8BB8C}"/>
              </a:ext>
            </a:extLst>
          </p:cNvPr>
          <p:cNvPicPr/>
          <p:nvPr/>
        </p:nvPicPr>
        <p:blipFill>
          <a:blip r:embed="rId3" cstate="print"/>
          <a:stretch>
            <a:fillRect/>
          </a:stretch>
        </p:blipFill>
        <p:spPr>
          <a:xfrm>
            <a:off x="8642408" y="3962123"/>
            <a:ext cx="3702404" cy="4961862"/>
          </a:xfrm>
          <a:prstGeom prst="rect">
            <a:avLst/>
          </a:prstGeom>
        </p:spPr>
      </p:pic>
      <p:pic>
        <p:nvPicPr>
          <p:cNvPr id="29" name="object 2">
            <a:extLst>
              <a:ext uri="{FF2B5EF4-FFF2-40B4-BE49-F238E27FC236}">
                <a16:creationId xmlns:a16="http://schemas.microsoft.com/office/drawing/2014/main" id="{6DE65017-A362-ABCB-1AB9-216863C59937}"/>
              </a:ext>
            </a:extLst>
          </p:cNvPr>
          <p:cNvPicPr/>
          <p:nvPr/>
        </p:nvPicPr>
        <p:blipFill>
          <a:blip r:embed="rId4" cstate="print"/>
          <a:stretch>
            <a:fillRect/>
          </a:stretch>
        </p:blipFill>
        <p:spPr>
          <a:xfrm>
            <a:off x="1757737" y="3962121"/>
            <a:ext cx="5151968" cy="4961891"/>
          </a:xfrm>
          <a:prstGeom prst="rect">
            <a:avLst/>
          </a:prstGeom>
        </p:spPr>
      </p:pic>
      <p:pic>
        <p:nvPicPr>
          <p:cNvPr id="30" name="object 2">
            <a:extLst>
              <a:ext uri="{FF2B5EF4-FFF2-40B4-BE49-F238E27FC236}">
                <a16:creationId xmlns:a16="http://schemas.microsoft.com/office/drawing/2014/main" id="{3DE5C840-728C-3C49-5AF6-D5F6D804666A}"/>
              </a:ext>
            </a:extLst>
          </p:cNvPr>
          <p:cNvPicPr/>
          <p:nvPr/>
        </p:nvPicPr>
        <p:blipFill>
          <a:blip r:embed="rId5" cstate="print"/>
          <a:stretch>
            <a:fillRect/>
          </a:stretch>
        </p:blipFill>
        <p:spPr>
          <a:xfrm>
            <a:off x="14756227" y="4042236"/>
            <a:ext cx="3589816" cy="4800703"/>
          </a:xfrm>
          <a:prstGeom prst="rect">
            <a:avLst/>
          </a:prstGeom>
        </p:spPr>
      </p:pic>
      <p:sp>
        <p:nvSpPr>
          <p:cNvPr id="2" name="Freeform 1" descr="What is Safer Internet Day?">
            <a:extLst>
              <a:ext uri="{FF2B5EF4-FFF2-40B4-BE49-F238E27FC236}">
                <a16:creationId xmlns:a16="http://schemas.microsoft.com/office/drawing/2014/main" id="{24BDE7F3-42A8-866D-C45A-A7AB02E952BC}"/>
              </a:ext>
            </a:extLst>
          </p:cNvPr>
          <p:cNvSpPr/>
          <p:nvPr/>
        </p:nvSpPr>
        <p:spPr>
          <a:xfrm>
            <a:off x="1715622" y="1099434"/>
            <a:ext cx="16575929" cy="1378934"/>
          </a:xfrm>
          <a:custGeom>
            <a:avLst/>
            <a:gdLst/>
            <a:ahLst/>
            <a:cxnLst/>
            <a:rect l="l" t="t" r="r" b="b"/>
            <a:pathLst>
              <a:path w="16575929" h="1378934">
                <a:moveTo>
                  <a:pt x="16270319" y="872537"/>
                </a:moveTo>
                <a:cubicBezTo>
                  <a:pt x="16323467" y="872537"/>
                  <a:pt x="16366283" y="915352"/>
                  <a:pt x="16366283" y="968502"/>
                </a:cubicBezTo>
                <a:cubicBezTo>
                  <a:pt x="16366283" y="1021651"/>
                  <a:pt x="16323467" y="1064466"/>
                  <a:pt x="16270319" y="1064466"/>
                </a:cubicBezTo>
                <a:cubicBezTo>
                  <a:pt x="16218647" y="1064466"/>
                  <a:pt x="16175831" y="1021651"/>
                  <a:pt x="16175831" y="968502"/>
                </a:cubicBezTo>
                <a:cubicBezTo>
                  <a:pt x="16175831" y="915352"/>
                  <a:pt x="16218647" y="872537"/>
                  <a:pt x="16270319" y="872537"/>
                </a:cubicBezTo>
                <a:close/>
                <a:moveTo>
                  <a:pt x="14865048" y="729329"/>
                </a:moveTo>
                <a:cubicBezTo>
                  <a:pt x="14736604" y="729329"/>
                  <a:pt x="14729222" y="798719"/>
                  <a:pt x="14729222" y="823817"/>
                </a:cubicBezTo>
                <a:cubicBezTo>
                  <a:pt x="14729222" y="850392"/>
                  <a:pt x="14736604" y="924210"/>
                  <a:pt x="14865048" y="924210"/>
                </a:cubicBezTo>
                <a:cubicBezTo>
                  <a:pt x="14915244" y="924210"/>
                  <a:pt x="14969871" y="916829"/>
                  <a:pt x="15017114" y="905017"/>
                </a:cubicBezTo>
                <a:lnTo>
                  <a:pt x="15017114" y="729329"/>
                </a:lnTo>
                <a:close/>
                <a:moveTo>
                  <a:pt x="5978224" y="729329"/>
                </a:moveTo>
                <a:cubicBezTo>
                  <a:pt x="5849779" y="729329"/>
                  <a:pt x="5842396" y="798719"/>
                  <a:pt x="5842396" y="823817"/>
                </a:cubicBezTo>
                <a:cubicBezTo>
                  <a:pt x="5842396" y="850392"/>
                  <a:pt x="5849779" y="924210"/>
                  <a:pt x="5978224" y="924210"/>
                </a:cubicBezTo>
                <a:cubicBezTo>
                  <a:pt x="6028421" y="924210"/>
                  <a:pt x="6083045" y="916829"/>
                  <a:pt x="6130291" y="905017"/>
                </a:cubicBezTo>
                <a:lnTo>
                  <a:pt x="6130291" y="729329"/>
                </a:lnTo>
                <a:close/>
                <a:moveTo>
                  <a:pt x="2282523" y="729329"/>
                </a:moveTo>
                <a:cubicBezTo>
                  <a:pt x="2154079" y="729329"/>
                  <a:pt x="2146697" y="798719"/>
                  <a:pt x="2146697" y="823817"/>
                </a:cubicBezTo>
                <a:cubicBezTo>
                  <a:pt x="2146697" y="850392"/>
                  <a:pt x="2154079" y="924210"/>
                  <a:pt x="2282523" y="924210"/>
                </a:cubicBezTo>
                <a:cubicBezTo>
                  <a:pt x="2332721" y="924210"/>
                  <a:pt x="2387346" y="916829"/>
                  <a:pt x="2434590" y="905017"/>
                </a:cubicBezTo>
                <a:lnTo>
                  <a:pt x="2434590" y="729329"/>
                </a:lnTo>
                <a:close/>
                <a:moveTo>
                  <a:pt x="12437792" y="426672"/>
                </a:moveTo>
                <a:cubicBezTo>
                  <a:pt x="12344780" y="426672"/>
                  <a:pt x="12294583" y="482774"/>
                  <a:pt x="12294583" y="606790"/>
                </a:cubicBezTo>
                <a:lnTo>
                  <a:pt x="12582477" y="606790"/>
                </a:lnTo>
                <a:cubicBezTo>
                  <a:pt x="12582477" y="484251"/>
                  <a:pt x="12532280" y="426672"/>
                  <a:pt x="12437792" y="426672"/>
                </a:cubicBezTo>
                <a:close/>
                <a:moveTo>
                  <a:pt x="10437542" y="426672"/>
                </a:moveTo>
                <a:cubicBezTo>
                  <a:pt x="10344530" y="426672"/>
                  <a:pt x="10294334" y="482774"/>
                  <a:pt x="10294334" y="606790"/>
                </a:cubicBezTo>
                <a:lnTo>
                  <a:pt x="10582227" y="606790"/>
                </a:lnTo>
                <a:cubicBezTo>
                  <a:pt x="10582227" y="484251"/>
                  <a:pt x="10532030" y="426672"/>
                  <a:pt x="10437542" y="426672"/>
                </a:cubicBezTo>
                <a:close/>
                <a:moveTo>
                  <a:pt x="7218091" y="426672"/>
                </a:moveTo>
                <a:cubicBezTo>
                  <a:pt x="7125080" y="426672"/>
                  <a:pt x="7074883" y="482774"/>
                  <a:pt x="7074883" y="606790"/>
                </a:cubicBezTo>
                <a:lnTo>
                  <a:pt x="7362777" y="606790"/>
                </a:lnTo>
                <a:cubicBezTo>
                  <a:pt x="7362777" y="484251"/>
                  <a:pt x="7312580" y="426672"/>
                  <a:pt x="7218091" y="426672"/>
                </a:cubicBezTo>
                <a:close/>
                <a:moveTo>
                  <a:pt x="15363729" y="286416"/>
                </a:moveTo>
                <a:cubicBezTo>
                  <a:pt x="15394733" y="286416"/>
                  <a:pt x="15422783" y="305609"/>
                  <a:pt x="15433119" y="335137"/>
                </a:cubicBezTo>
                <a:lnTo>
                  <a:pt x="15610283" y="820864"/>
                </a:lnTo>
                <a:lnTo>
                  <a:pt x="15762351" y="338090"/>
                </a:lnTo>
                <a:cubicBezTo>
                  <a:pt x="15772685" y="307085"/>
                  <a:pt x="15802213" y="286416"/>
                  <a:pt x="15833215" y="286416"/>
                </a:cubicBezTo>
                <a:cubicBezTo>
                  <a:pt x="15873079" y="286416"/>
                  <a:pt x="15911463" y="318897"/>
                  <a:pt x="15911463" y="363188"/>
                </a:cubicBezTo>
                <a:cubicBezTo>
                  <a:pt x="15911463" y="370570"/>
                  <a:pt x="15909987" y="379428"/>
                  <a:pt x="15907035" y="386810"/>
                </a:cubicBezTo>
                <a:lnTo>
                  <a:pt x="15642763" y="1176670"/>
                </a:lnTo>
                <a:cubicBezTo>
                  <a:pt x="15602903" y="1297733"/>
                  <a:pt x="15499555" y="1378934"/>
                  <a:pt x="15359301" y="1378934"/>
                </a:cubicBezTo>
                <a:cubicBezTo>
                  <a:pt x="15319439" y="1378934"/>
                  <a:pt x="15284005" y="1350883"/>
                  <a:pt x="15284005" y="1306592"/>
                </a:cubicBezTo>
                <a:cubicBezTo>
                  <a:pt x="15284005" y="1268206"/>
                  <a:pt x="15316485" y="1237202"/>
                  <a:pt x="15356347" y="1235726"/>
                </a:cubicBezTo>
                <a:cubicBezTo>
                  <a:pt x="15421307" y="1232773"/>
                  <a:pt x="15477411" y="1206198"/>
                  <a:pt x="15498079" y="1141237"/>
                </a:cubicBezTo>
                <a:lnTo>
                  <a:pt x="15534989" y="1020175"/>
                </a:lnTo>
                <a:lnTo>
                  <a:pt x="15291387" y="389762"/>
                </a:lnTo>
                <a:cubicBezTo>
                  <a:pt x="15288435" y="380904"/>
                  <a:pt x="15285483" y="370570"/>
                  <a:pt x="15285483" y="361711"/>
                </a:cubicBezTo>
                <a:cubicBezTo>
                  <a:pt x="15285483" y="323326"/>
                  <a:pt x="15320915" y="286416"/>
                  <a:pt x="15363729" y="286416"/>
                </a:cubicBezTo>
                <a:close/>
                <a:moveTo>
                  <a:pt x="14913768" y="286416"/>
                </a:moveTo>
                <a:cubicBezTo>
                  <a:pt x="15079123" y="286416"/>
                  <a:pt x="15169181" y="406003"/>
                  <a:pt x="15169181" y="537400"/>
                </a:cubicBezTo>
                <a:lnTo>
                  <a:pt x="15169181" y="936021"/>
                </a:lnTo>
                <a:cubicBezTo>
                  <a:pt x="15169181" y="977360"/>
                  <a:pt x="15142607" y="1012793"/>
                  <a:pt x="15104221" y="1026080"/>
                </a:cubicBezTo>
                <a:cubicBezTo>
                  <a:pt x="15031879" y="1051179"/>
                  <a:pt x="14947724" y="1064466"/>
                  <a:pt x="14865048" y="1064466"/>
                </a:cubicBezTo>
                <a:cubicBezTo>
                  <a:pt x="14774989" y="1064466"/>
                  <a:pt x="14704123" y="1042320"/>
                  <a:pt x="14653926" y="999506"/>
                </a:cubicBezTo>
                <a:cubicBezTo>
                  <a:pt x="14603729" y="956691"/>
                  <a:pt x="14577154" y="896159"/>
                  <a:pt x="14577154" y="823817"/>
                </a:cubicBezTo>
                <a:cubicBezTo>
                  <a:pt x="14577154" y="751475"/>
                  <a:pt x="14603729" y="695372"/>
                  <a:pt x="14653926" y="654034"/>
                </a:cubicBezTo>
                <a:cubicBezTo>
                  <a:pt x="14704123" y="611219"/>
                  <a:pt x="14774989" y="589073"/>
                  <a:pt x="14865048" y="589073"/>
                </a:cubicBezTo>
                <a:lnTo>
                  <a:pt x="15017114" y="589073"/>
                </a:lnTo>
                <a:lnTo>
                  <a:pt x="15017114" y="537400"/>
                </a:lnTo>
                <a:cubicBezTo>
                  <a:pt x="15017114" y="475392"/>
                  <a:pt x="14971346" y="426672"/>
                  <a:pt x="14894575" y="426672"/>
                </a:cubicBezTo>
                <a:cubicBezTo>
                  <a:pt x="14825185" y="426672"/>
                  <a:pt x="14786799" y="435530"/>
                  <a:pt x="14735127" y="466534"/>
                </a:cubicBezTo>
                <a:cubicBezTo>
                  <a:pt x="14723316" y="473916"/>
                  <a:pt x="14707075" y="479821"/>
                  <a:pt x="14693788" y="479821"/>
                </a:cubicBezTo>
                <a:cubicBezTo>
                  <a:pt x="14653926" y="479821"/>
                  <a:pt x="14621446" y="450294"/>
                  <a:pt x="14621446" y="413385"/>
                </a:cubicBezTo>
                <a:cubicBezTo>
                  <a:pt x="14621446" y="386810"/>
                  <a:pt x="14633256" y="360235"/>
                  <a:pt x="14658355" y="345471"/>
                </a:cubicBezTo>
                <a:cubicBezTo>
                  <a:pt x="14738079" y="299704"/>
                  <a:pt x="14807469" y="286416"/>
                  <a:pt x="14913768" y="286416"/>
                </a:cubicBezTo>
                <a:close/>
                <a:moveTo>
                  <a:pt x="12437792" y="286416"/>
                </a:moveTo>
                <a:cubicBezTo>
                  <a:pt x="12524898" y="286416"/>
                  <a:pt x="12598717" y="314467"/>
                  <a:pt x="12651866" y="369093"/>
                </a:cubicBezTo>
                <a:cubicBezTo>
                  <a:pt x="12705016" y="422243"/>
                  <a:pt x="12734543" y="496062"/>
                  <a:pt x="12734543" y="581691"/>
                </a:cubicBezTo>
                <a:lnTo>
                  <a:pt x="12734543" y="651081"/>
                </a:lnTo>
                <a:cubicBezTo>
                  <a:pt x="12734543" y="704230"/>
                  <a:pt x="12691728" y="747045"/>
                  <a:pt x="12638578" y="747045"/>
                </a:cubicBezTo>
                <a:lnTo>
                  <a:pt x="12294583" y="747045"/>
                </a:lnTo>
                <a:cubicBezTo>
                  <a:pt x="12294583" y="807577"/>
                  <a:pt x="12304918" y="847439"/>
                  <a:pt x="12324111" y="874014"/>
                </a:cubicBezTo>
                <a:cubicBezTo>
                  <a:pt x="12349210" y="906494"/>
                  <a:pt x="12387595" y="924210"/>
                  <a:pt x="12437792" y="924210"/>
                </a:cubicBezTo>
                <a:cubicBezTo>
                  <a:pt x="12493894" y="924210"/>
                  <a:pt x="12547044" y="907970"/>
                  <a:pt x="12597240" y="885825"/>
                </a:cubicBezTo>
                <a:cubicBezTo>
                  <a:pt x="12607575" y="881396"/>
                  <a:pt x="12617910" y="878443"/>
                  <a:pt x="12628244" y="878443"/>
                </a:cubicBezTo>
                <a:cubicBezTo>
                  <a:pt x="12665153" y="878443"/>
                  <a:pt x="12700586" y="909447"/>
                  <a:pt x="12700586" y="947832"/>
                </a:cubicBezTo>
                <a:cubicBezTo>
                  <a:pt x="12700586" y="975883"/>
                  <a:pt x="12688775" y="1000982"/>
                  <a:pt x="12662201" y="1014269"/>
                </a:cubicBezTo>
                <a:cubicBezTo>
                  <a:pt x="12591335" y="1048226"/>
                  <a:pt x="12516039" y="1064466"/>
                  <a:pt x="12437792" y="1064466"/>
                </a:cubicBezTo>
                <a:cubicBezTo>
                  <a:pt x="12352162" y="1064466"/>
                  <a:pt x="12278343" y="1036415"/>
                  <a:pt x="12223717" y="981789"/>
                </a:cubicBezTo>
                <a:cubicBezTo>
                  <a:pt x="12170568" y="928640"/>
                  <a:pt x="12142517" y="854821"/>
                  <a:pt x="12142517" y="767715"/>
                </a:cubicBezTo>
                <a:lnTo>
                  <a:pt x="12142517" y="581691"/>
                </a:lnTo>
                <a:cubicBezTo>
                  <a:pt x="12142517" y="496062"/>
                  <a:pt x="12170568" y="422243"/>
                  <a:pt x="12223717" y="369093"/>
                </a:cubicBezTo>
                <a:cubicBezTo>
                  <a:pt x="12278343" y="314467"/>
                  <a:pt x="12352162" y="286416"/>
                  <a:pt x="12437792" y="286416"/>
                </a:cubicBezTo>
                <a:close/>
                <a:moveTo>
                  <a:pt x="11692842" y="286416"/>
                </a:moveTo>
                <a:cubicBezTo>
                  <a:pt x="11779948" y="286416"/>
                  <a:pt x="11853767" y="314467"/>
                  <a:pt x="11906916" y="369093"/>
                </a:cubicBezTo>
                <a:cubicBezTo>
                  <a:pt x="11960066" y="422243"/>
                  <a:pt x="11989593" y="496062"/>
                  <a:pt x="11989593" y="581691"/>
                </a:cubicBezTo>
                <a:lnTo>
                  <a:pt x="11989593" y="987694"/>
                </a:lnTo>
                <a:cubicBezTo>
                  <a:pt x="11989593" y="1030509"/>
                  <a:pt x="11955636" y="1064466"/>
                  <a:pt x="11912821" y="1064466"/>
                </a:cubicBezTo>
                <a:cubicBezTo>
                  <a:pt x="11870007" y="1064466"/>
                  <a:pt x="11837527" y="1030509"/>
                  <a:pt x="11837527" y="987694"/>
                </a:cubicBezTo>
                <a:lnTo>
                  <a:pt x="11837527" y="569880"/>
                </a:lnTo>
                <a:cubicBezTo>
                  <a:pt x="11837527" y="479821"/>
                  <a:pt x="11784377" y="426672"/>
                  <a:pt x="11692842" y="426672"/>
                </a:cubicBezTo>
                <a:cubicBezTo>
                  <a:pt x="11644121" y="426672"/>
                  <a:pt x="11595401" y="434054"/>
                  <a:pt x="11549633" y="445865"/>
                </a:cubicBezTo>
                <a:lnTo>
                  <a:pt x="11549633" y="987694"/>
                </a:lnTo>
                <a:cubicBezTo>
                  <a:pt x="11549633" y="1030509"/>
                  <a:pt x="11515677" y="1064466"/>
                  <a:pt x="11474338" y="1064466"/>
                </a:cubicBezTo>
                <a:cubicBezTo>
                  <a:pt x="11431524" y="1064466"/>
                  <a:pt x="11397567" y="1030509"/>
                  <a:pt x="11397567" y="987694"/>
                </a:cubicBezTo>
                <a:lnTo>
                  <a:pt x="11397567" y="414861"/>
                </a:lnTo>
                <a:cubicBezTo>
                  <a:pt x="11397567" y="373522"/>
                  <a:pt x="11422665" y="338090"/>
                  <a:pt x="11462527" y="324802"/>
                </a:cubicBezTo>
                <a:cubicBezTo>
                  <a:pt x="11534870" y="299704"/>
                  <a:pt x="11613118" y="286416"/>
                  <a:pt x="11692842" y="286416"/>
                </a:cubicBezTo>
                <a:close/>
                <a:moveTo>
                  <a:pt x="11112721" y="286416"/>
                </a:moveTo>
                <a:cubicBezTo>
                  <a:pt x="11149631" y="286416"/>
                  <a:pt x="11186540" y="290845"/>
                  <a:pt x="11223449" y="298227"/>
                </a:cubicBezTo>
                <a:cubicBezTo>
                  <a:pt x="11258883" y="305609"/>
                  <a:pt x="11283981" y="335137"/>
                  <a:pt x="11283981" y="370570"/>
                </a:cubicBezTo>
                <a:cubicBezTo>
                  <a:pt x="11283981" y="410432"/>
                  <a:pt x="11254453" y="441436"/>
                  <a:pt x="11211639" y="441436"/>
                </a:cubicBezTo>
                <a:cubicBezTo>
                  <a:pt x="11202780" y="441436"/>
                  <a:pt x="11198351" y="441436"/>
                  <a:pt x="11186540" y="438483"/>
                </a:cubicBezTo>
                <a:cubicBezTo>
                  <a:pt x="11162918" y="432578"/>
                  <a:pt x="11136343" y="426672"/>
                  <a:pt x="11112721" y="426672"/>
                </a:cubicBezTo>
                <a:cubicBezTo>
                  <a:pt x="11075812" y="426672"/>
                  <a:pt x="11044808" y="457676"/>
                  <a:pt x="11044808" y="494585"/>
                </a:cubicBezTo>
                <a:lnTo>
                  <a:pt x="11044808" y="987694"/>
                </a:lnTo>
                <a:cubicBezTo>
                  <a:pt x="11044808" y="1030509"/>
                  <a:pt x="11010852" y="1064466"/>
                  <a:pt x="10969513" y="1064466"/>
                </a:cubicBezTo>
                <a:cubicBezTo>
                  <a:pt x="10926699" y="1064466"/>
                  <a:pt x="10892742" y="1030509"/>
                  <a:pt x="10892742" y="987694"/>
                </a:cubicBezTo>
                <a:lnTo>
                  <a:pt x="10892742" y="506396"/>
                </a:lnTo>
                <a:cubicBezTo>
                  <a:pt x="10892742" y="380904"/>
                  <a:pt x="10987230" y="286416"/>
                  <a:pt x="11112721" y="286416"/>
                </a:cubicBezTo>
                <a:close/>
                <a:moveTo>
                  <a:pt x="10437542" y="286416"/>
                </a:moveTo>
                <a:cubicBezTo>
                  <a:pt x="10524648" y="286416"/>
                  <a:pt x="10598467" y="314467"/>
                  <a:pt x="10651617" y="369093"/>
                </a:cubicBezTo>
                <a:cubicBezTo>
                  <a:pt x="10704766" y="422243"/>
                  <a:pt x="10734293" y="496062"/>
                  <a:pt x="10734293" y="581691"/>
                </a:cubicBezTo>
                <a:lnTo>
                  <a:pt x="10734293" y="651081"/>
                </a:lnTo>
                <a:cubicBezTo>
                  <a:pt x="10734293" y="704230"/>
                  <a:pt x="10691478" y="747045"/>
                  <a:pt x="10638329" y="747045"/>
                </a:cubicBezTo>
                <a:lnTo>
                  <a:pt x="10294334" y="747045"/>
                </a:lnTo>
                <a:cubicBezTo>
                  <a:pt x="10294334" y="807577"/>
                  <a:pt x="10304668" y="847439"/>
                  <a:pt x="10323861" y="874014"/>
                </a:cubicBezTo>
                <a:cubicBezTo>
                  <a:pt x="10348960" y="906494"/>
                  <a:pt x="10387346" y="924210"/>
                  <a:pt x="10437542" y="924210"/>
                </a:cubicBezTo>
                <a:cubicBezTo>
                  <a:pt x="10493644" y="924210"/>
                  <a:pt x="10546794" y="907970"/>
                  <a:pt x="10596990" y="885825"/>
                </a:cubicBezTo>
                <a:cubicBezTo>
                  <a:pt x="10607325" y="881396"/>
                  <a:pt x="10617660" y="878443"/>
                  <a:pt x="10627994" y="878443"/>
                </a:cubicBezTo>
                <a:cubicBezTo>
                  <a:pt x="10664903" y="878443"/>
                  <a:pt x="10700337" y="909447"/>
                  <a:pt x="10700337" y="947832"/>
                </a:cubicBezTo>
                <a:cubicBezTo>
                  <a:pt x="10700337" y="975883"/>
                  <a:pt x="10688526" y="1000982"/>
                  <a:pt x="10661951" y="1014269"/>
                </a:cubicBezTo>
                <a:cubicBezTo>
                  <a:pt x="10591085" y="1048226"/>
                  <a:pt x="10515790" y="1064466"/>
                  <a:pt x="10437542" y="1064466"/>
                </a:cubicBezTo>
                <a:cubicBezTo>
                  <a:pt x="10351912" y="1064466"/>
                  <a:pt x="10278093" y="1036415"/>
                  <a:pt x="10223467" y="981789"/>
                </a:cubicBezTo>
                <a:cubicBezTo>
                  <a:pt x="10170318" y="928640"/>
                  <a:pt x="10142267" y="854821"/>
                  <a:pt x="10142267" y="767715"/>
                </a:cubicBezTo>
                <a:lnTo>
                  <a:pt x="10142267" y="581691"/>
                </a:lnTo>
                <a:cubicBezTo>
                  <a:pt x="10142267" y="496062"/>
                  <a:pt x="10170318" y="422243"/>
                  <a:pt x="10223467" y="369093"/>
                </a:cubicBezTo>
                <a:cubicBezTo>
                  <a:pt x="10278093" y="314467"/>
                  <a:pt x="10351912" y="286416"/>
                  <a:pt x="10437542" y="286416"/>
                </a:cubicBezTo>
                <a:close/>
                <a:moveTo>
                  <a:pt x="9187767" y="286416"/>
                </a:moveTo>
                <a:cubicBezTo>
                  <a:pt x="9274873" y="286416"/>
                  <a:pt x="9348692" y="314467"/>
                  <a:pt x="9401841" y="369093"/>
                </a:cubicBezTo>
                <a:cubicBezTo>
                  <a:pt x="9454991" y="422243"/>
                  <a:pt x="9484518" y="496062"/>
                  <a:pt x="9484518" y="581691"/>
                </a:cubicBezTo>
                <a:lnTo>
                  <a:pt x="9484518" y="987694"/>
                </a:lnTo>
                <a:cubicBezTo>
                  <a:pt x="9484518" y="1030509"/>
                  <a:pt x="9450561" y="1064466"/>
                  <a:pt x="9407746" y="1064466"/>
                </a:cubicBezTo>
                <a:cubicBezTo>
                  <a:pt x="9364932" y="1064466"/>
                  <a:pt x="9332452" y="1030509"/>
                  <a:pt x="9332452" y="987694"/>
                </a:cubicBezTo>
                <a:lnTo>
                  <a:pt x="9332452" y="569880"/>
                </a:lnTo>
                <a:cubicBezTo>
                  <a:pt x="9332452" y="479821"/>
                  <a:pt x="9279302" y="426672"/>
                  <a:pt x="9187767" y="426672"/>
                </a:cubicBezTo>
                <a:cubicBezTo>
                  <a:pt x="9139046" y="426672"/>
                  <a:pt x="9090326" y="434054"/>
                  <a:pt x="9044558" y="445865"/>
                </a:cubicBezTo>
                <a:lnTo>
                  <a:pt x="9044558" y="987694"/>
                </a:lnTo>
                <a:cubicBezTo>
                  <a:pt x="9044558" y="1030509"/>
                  <a:pt x="9010602" y="1064466"/>
                  <a:pt x="8969263" y="1064466"/>
                </a:cubicBezTo>
                <a:cubicBezTo>
                  <a:pt x="8926448" y="1064466"/>
                  <a:pt x="8892492" y="1030509"/>
                  <a:pt x="8892492" y="987694"/>
                </a:cubicBezTo>
                <a:lnTo>
                  <a:pt x="8892492" y="414861"/>
                </a:lnTo>
                <a:cubicBezTo>
                  <a:pt x="8892492" y="373522"/>
                  <a:pt x="8917590" y="338090"/>
                  <a:pt x="8957452" y="324802"/>
                </a:cubicBezTo>
                <a:cubicBezTo>
                  <a:pt x="9029794" y="299704"/>
                  <a:pt x="9108043" y="286416"/>
                  <a:pt x="9187767" y="286416"/>
                </a:cubicBezTo>
                <a:close/>
                <a:moveTo>
                  <a:pt x="7893271" y="286416"/>
                </a:moveTo>
                <a:cubicBezTo>
                  <a:pt x="7930181" y="286416"/>
                  <a:pt x="7967090" y="290845"/>
                  <a:pt x="8003999" y="298227"/>
                </a:cubicBezTo>
                <a:cubicBezTo>
                  <a:pt x="8039432" y="305609"/>
                  <a:pt x="8064531" y="335137"/>
                  <a:pt x="8064531" y="370570"/>
                </a:cubicBezTo>
                <a:cubicBezTo>
                  <a:pt x="8064531" y="410432"/>
                  <a:pt x="8035003" y="441436"/>
                  <a:pt x="7992189" y="441436"/>
                </a:cubicBezTo>
                <a:cubicBezTo>
                  <a:pt x="7983330" y="441436"/>
                  <a:pt x="7978901" y="441436"/>
                  <a:pt x="7967090" y="438483"/>
                </a:cubicBezTo>
                <a:cubicBezTo>
                  <a:pt x="7943469" y="432578"/>
                  <a:pt x="7916893" y="426672"/>
                  <a:pt x="7893271" y="426672"/>
                </a:cubicBezTo>
                <a:cubicBezTo>
                  <a:pt x="7856362" y="426672"/>
                  <a:pt x="7825358" y="457676"/>
                  <a:pt x="7825358" y="494585"/>
                </a:cubicBezTo>
                <a:lnTo>
                  <a:pt x="7825358" y="987694"/>
                </a:lnTo>
                <a:cubicBezTo>
                  <a:pt x="7825358" y="1030509"/>
                  <a:pt x="7791401" y="1064466"/>
                  <a:pt x="7750063" y="1064466"/>
                </a:cubicBezTo>
                <a:cubicBezTo>
                  <a:pt x="7707248" y="1064466"/>
                  <a:pt x="7673292" y="1030509"/>
                  <a:pt x="7673292" y="987694"/>
                </a:cubicBezTo>
                <a:lnTo>
                  <a:pt x="7673292" y="506396"/>
                </a:lnTo>
                <a:cubicBezTo>
                  <a:pt x="7673292" y="380904"/>
                  <a:pt x="7767779" y="286416"/>
                  <a:pt x="7893271" y="286416"/>
                </a:cubicBezTo>
                <a:close/>
                <a:moveTo>
                  <a:pt x="7218091" y="286416"/>
                </a:moveTo>
                <a:cubicBezTo>
                  <a:pt x="7305198" y="286416"/>
                  <a:pt x="7379017" y="314467"/>
                  <a:pt x="7432167" y="369093"/>
                </a:cubicBezTo>
                <a:cubicBezTo>
                  <a:pt x="7485316" y="422243"/>
                  <a:pt x="7514843" y="496062"/>
                  <a:pt x="7514843" y="581691"/>
                </a:cubicBezTo>
                <a:lnTo>
                  <a:pt x="7514843" y="651081"/>
                </a:lnTo>
                <a:cubicBezTo>
                  <a:pt x="7514843" y="704230"/>
                  <a:pt x="7472029" y="747045"/>
                  <a:pt x="7418879" y="747045"/>
                </a:cubicBezTo>
                <a:lnTo>
                  <a:pt x="7074883" y="747045"/>
                </a:lnTo>
                <a:cubicBezTo>
                  <a:pt x="7074883" y="807577"/>
                  <a:pt x="7085219" y="847439"/>
                  <a:pt x="7104411" y="874014"/>
                </a:cubicBezTo>
                <a:cubicBezTo>
                  <a:pt x="7129509" y="906494"/>
                  <a:pt x="7167895" y="924210"/>
                  <a:pt x="7218091" y="924210"/>
                </a:cubicBezTo>
                <a:cubicBezTo>
                  <a:pt x="7274194" y="924210"/>
                  <a:pt x="7327343" y="907970"/>
                  <a:pt x="7377540" y="885825"/>
                </a:cubicBezTo>
                <a:cubicBezTo>
                  <a:pt x="7387875" y="881396"/>
                  <a:pt x="7398209" y="878443"/>
                  <a:pt x="7408544" y="878443"/>
                </a:cubicBezTo>
                <a:cubicBezTo>
                  <a:pt x="7445453" y="878443"/>
                  <a:pt x="7480887" y="909447"/>
                  <a:pt x="7480887" y="947832"/>
                </a:cubicBezTo>
                <a:cubicBezTo>
                  <a:pt x="7480887" y="975883"/>
                  <a:pt x="7469075" y="1000982"/>
                  <a:pt x="7442501" y="1014269"/>
                </a:cubicBezTo>
                <a:cubicBezTo>
                  <a:pt x="7371635" y="1048226"/>
                  <a:pt x="7296340" y="1064466"/>
                  <a:pt x="7218091" y="1064466"/>
                </a:cubicBezTo>
                <a:cubicBezTo>
                  <a:pt x="7132462" y="1064466"/>
                  <a:pt x="7058643" y="1036415"/>
                  <a:pt x="7004017" y="981789"/>
                </a:cubicBezTo>
                <a:cubicBezTo>
                  <a:pt x="6950868" y="928640"/>
                  <a:pt x="6922817" y="854821"/>
                  <a:pt x="6922817" y="767715"/>
                </a:cubicBezTo>
                <a:lnTo>
                  <a:pt x="6922817" y="581691"/>
                </a:lnTo>
                <a:cubicBezTo>
                  <a:pt x="6922817" y="496062"/>
                  <a:pt x="6950868" y="422243"/>
                  <a:pt x="7004017" y="369093"/>
                </a:cubicBezTo>
                <a:cubicBezTo>
                  <a:pt x="7058643" y="314467"/>
                  <a:pt x="7132462" y="286416"/>
                  <a:pt x="7218091" y="286416"/>
                </a:cubicBezTo>
                <a:close/>
                <a:moveTo>
                  <a:pt x="6026944" y="286416"/>
                </a:moveTo>
                <a:cubicBezTo>
                  <a:pt x="6192299" y="286416"/>
                  <a:pt x="6282356" y="406003"/>
                  <a:pt x="6282356" y="537400"/>
                </a:cubicBezTo>
                <a:lnTo>
                  <a:pt x="6282356" y="936021"/>
                </a:lnTo>
                <a:cubicBezTo>
                  <a:pt x="6282356" y="977360"/>
                  <a:pt x="6255782" y="1012793"/>
                  <a:pt x="6217397" y="1026080"/>
                </a:cubicBezTo>
                <a:cubicBezTo>
                  <a:pt x="6145053" y="1051179"/>
                  <a:pt x="6060901" y="1064466"/>
                  <a:pt x="5978224" y="1064466"/>
                </a:cubicBezTo>
                <a:cubicBezTo>
                  <a:pt x="5888164" y="1064466"/>
                  <a:pt x="5817299" y="1042320"/>
                  <a:pt x="5767103" y="999506"/>
                </a:cubicBezTo>
                <a:cubicBezTo>
                  <a:pt x="5716905" y="956691"/>
                  <a:pt x="5690331" y="896159"/>
                  <a:pt x="5690331" y="823817"/>
                </a:cubicBezTo>
                <a:cubicBezTo>
                  <a:pt x="5690331" y="751475"/>
                  <a:pt x="5716905" y="695372"/>
                  <a:pt x="5767103" y="654034"/>
                </a:cubicBezTo>
                <a:cubicBezTo>
                  <a:pt x="5817299" y="611219"/>
                  <a:pt x="5888164" y="589073"/>
                  <a:pt x="5978224" y="589073"/>
                </a:cubicBezTo>
                <a:lnTo>
                  <a:pt x="6130291" y="589073"/>
                </a:lnTo>
                <a:lnTo>
                  <a:pt x="6130291" y="537400"/>
                </a:lnTo>
                <a:cubicBezTo>
                  <a:pt x="6130291" y="475392"/>
                  <a:pt x="6084523" y="426672"/>
                  <a:pt x="6007752" y="426672"/>
                </a:cubicBezTo>
                <a:cubicBezTo>
                  <a:pt x="5938361" y="426672"/>
                  <a:pt x="5899977" y="435530"/>
                  <a:pt x="5848303" y="466534"/>
                </a:cubicBezTo>
                <a:cubicBezTo>
                  <a:pt x="5836492" y="473916"/>
                  <a:pt x="5820252" y="479821"/>
                  <a:pt x="5806964" y="479821"/>
                </a:cubicBezTo>
                <a:cubicBezTo>
                  <a:pt x="5767103" y="479821"/>
                  <a:pt x="5734621" y="450294"/>
                  <a:pt x="5734621" y="413385"/>
                </a:cubicBezTo>
                <a:cubicBezTo>
                  <a:pt x="5734621" y="386810"/>
                  <a:pt x="5746434" y="360235"/>
                  <a:pt x="5771531" y="345471"/>
                </a:cubicBezTo>
                <a:cubicBezTo>
                  <a:pt x="5851254" y="299704"/>
                  <a:pt x="5920646" y="286416"/>
                  <a:pt x="6026944" y="286416"/>
                </a:cubicBezTo>
                <a:close/>
                <a:moveTo>
                  <a:pt x="4211526" y="286416"/>
                </a:moveTo>
                <a:cubicBezTo>
                  <a:pt x="4311921" y="286416"/>
                  <a:pt x="4363593" y="301180"/>
                  <a:pt x="4412313" y="323326"/>
                </a:cubicBezTo>
                <a:cubicBezTo>
                  <a:pt x="4441841" y="335137"/>
                  <a:pt x="4461034" y="361711"/>
                  <a:pt x="4461034" y="392715"/>
                </a:cubicBezTo>
                <a:cubicBezTo>
                  <a:pt x="4461034" y="431101"/>
                  <a:pt x="4430030" y="463581"/>
                  <a:pt x="4390168" y="463581"/>
                </a:cubicBezTo>
                <a:cubicBezTo>
                  <a:pt x="4379834" y="463581"/>
                  <a:pt x="4365070" y="460629"/>
                  <a:pt x="4354735" y="456199"/>
                </a:cubicBezTo>
                <a:cubicBezTo>
                  <a:pt x="4317826" y="438483"/>
                  <a:pt x="4257295" y="426672"/>
                  <a:pt x="4208574" y="426672"/>
                </a:cubicBezTo>
                <a:cubicBezTo>
                  <a:pt x="4148043" y="426672"/>
                  <a:pt x="4108181" y="456199"/>
                  <a:pt x="4108181" y="506396"/>
                </a:cubicBezTo>
                <a:cubicBezTo>
                  <a:pt x="4108181" y="544782"/>
                  <a:pt x="4137708" y="568404"/>
                  <a:pt x="4168712" y="578739"/>
                </a:cubicBezTo>
                <a:lnTo>
                  <a:pt x="4313397" y="625983"/>
                </a:lnTo>
                <a:cubicBezTo>
                  <a:pt x="4410837" y="658463"/>
                  <a:pt x="4469893" y="724900"/>
                  <a:pt x="4469893" y="832675"/>
                </a:cubicBezTo>
                <a:cubicBezTo>
                  <a:pt x="4469893" y="962596"/>
                  <a:pt x="4365070" y="1064466"/>
                  <a:pt x="4207097" y="1064466"/>
                </a:cubicBezTo>
                <a:cubicBezTo>
                  <a:pt x="4119991" y="1064466"/>
                  <a:pt x="4049125" y="1048226"/>
                  <a:pt x="3994500" y="1023128"/>
                </a:cubicBezTo>
                <a:cubicBezTo>
                  <a:pt x="3966448" y="1009840"/>
                  <a:pt x="3948732" y="984742"/>
                  <a:pt x="3948732" y="955214"/>
                </a:cubicBezTo>
                <a:cubicBezTo>
                  <a:pt x="3948732" y="916829"/>
                  <a:pt x="3981212" y="881396"/>
                  <a:pt x="4022551" y="881396"/>
                </a:cubicBezTo>
                <a:cubicBezTo>
                  <a:pt x="4032885" y="881396"/>
                  <a:pt x="4046173" y="885825"/>
                  <a:pt x="4056507" y="890254"/>
                </a:cubicBezTo>
                <a:cubicBezTo>
                  <a:pt x="4096369" y="910923"/>
                  <a:pt x="4145090" y="924210"/>
                  <a:pt x="4210050" y="924210"/>
                </a:cubicBezTo>
                <a:cubicBezTo>
                  <a:pt x="4280916" y="924210"/>
                  <a:pt x="4317826" y="897635"/>
                  <a:pt x="4317826" y="847439"/>
                </a:cubicBezTo>
                <a:cubicBezTo>
                  <a:pt x="4317826" y="792813"/>
                  <a:pt x="4273534" y="775096"/>
                  <a:pt x="4218908" y="755904"/>
                </a:cubicBezTo>
                <a:lnTo>
                  <a:pt x="4097846" y="711612"/>
                </a:lnTo>
                <a:cubicBezTo>
                  <a:pt x="4018121" y="682085"/>
                  <a:pt x="3956114" y="620077"/>
                  <a:pt x="3956114" y="509349"/>
                </a:cubicBezTo>
                <a:cubicBezTo>
                  <a:pt x="3956114" y="379428"/>
                  <a:pt x="4063889" y="286416"/>
                  <a:pt x="4211526" y="286416"/>
                </a:cubicBezTo>
                <a:close/>
                <a:moveTo>
                  <a:pt x="3710797" y="286416"/>
                </a:moveTo>
                <a:cubicBezTo>
                  <a:pt x="3753612" y="286416"/>
                  <a:pt x="3786093" y="320373"/>
                  <a:pt x="3786093" y="363188"/>
                </a:cubicBezTo>
                <a:lnTo>
                  <a:pt x="3786093" y="987694"/>
                </a:lnTo>
                <a:cubicBezTo>
                  <a:pt x="3786093" y="1030509"/>
                  <a:pt x="3753612" y="1064466"/>
                  <a:pt x="3710797" y="1064466"/>
                </a:cubicBezTo>
                <a:cubicBezTo>
                  <a:pt x="3669459" y="1064466"/>
                  <a:pt x="3634026" y="1030509"/>
                  <a:pt x="3634026" y="987694"/>
                </a:cubicBezTo>
                <a:lnTo>
                  <a:pt x="3634026" y="363188"/>
                </a:lnTo>
                <a:cubicBezTo>
                  <a:pt x="3634026" y="320373"/>
                  <a:pt x="3669459" y="286416"/>
                  <a:pt x="3710797" y="286416"/>
                </a:cubicBezTo>
                <a:close/>
                <a:moveTo>
                  <a:pt x="2331244" y="286416"/>
                </a:moveTo>
                <a:cubicBezTo>
                  <a:pt x="2496598" y="286416"/>
                  <a:pt x="2586657" y="406003"/>
                  <a:pt x="2586657" y="537400"/>
                </a:cubicBezTo>
                <a:lnTo>
                  <a:pt x="2586657" y="936021"/>
                </a:lnTo>
                <a:cubicBezTo>
                  <a:pt x="2586657" y="977360"/>
                  <a:pt x="2560083" y="1012793"/>
                  <a:pt x="2521696" y="1026080"/>
                </a:cubicBezTo>
                <a:cubicBezTo>
                  <a:pt x="2449354" y="1051179"/>
                  <a:pt x="2365201" y="1064466"/>
                  <a:pt x="2282523" y="1064466"/>
                </a:cubicBezTo>
                <a:cubicBezTo>
                  <a:pt x="2192465" y="1064466"/>
                  <a:pt x="2121599" y="1042320"/>
                  <a:pt x="2071402" y="999506"/>
                </a:cubicBezTo>
                <a:cubicBezTo>
                  <a:pt x="2021205" y="956691"/>
                  <a:pt x="1994631" y="896159"/>
                  <a:pt x="1994631" y="823817"/>
                </a:cubicBezTo>
                <a:cubicBezTo>
                  <a:pt x="1994631" y="751475"/>
                  <a:pt x="2021205" y="695372"/>
                  <a:pt x="2071402" y="654034"/>
                </a:cubicBezTo>
                <a:cubicBezTo>
                  <a:pt x="2121599" y="611219"/>
                  <a:pt x="2192465" y="589073"/>
                  <a:pt x="2282523" y="589073"/>
                </a:cubicBezTo>
                <a:lnTo>
                  <a:pt x="2434590" y="589073"/>
                </a:lnTo>
                <a:lnTo>
                  <a:pt x="2434590" y="537400"/>
                </a:lnTo>
                <a:cubicBezTo>
                  <a:pt x="2434590" y="475392"/>
                  <a:pt x="2388823" y="426672"/>
                  <a:pt x="2312051" y="426672"/>
                </a:cubicBezTo>
                <a:cubicBezTo>
                  <a:pt x="2242662" y="426672"/>
                  <a:pt x="2204276" y="435530"/>
                  <a:pt x="2152603" y="466534"/>
                </a:cubicBezTo>
                <a:cubicBezTo>
                  <a:pt x="2140792" y="473916"/>
                  <a:pt x="2124552" y="479821"/>
                  <a:pt x="2111264" y="479821"/>
                </a:cubicBezTo>
                <a:cubicBezTo>
                  <a:pt x="2071402" y="479821"/>
                  <a:pt x="2038922" y="450294"/>
                  <a:pt x="2038922" y="413385"/>
                </a:cubicBezTo>
                <a:cubicBezTo>
                  <a:pt x="2038922" y="386810"/>
                  <a:pt x="2050733" y="360235"/>
                  <a:pt x="2075831" y="345471"/>
                </a:cubicBezTo>
                <a:cubicBezTo>
                  <a:pt x="2155555" y="299704"/>
                  <a:pt x="2224945" y="286416"/>
                  <a:pt x="2331244" y="286416"/>
                </a:cubicBezTo>
                <a:close/>
                <a:moveTo>
                  <a:pt x="13914119" y="163877"/>
                </a:moveTo>
                <a:lnTo>
                  <a:pt x="13914119" y="900588"/>
                </a:lnTo>
                <a:lnTo>
                  <a:pt x="14049946" y="900588"/>
                </a:lnTo>
                <a:cubicBezTo>
                  <a:pt x="14207917" y="900588"/>
                  <a:pt x="14297977" y="806100"/>
                  <a:pt x="14297977" y="651081"/>
                </a:cubicBezTo>
                <a:lnTo>
                  <a:pt x="14297977" y="413385"/>
                </a:lnTo>
                <a:cubicBezTo>
                  <a:pt x="14297977" y="256889"/>
                  <a:pt x="14207917" y="163877"/>
                  <a:pt x="14049946" y="163877"/>
                </a:cubicBezTo>
                <a:close/>
                <a:moveTo>
                  <a:pt x="13853588" y="14763"/>
                </a:moveTo>
                <a:lnTo>
                  <a:pt x="14048469" y="14763"/>
                </a:lnTo>
                <a:cubicBezTo>
                  <a:pt x="14290595" y="14763"/>
                  <a:pt x="14454472" y="175688"/>
                  <a:pt x="14454472" y="416337"/>
                </a:cubicBezTo>
                <a:lnTo>
                  <a:pt x="14454472" y="648128"/>
                </a:lnTo>
                <a:cubicBezTo>
                  <a:pt x="14454472" y="888777"/>
                  <a:pt x="14290595" y="1049702"/>
                  <a:pt x="14048469" y="1049702"/>
                </a:cubicBezTo>
                <a:lnTo>
                  <a:pt x="13853588" y="1049702"/>
                </a:lnTo>
                <a:cubicBezTo>
                  <a:pt x="13800439" y="1049702"/>
                  <a:pt x="13757624" y="1006887"/>
                  <a:pt x="13757624" y="955214"/>
                </a:cubicBezTo>
                <a:lnTo>
                  <a:pt x="13757624" y="109251"/>
                </a:lnTo>
                <a:cubicBezTo>
                  <a:pt x="13757624" y="57578"/>
                  <a:pt x="13800439" y="14763"/>
                  <a:pt x="13853588" y="14763"/>
                </a:cubicBezTo>
                <a:close/>
                <a:moveTo>
                  <a:pt x="16280655" y="0"/>
                </a:moveTo>
                <a:cubicBezTo>
                  <a:pt x="16443055" y="0"/>
                  <a:pt x="16575929" y="128444"/>
                  <a:pt x="16575929" y="286416"/>
                </a:cubicBezTo>
                <a:cubicBezTo>
                  <a:pt x="16575929" y="374999"/>
                  <a:pt x="16536067" y="453247"/>
                  <a:pt x="16466677" y="503444"/>
                </a:cubicBezTo>
                <a:lnTo>
                  <a:pt x="16372189" y="571357"/>
                </a:lnTo>
                <a:cubicBezTo>
                  <a:pt x="16355949" y="583168"/>
                  <a:pt x="16347091" y="603837"/>
                  <a:pt x="16347091" y="623030"/>
                </a:cubicBezTo>
                <a:lnTo>
                  <a:pt x="16347091" y="661416"/>
                </a:lnTo>
                <a:cubicBezTo>
                  <a:pt x="16347091" y="702754"/>
                  <a:pt x="16313133" y="736711"/>
                  <a:pt x="16270319" y="736711"/>
                </a:cubicBezTo>
                <a:cubicBezTo>
                  <a:pt x="16228979" y="736711"/>
                  <a:pt x="16195023" y="702754"/>
                  <a:pt x="16195023" y="661416"/>
                </a:cubicBezTo>
                <a:lnTo>
                  <a:pt x="16195023" y="631888"/>
                </a:lnTo>
                <a:cubicBezTo>
                  <a:pt x="16195023" y="565451"/>
                  <a:pt x="16227503" y="496062"/>
                  <a:pt x="16280655" y="457676"/>
                </a:cubicBezTo>
                <a:lnTo>
                  <a:pt x="16367759" y="395668"/>
                </a:lnTo>
                <a:cubicBezTo>
                  <a:pt x="16412051" y="364664"/>
                  <a:pt x="16423861" y="318897"/>
                  <a:pt x="16423861" y="280511"/>
                </a:cubicBezTo>
                <a:cubicBezTo>
                  <a:pt x="16423861" y="193405"/>
                  <a:pt x="16351519" y="140255"/>
                  <a:pt x="16273271" y="140255"/>
                </a:cubicBezTo>
                <a:cubicBezTo>
                  <a:pt x="16217169" y="140255"/>
                  <a:pt x="16171403" y="153543"/>
                  <a:pt x="16124157" y="178641"/>
                </a:cubicBezTo>
                <a:cubicBezTo>
                  <a:pt x="16113823" y="184547"/>
                  <a:pt x="16097583" y="188976"/>
                  <a:pt x="16085771" y="188976"/>
                </a:cubicBezTo>
                <a:cubicBezTo>
                  <a:pt x="16047387" y="188976"/>
                  <a:pt x="16013429" y="157972"/>
                  <a:pt x="16013429" y="116633"/>
                </a:cubicBezTo>
                <a:cubicBezTo>
                  <a:pt x="16013429" y="87106"/>
                  <a:pt x="16029669" y="63484"/>
                  <a:pt x="16057721" y="50196"/>
                </a:cubicBezTo>
                <a:cubicBezTo>
                  <a:pt x="16127111" y="16240"/>
                  <a:pt x="16202405" y="0"/>
                  <a:pt x="16280655" y="0"/>
                </a:cubicBezTo>
                <a:close/>
                <a:moveTo>
                  <a:pt x="12969763" y="0"/>
                </a:moveTo>
                <a:cubicBezTo>
                  <a:pt x="13011102" y="0"/>
                  <a:pt x="13045058" y="33956"/>
                  <a:pt x="13045058" y="76771"/>
                </a:cubicBezTo>
                <a:lnTo>
                  <a:pt x="13045058" y="301180"/>
                </a:lnTo>
                <a:lnTo>
                  <a:pt x="13188267" y="301180"/>
                </a:lnTo>
                <a:cubicBezTo>
                  <a:pt x="13231082" y="301180"/>
                  <a:pt x="13265038" y="332184"/>
                  <a:pt x="13265038" y="373522"/>
                </a:cubicBezTo>
                <a:cubicBezTo>
                  <a:pt x="13265038" y="417814"/>
                  <a:pt x="13232558" y="447341"/>
                  <a:pt x="13188267" y="447341"/>
                </a:cubicBezTo>
                <a:lnTo>
                  <a:pt x="13045058" y="447341"/>
                </a:lnTo>
                <a:lnTo>
                  <a:pt x="13045058" y="832675"/>
                </a:lnTo>
                <a:cubicBezTo>
                  <a:pt x="13045058" y="888777"/>
                  <a:pt x="13074585" y="924210"/>
                  <a:pt x="13112971" y="924210"/>
                </a:cubicBezTo>
                <a:cubicBezTo>
                  <a:pt x="13155786" y="924210"/>
                  <a:pt x="13163168" y="912399"/>
                  <a:pt x="13191219" y="912399"/>
                </a:cubicBezTo>
                <a:cubicBezTo>
                  <a:pt x="13228128" y="912399"/>
                  <a:pt x="13265038" y="938974"/>
                  <a:pt x="13265038" y="983265"/>
                </a:cubicBezTo>
                <a:cubicBezTo>
                  <a:pt x="13265038" y="1020175"/>
                  <a:pt x="13236987" y="1048226"/>
                  <a:pt x="13200078" y="1055608"/>
                </a:cubicBezTo>
                <a:cubicBezTo>
                  <a:pt x="13170550" y="1061513"/>
                  <a:pt x="13142499" y="1064466"/>
                  <a:pt x="13112971" y="1064466"/>
                </a:cubicBezTo>
                <a:cubicBezTo>
                  <a:pt x="12991909" y="1064466"/>
                  <a:pt x="12892992" y="969978"/>
                  <a:pt x="12892992" y="834152"/>
                </a:cubicBezTo>
                <a:lnTo>
                  <a:pt x="12892992" y="76771"/>
                </a:lnTo>
                <a:cubicBezTo>
                  <a:pt x="12892992" y="33956"/>
                  <a:pt x="12926948" y="0"/>
                  <a:pt x="12969763" y="0"/>
                </a:cubicBezTo>
                <a:close/>
                <a:moveTo>
                  <a:pt x="9740788" y="0"/>
                </a:moveTo>
                <a:cubicBezTo>
                  <a:pt x="9782127" y="0"/>
                  <a:pt x="9816083" y="33956"/>
                  <a:pt x="9816083" y="76771"/>
                </a:cubicBezTo>
                <a:lnTo>
                  <a:pt x="9816083" y="301180"/>
                </a:lnTo>
                <a:lnTo>
                  <a:pt x="9959292" y="301180"/>
                </a:lnTo>
                <a:cubicBezTo>
                  <a:pt x="10002107" y="301180"/>
                  <a:pt x="10036063" y="332184"/>
                  <a:pt x="10036063" y="373522"/>
                </a:cubicBezTo>
                <a:cubicBezTo>
                  <a:pt x="10036063" y="417814"/>
                  <a:pt x="10003583" y="447341"/>
                  <a:pt x="9959292" y="447341"/>
                </a:cubicBezTo>
                <a:lnTo>
                  <a:pt x="9816083" y="447341"/>
                </a:lnTo>
                <a:lnTo>
                  <a:pt x="9816083" y="832675"/>
                </a:lnTo>
                <a:cubicBezTo>
                  <a:pt x="9816083" y="888777"/>
                  <a:pt x="9845611" y="924210"/>
                  <a:pt x="9883996" y="924210"/>
                </a:cubicBezTo>
                <a:cubicBezTo>
                  <a:pt x="9926811" y="924210"/>
                  <a:pt x="9934193" y="912399"/>
                  <a:pt x="9962244" y="912399"/>
                </a:cubicBezTo>
                <a:cubicBezTo>
                  <a:pt x="9999153" y="912399"/>
                  <a:pt x="10036063" y="938974"/>
                  <a:pt x="10036063" y="983265"/>
                </a:cubicBezTo>
                <a:cubicBezTo>
                  <a:pt x="10036063" y="1020175"/>
                  <a:pt x="10008012" y="1048226"/>
                  <a:pt x="9971103" y="1055608"/>
                </a:cubicBezTo>
                <a:cubicBezTo>
                  <a:pt x="9941575" y="1061513"/>
                  <a:pt x="9913524" y="1064466"/>
                  <a:pt x="9883996" y="1064466"/>
                </a:cubicBezTo>
                <a:cubicBezTo>
                  <a:pt x="9762934" y="1064466"/>
                  <a:pt x="9664017" y="969978"/>
                  <a:pt x="9664017" y="834152"/>
                </a:cubicBezTo>
                <a:lnTo>
                  <a:pt x="9664017" y="76771"/>
                </a:lnTo>
                <a:cubicBezTo>
                  <a:pt x="9664017" y="33956"/>
                  <a:pt x="9697973" y="0"/>
                  <a:pt x="9740788" y="0"/>
                </a:cubicBezTo>
                <a:close/>
                <a:moveTo>
                  <a:pt x="8616171" y="0"/>
                </a:moveTo>
                <a:cubicBezTo>
                  <a:pt x="8657510" y="0"/>
                  <a:pt x="8694420" y="35433"/>
                  <a:pt x="8694420" y="78247"/>
                </a:cubicBezTo>
                <a:lnTo>
                  <a:pt x="8694420" y="986218"/>
                </a:lnTo>
                <a:cubicBezTo>
                  <a:pt x="8694420" y="1029033"/>
                  <a:pt x="8657510" y="1064466"/>
                  <a:pt x="8616171" y="1064466"/>
                </a:cubicBezTo>
                <a:cubicBezTo>
                  <a:pt x="8573357" y="1064466"/>
                  <a:pt x="8537923" y="1029033"/>
                  <a:pt x="8537923" y="986218"/>
                </a:cubicBezTo>
                <a:lnTo>
                  <a:pt x="8537923" y="78247"/>
                </a:lnTo>
                <a:cubicBezTo>
                  <a:pt x="8537923" y="35433"/>
                  <a:pt x="8573357" y="0"/>
                  <a:pt x="8616171" y="0"/>
                </a:cubicBezTo>
                <a:close/>
                <a:moveTo>
                  <a:pt x="6683597" y="0"/>
                </a:moveTo>
                <a:cubicBezTo>
                  <a:pt x="6713124" y="0"/>
                  <a:pt x="6742651" y="2952"/>
                  <a:pt x="6772179" y="7381"/>
                </a:cubicBezTo>
                <a:cubicBezTo>
                  <a:pt x="6809089" y="13287"/>
                  <a:pt x="6835663" y="44291"/>
                  <a:pt x="6835663" y="81200"/>
                </a:cubicBezTo>
                <a:cubicBezTo>
                  <a:pt x="6835663" y="119586"/>
                  <a:pt x="6803183" y="150590"/>
                  <a:pt x="6761845" y="150590"/>
                </a:cubicBezTo>
                <a:cubicBezTo>
                  <a:pt x="6741175" y="150590"/>
                  <a:pt x="6738222" y="141732"/>
                  <a:pt x="6683597" y="141732"/>
                </a:cubicBezTo>
                <a:cubicBezTo>
                  <a:pt x="6646688" y="141732"/>
                  <a:pt x="6615684" y="171259"/>
                  <a:pt x="6615684" y="208168"/>
                </a:cubicBezTo>
                <a:lnTo>
                  <a:pt x="6615684" y="301180"/>
                </a:lnTo>
                <a:lnTo>
                  <a:pt x="6760368" y="301180"/>
                </a:lnTo>
                <a:cubicBezTo>
                  <a:pt x="6803183" y="301180"/>
                  <a:pt x="6835663" y="332184"/>
                  <a:pt x="6835663" y="373522"/>
                </a:cubicBezTo>
                <a:cubicBezTo>
                  <a:pt x="6835663" y="416337"/>
                  <a:pt x="6801707" y="445865"/>
                  <a:pt x="6760368" y="445865"/>
                </a:cubicBezTo>
                <a:lnTo>
                  <a:pt x="6615684" y="445865"/>
                </a:lnTo>
                <a:lnTo>
                  <a:pt x="6615684" y="987694"/>
                </a:lnTo>
                <a:cubicBezTo>
                  <a:pt x="6615684" y="1030509"/>
                  <a:pt x="6581728" y="1064466"/>
                  <a:pt x="6540389" y="1064466"/>
                </a:cubicBezTo>
                <a:cubicBezTo>
                  <a:pt x="6497574" y="1064466"/>
                  <a:pt x="6463618" y="1030509"/>
                  <a:pt x="6463618" y="987694"/>
                </a:cubicBezTo>
                <a:lnTo>
                  <a:pt x="6463618" y="219980"/>
                </a:lnTo>
                <a:cubicBezTo>
                  <a:pt x="6463618" y="98917"/>
                  <a:pt x="6562535" y="0"/>
                  <a:pt x="6683597" y="0"/>
                </a:cubicBezTo>
                <a:close/>
                <a:moveTo>
                  <a:pt x="5285470" y="0"/>
                </a:moveTo>
                <a:cubicBezTo>
                  <a:pt x="5366671" y="0"/>
                  <a:pt x="5452301" y="14763"/>
                  <a:pt x="5529073" y="48720"/>
                </a:cubicBezTo>
                <a:cubicBezTo>
                  <a:pt x="5560077" y="62007"/>
                  <a:pt x="5586651" y="82677"/>
                  <a:pt x="5586651" y="124015"/>
                </a:cubicBezTo>
                <a:cubicBezTo>
                  <a:pt x="5586651" y="162401"/>
                  <a:pt x="5554171" y="194881"/>
                  <a:pt x="5512832" y="194881"/>
                </a:cubicBezTo>
                <a:cubicBezTo>
                  <a:pt x="5503974" y="194881"/>
                  <a:pt x="5495116" y="193405"/>
                  <a:pt x="5484781" y="188976"/>
                </a:cubicBezTo>
                <a:cubicBezTo>
                  <a:pt x="5449348" y="175688"/>
                  <a:pt x="5397675" y="144684"/>
                  <a:pt x="5278089" y="144684"/>
                </a:cubicBezTo>
                <a:cubicBezTo>
                  <a:pt x="5205746" y="144684"/>
                  <a:pt x="5109782" y="174212"/>
                  <a:pt x="5109782" y="274605"/>
                </a:cubicBezTo>
                <a:cubicBezTo>
                  <a:pt x="5109782" y="343995"/>
                  <a:pt x="5143738" y="374999"/>
                  <a:pt x="5202793" y="401574"/>
                </a:cubicBezTo>
                <a:lnTo>
                  <a:pt x="5371100" y="475392"/>
                </a:lnTo>
                <a:cubicBezTo>
                  <a:pt x="5483305" y="524113"/>
                  <a:pt x="5589603" y="593502"/>
                  <a:pt x="5589603" y="751475"/>
                </a:cubicBezTo>
                <a:cubicBezTo>
                  <a:pt x="5589603" y="930116"/>
                  <a:pt x="5461159" y="1064466"/>
                  <a:pt x="5261848" y="1064466"/>
                </a:cubicBezTo>
                <a:cubicBezTo>
                  <a:pt x="5174742" y="1064466"/>
                  <a:pt x="5074349" y="1040844"/>
                  <a:pt x="4997577" y="1008364"/>
                </a:cubicBezTo>
                <a:cubicBezTo>
                  <a:pt x="4969526" y="996553"/>
                  <a:pt x="4951809" y="971454"/>
                  <a:pt x="4951809" y="938974"/>
                </a:cubicBezTo>
                <a:cubicBezTo>
                  <a:pt x="4951809" y="897635"/>
                  <a:pt x="4978384" y="863679"/>
                  <a:pt x="5022676" y="863679"/>
                </a:cubicBezTo>
                <a:cubicBezTo>
                  <a:pt x="5041868" y="863679"/>
                  <a:pt x="5056632" y="868108"/>
                  <a:pt x="5069919" y="874014"/>
                </a:cubicBezTo>
                <a:cubicBezTo>
                  <a:pt x="5130451" y="900588"/>
                  <a:pt x="5192459" y="919781"/>
                  <a:pt x="5261848" y="919781"/>
                </a:cubicBezTo>
                <a:cubicBezTo>
                  <a:pt x="5368147" y="919781"/>
                  <a:pt x="5431632" y="868108"/>
                  <a:pt x="5431632" y="770667"/>
                </a:cubicBezTo>
                <a:cubicBezTo>
                  <a:pt x="5431632" y="696849"/>
                  <a:pt x="5369624" y="645175"/>
                  <a:pt x="5303187" y="615648"/>
                </a:cubicBezTo>
                <a:lnTo>
                  <a:pt x="5126022" y="537400"/>
                </a:lnTo>
                <a:cubicBezTo>
                  <a:pt x="5010865" y="487203"/>
                  <a:pt x="4951809" y="397144"/>
                  <a:pt x="4951809" y="281987"/>
                </a:cubicBezTo>
                <a:cubicBezTo>
                  <a:pt x="4951809" y="106299"/>
                  <a:pt x="5117164" y="0"/>
                  <a:pt x="5285470" y="0"/>
                </a:cubicBezTo>
                <a:close/>
                <a:moveTo>
                  <a:pt x="3710797" y="0"/>
                </a:moveTo>
                <a:cubicBezTo>
                  <a:pt x="3758041" y="0"/>
                  <a:pt x="3796427" y="38385"/>
                  <a:pt x="3796427" y="85629"/>
                </a:cubicBezTo>
                <a:cubicBezTo>
                  <a:pt x="3796427" y="132873"/>
                  <a:pt x="3758041" y="171259"/>
                  <a:pt x="3710797" y="171259"/>
                </a:cubicBezTo>
                <a:cubicBezTo>
                  <a:pt x="3663554" y="171259"/>
                  <a:pt x="3625168" y="132873"/>
                  <a:pt x="3625168" y="85629"/>
                </a:cubicBezTo>
                <a:cubicBezTo>
                  <a:pt x="3625168" y="38385"/>
                  <a:pt x="3663554" y="0"/>
                  <a:pt x="3710797" y="0"/>
                </a:cubicBezTo>
                <a:close/>
                <a:moveTo>
                  <a:pt x="2844690" y="0"/>
                </a:moveTo>
                <a:cubicBezTo>
                  <a:pt x="2886028" y="0"/>
                  <a:pt x="2919984" y="33956"/>
                  <a:pt x="2919984" y="76771"/>
                </a:cubicBezTo>
                <a:lnTo>
                  <a:pt x="2919984" y="301180"/>
                </a:lnTo>
                <a:lnTo>
                  <a:pt x="3063192" y="301180"/>
                </a:lnTo>
                <a:cubicBezTo>
                  <a:pt x="3106008" y="301180"/>
                  <a:pt x="3139964" y="332184"/>
                  <a:pt x="3139964" y="373522"/>
                </a:cubicBezTo>
                <a:cubicBezTo>
                  <a:pt x="3139964" y="417814"/>
                  <a:pt x="3107484" y="447341"/>
                  <a:pt x="3063192" y="447341"/>
                </a:cubicBezTo>
                <a:lnTo>
                  <a:pt x="2919984" y="447341"/>
                </a:lnTo>
                <a:lnTo>
                  <a:pt x="2919984" y="832675"/>
                </a:lnTo>
                <a:cubicBezTo>
                  <a:pt x="2919984" y="888777"/>
                  <a:pt x="2949511" y="924210"/>
                  <a:pt x="2987897" y="924210"/>
                </a:cubicBezTo>
                <a:cubicBezTo>
                  <a:pt x="3030712" y="924210"/>
                  <a:pt x="3038094" y="912399"/>
                  <a:pt x="3066146" y="912399"/>
                </a:cubicBezTo>
                <a:cubicBezTo>
                  <a:pt x="3103054" y="912399"/>
                  <a:pt x="3139964" y="938974"/>
                  <a:pt x="3139964" y="983265"/>
                </a:cubicBezTo>
                <a:cubicBezTo>
                  <a:pt x="3139964" y="1020175"/>
                  <a:pt x="3111914" y="1048226"/>
                  <a:pt x="3075004" y="1055608"/>
                </a:cubicBezTo>
                <a:cubicBezTo>
                  <a:pt x="3045477" y="1061513"/>
                  <a:pt x="3017425" y="1064466"/>
                  <a:pt x="2987897" y="1064466"/>
                </a:cubicBezTo>
                <a:cubicBezTo>
                  <a:pt x="2866835" y="1064466"/>
                  <a:pt x="2767918" y="969978"/>
                  <a:pt x="2767918" y="834152"/>
                </a:cubicBezTo>
                <a:lnTo>
                  <a:pt x="2767918" y="76771"/>
                </a:lnTo>
                <a:cubicBezTo>
                  <a:pt x="2767918" y="33956"/>
                  <a:pt x="2801874" y="0"/>
                  <a:pt x="2844690" y="0"/>
                </a:cubicBezTo>
                <a:close/>
                <a:moveTo>
                  <a:pt x="1339739" y="0"/>
                </a:moveTo>
                <a:cubicBezTo>
                  <a:pt x="1381078" y="0"/>
                  <a:pt x="1415034" y="33956"/>
                  <a:pt x="1415034" y="76771"/>
                </a:cubicBezTo>
                <a:lnTo>
                  <a:pt x="1415034" y="324802"/>
                </a:lnTo>
                <a:cubicBezTo>
                  <a:pt x="1460802" y="304133"/>
                  <a:pt x="1519857" y="286416"/>
                  <a:pt x="1568577" y="286416"/>
                </a:cubicBezTo>
                <a:cubicBezTo>
                  <a:pt x="1655684" y="286416"/>
                  <a:pt x="1719168" y="311515"/>
                  <a:pt x="1773793" y="366141"/>
                </a:cubicBezTo>
                <a:cubicBezTo>
                  <a:pt x="1826943" y="419290"/>
                  <a:pt x="1854994" y="496062"/>
                  <a:pt x="1854994" y="581691"/>
                </a:cubicBezTo>
                <a:lnTo>
                  <a:pt x="1854994" y="987694"/>
                </a:lnTo>
                <a:cubicBezTo>
                  <a:pt x="1854994" y="1030509"/>
                  <a:pt x="1821037" y="1064466"/>
                  <a:pt x="1778222" y="1064466"/>
                </a:cubicBezTo>
                <a:cubicBezTo>
                  <a:pt x="1735408" y="1064466"/>
                  <a:pt x="1702927" y="1030509"/>
                  <a:pt x="1702927" y="987694"/>
                </a:cubicBezTo>
                <a:lnTo>
                  <a:pt x="1702927" y="569880"/>
                </a:lnTo>
                <a:cubicBezTo>
                  <a:pt x="1702927" y="479821"/>
                  <a:pt x="1649778" y="426672"/>
                  <a:pt x="1558243" y="426672"/>
                </a:cubicBezTo>
                <a:cubicBezTo>
                  <a:pt x="1506569" y="426672"/>
                  <a:pt x="1456372" y="445865"/>
                  <a:pt x="1415034" y="479821"/>
                </a:cubicBezTo>
                <a:lnTo>
                  <a:pt x="1415034" y="987694"/>
                </a:lnTo>
                <a:cubicBezTo>
                  <a:pt x="1415034" y="1030509"/>
                  <a:pt x="1381078" y="1064466"/>
                  <a:pt x="1339739" y="1064466"/>
                </a:cubicBezTo>
                <a:cubicBezTo>
                  <a:pt x="1296924" y="1064466"/>
                  <a:pt x="1262967" y="1030509"/>
                  <a:pt x="1262967" y="987694"/>
                </a:cubicBezTo>
                <a:lnTo>
                  <a:pt x="1262967" y="76771"/>
                </a:lnTo>
                <a:cubicBezTo>
                  <a:pt x="1262967" y="33956"/>
                  <a:pt x="1296924" y="0"/>
                  <a:pt x="1339739" y="0"/>
                </a:cubicBezTo>
                <a:close/>
                <a:moveTo>
                  <a:pt x="75296" y="0"/>
                </a:moveTo>
                <a:cubicBezTo>
                  <a:pt x="109252" y="0"/>
                  <a:pt x="141733" y="22145"/>
                  <a:pt x="150590" y="57578"/>
                </a:cubicBezTo>
                <a:lnTo>
                  <a:pt x="323327" y="738187"/>
                </a:lnTo>
                <a:lnTo>
                  <a:pt x="488680" y="64960"/>
                </a:lnTo>
                <a:cubicBezTo>
                  <a:pt x="497539" y="26574"/>
                  <a:pt x="535924" y="0"/>
                  <a:pt x="572834" y="0"/>
                </a:cubicBezTo>
                <a:cubicBezTo>
                  <a:pt x="611219" y="0"/>
                  <a:pt x="646652" y="29527"/>
                  <a:pt x="655511" y="63484"/>
                </a:cubicBezTo>
                <a:lnTo>
                  <a:pt x="820865" y="741140"/>
                </a:lnTo>
                <a:lnTo>
                  <a:pt x="995077" y="57578"/>
                </a:lnTo>
                <a:cubicBezTo>
                  <a:pt x="1003935" y="22145"/>
                  <a:pt x="1034939" y="0"/>
                  <a:pt x="1068896" y="0"/>
                </a:cubicBezTo>
                <a:cubicBezTo>
                  <a:pt x="1111711" y="0"/>
                  <a:pt x="1145667" y="36909"/>
                  <a:pt x="1145667" y="76771"/>
                </a:cubicBezTo>
                <a:cubicBezTo>
                  <a:pt x="1145667" y="82677"/>
                  <a:pt x="1144191" y="90059"/>
                  <a:pt x="1142714" y="95964"/>
                </a:cubicBezTo>
                <a:lnTo>
                  <a:pt x="903541" y="1000982"/>
                </a:lnTo>
                <a:cubicBezTo>
                  <a:pt x="894683" y="1037891"/>
                  <a:pt x="856298" y="1064466"/>
                  <a:pt x="820865" y="1064466"/>
                </a:cubicBezTo>
                <a:cubicBezTo>
                  <a:pt x="781003" y="1064466"/>
                  <a:pt x="747046" y="1034939"/>
                  <a:pt x="738188" y="1000982"/>
                </a:cubicBezTo>
                <a:lnTo>
                  <a:pt x="572834" y="332184"/>
                </a:lnTo>
                <a:lnTo>
                  <a:pt x="407480" y="999506"/>
                </a:lnTo>
                <a:cubicBezTo>
                  <a:pt x="398622" y="1037891"/>
                  <a:pt x="361712" y="1064466"/>
                  <a:pt x="324803" y="1064466"/>
                </a:cubicBezTo>
                <a:cubicBezTo>
                  <a:pt x="284941" y="1064466"/>
                  <a:pt x="250984" y="1036415"/>
                  <a:pt x="242126" y="1000982"/>
                </a:cubicBezTo>
                <a:lnTo>
                  <a:pt x="2953" y="95964"/>
                </a:lnTo>
                <a:cubicBezTo>
                  <a:pt x="1477" y="88582"/>
                  <a:pt x="0" y="82677"/>
                  <a:pt x="0" y="75295"/>
                </a:cubicBezTo>
                <a:cubicBezTo>
                  <a:pt x="0" y="33956"/>
                  <a:pt x="36910" y="0"/>
                  <a:pt x="75296" y="0"/>
                </a:cubicBezTo>
                <a:close/>
              </a:path>
            </a:pathLst>
          </a:custGeom>
          <a:solidFill>
            <a:srgbClr val="143A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50000">
                                          <p:cBhvr additive="base">
                                            <p:cTn id="7" dur="15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8" dur="1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0000">
                                      <p:stCondLst>
                                        <p:cond delay="200"/>
                                      </p:stCondLst>
                                      <p:childTnLst>
                                        <p:set>
                                          <p:cBhvr>
                                            <p:cTn id="10" dur="1" fill="hold">
                                              <p:stCondLst>
                                                <p:cond delay="0"/>
                                              </p:stCondLst>
                                            </p:cTn>
                                            <p:tgtEl>
                                              <p:spTgt spid="28"/>
                                            </p:tgtEl>
                                            <p:attrNameLst>
                                              <p:attrName>style.visibility</p:attrName>
                                            </p:attrNameLst>
                                          </p:cBhvr>
                                          <p:to>
                                            <p:strVal val="visible"/>
                                          </p:to>
                                        </p:set>
                                        <p:anim calcmode="lin" valueType="num" p14:bounceEnd="50000">
                                          <p:cBhvr additive="base">
                                            <p:cTn id="11" dur="1500" fill="hold"/>
                                            <p:tgtEl>
                                              <p:spTgt spid="28"/>
                                            </p:tgtEl>
                                            <p:attrNameLst>
                                              <p:attrName>ppt_x</p:attrName>
                                            </p:attrNameLst>
                                          </p:cBhvr>
                                          <p:tavLst>
                                            <p:tav tm="0">
                                              <p:val>
                                                <p:strVal val="#ppt_x"/>
                                              </p:val>
                                            </p:tav>
                                            <p:tav tm="100000">
                                              <p:val>
                                                <p:strVal val="#ppt_x"/>
                                              </p:val>
                                            </p:tav>
                                          </p:tavLst>
                                        </p:anim>
                                        <p:anim calcmode="lin" valueType="num" p14:bounceEnd="50000">
                                          <p:cBhvr additive="base">
                                            <p:cTn id="12" dur="1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0000">
                                      <p:stCondLst>
                                        <p:cond delay="300"/>
                                      </p:stCondLst>
                                      <p:childTnLst>
                                        <p:set>
                                          <p:cBhvr>
                                            <p:cTn id="14" dur="1" fill="hold">
                                              <p:stCondLst>
                                                <p:cond delay="0"/>
                                              </p:stCondLst>
                                            </p:cTn>
                                            <p:tgtEl>
                                              <p:spTgt spid="30"/>
                                            </p:tgtEl>
                                            <p:attrNameLst>
                                              <p:attrName>style.visibility</p:attrName>
                                            </p:attrNameLst>
                                          </p:cBhvr>
                                          <p:to>
                                            <p:strVal val="visible"/>
                                          </p:to>
                                        </p:set>
                                        <p:anim calcmode="lin" valueType="num" p14:bounceEnd="50000">
                                          <p:cBhvr additive="base">
                                            <p:cTn id="15" dur="1500" fill="hold"/>
                                            <p:tgtEl>
                                              <p:spTgt spid="30"/>
                                            </p:tgtEl>
                                            <p:attrNameLst>
                                              <p:attrName>ppt_x</p:attrName>
                                            </p:attrNameLst>
                                          </p:cBhvr>
                                          <p:tavLst>
                                            <p:tav tm="0">
                                              <p:val>
                                                <p:strVal val="#ppt_x"/>
                                              </p:val>
                                            </p:tav>
                                            <p:tav tm="100000">
                                              <p:val>
                                                <p:strVal val="#ppt_x"/>
                                              </p:val>
                                            </p:tav>
                                          </p:tavLst>
                                        </p:anim>
                                        <p:anim calcmode="lin" valueType="num" p14:bounceEnd="50000">
                                          <p:cBhvr additive="base">
                                            <p:cTn id="16" dur="1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500" fill="hold"/>
                                            <p:tgtEl>
                                              <p:spTgt spid="29"/>
                                            </p:tgtEl>
                                            <p:attrNameLst>
                                              <p:attrName>ppt_x</p:attrName>
                                            </p:attrNameLst>
                                          </p:cBhvr>
                                          <p:tavLst>
                                            <p:tav tm="0">
                                              <p:val>
                                                <p:strVal val="#ppt_x"/>
                                              </p:val>
                                            </p:tav>
                                            <p:tav tm="100000">
                                              <p:val>
                                                <p:strVal val="#ppt_x"/>
                                              </p:val>
                                            </p:tav>
                                          </p:tavLst>
                                        </p:anim>
                                        <p:anim calcmode="lin" valueType="num">
                                          <p:cBhvr additive="base">
                                            <p:cTn id="8" dur="1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0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500" fill="hold"/>
                                            <p:tgtEl>
                                              <p:spTgt spid="28"/>
                                            </p:tgtEl>
                                            <p:attrNameLst>
                                              <p:attrName>ppt_x</p:attrName>
                                            </p:attrNameLst>
                                          </p:cBhvr>
                                          <p:tavLst>
                                            <p:tav tm="0">
                                              <p:val>
                                                <p:strVal val="#ppt_x"/>
                                              </p:val>
                                            </p:tav>
                                            <p:tav tm="100000">
                                              <p:val>
                                                <p:strVal val="#ppt_x"/>
                                              </p:val>
                                            </p:tav>
                                          </p:tavLst>
                                        </p:anim>
                                        <p:anim calcmode="lin" valueType="num">
                                          <p:cBhvr additive="base">
                                            <p:cTn id="12" dur="1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30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1500" fill="hold"/>
                                            <p:tgtEl>
                                              <p:spTgt spid="30"/>
                                            </p:tgtEl>
                                            <p:attrNameLst>
                                              <p:attrName>ppt_x</p:attrName>
                                            </p:attrNameLst>
                                          </p:cBhvr>
                                          <p:tavLst>
                                            <p:tav tm="0">
                                              <p:val>
                                                <p:strVal val="#ppt_x"/>
                                              </p:val>
                                            </p:tav>
                                            <p:tav tm="100000">
                                              <p:val>
                                                <p:strVal val="#ppt_x"/>
                                              </p:val>
                                            </p:tav>
                                          </p:tavLst>
                                        </p:anim>
                                        <p:anim calcmode="lin" valueType="num">
                                          <p:cBhvr additive="base">
                                            <p:cTn id="16" dur="1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133BAB"/>
        </a:solidFill>
        <a:effectLst/>
      </p:bgPr>
    </p:bg>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id="{12BBBE56-3179-686B-BD6E-EDE7A778CD1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2935"/>
            <a:ext cx="20104085" cy="11303470"/>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7C843CF1-5010-0A9F-5BD4-B4E9DEAED7D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35690" y="935001"/>
            <a:ext cx="6828569" cy="10058400"/>
          </a:xfrm>
          <a:prstGeom prst="rect">
            <a:avLst/>
          </a:prstGeom>
        </p:spPr>
      </p:pic>
      <p:pic>
        <p:nvPicPr>
          <p:cNvPr id="4" name="Picture 3" descr="Icon&#10;&#10;Description automatically generated">
            <a:extLst>
              <a:ext uri="{FF2B5EF4-FFF2-40B4-BE49-F238E27FC236}">
                <a16:creationId xmlns:a16="http://schemas.microsoft.com/office/drawing/2014/main" id="{94292B76-85FA-677F-191D-68FCDBE96A5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208196" y="5654197"/>
            <a:ext cx="716423" cy="1169670"/>
          </a:xfrm>
          <a:prstGeom prst="rect">
            <a:avLst/>
          </a:prstGeom>
        </p:spPr>
      </p:pic>
      <p:pic>
        <p:nvPicPr>
          <p:cNvPr id="5" name="Picture 4" descr="Icon&#10;&#10;Description automatically generated">
            <a:extLst>
              <a:ext uri="{FF2B5EF4-FFF2-40B4-BE49-F238E27FC236}">
                <a16:creationId xmlns:a16="http://schemas.microsoft.com/office/drawing/2014/main" id="{A623A292-B36D-C819-ADA6-5B1540667BC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732982" y="6815088"/>
            <a:ext cx="716423" cy="1169670"/>
          </a:xfrm>
          <a:prstGeom prst="rect">
            <a:avLst/>
          </a:prstGeom>
        </p:spPr>
      </p:pic>
      <p:pic>
        <p:nvPicPr>
          <p:cNvPr id="6" name="Picture 5" descr="Icon&#10;&#10;Description automatically generated">
            <a:extLst>
              <a:ext uri="{FF2B5EF4-FFF2-40B4-BE49-F238E27FC236}">
                <a16:creationId xmlns:a16="http://schemas.microsoft.com/office/drawing/2014/main" id="{AF6B0FE7-ED43-E7F5-52F6-3B65F60BD31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766651" y="7840806"/>
            <a:ext cx="716423" cy="1169670"/>
          </a:xfrm>
          <a:prstGeom prst="rect">
            <a:avLst/>
          </a:prstGeom>
        </p:spPr>
      </p:pic>
      <p:pic>
        <p:nvPicPr>
          <p:cNvPr id="7" name="Picture 6" descr="Icon&#10;&#10;Description automatically generated">
            <a:extLst>
              <a:ext uri="{FF2B5EF4-FFF2-40B4-BE49-F238E27FC236}">
                <a16:creationId xmlns:a16="http://schemas.microsoft.com/office/drawing/2014/main" id="{077F0550-9C12-A926-208D-2CD96D8BD86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534199" y="8397397"/>
            <a:ext cx="716423" cy="1169670"/>
          </a:xfrm>
          <a:prstGeom prst="rect">
            <a:avLst/>
          </a:prstGeom>
        </p:spPr>
      </p:pic>
      <p:pic>
        <p:nvPicPr>
          <p:cNvPr id="8" name="Picture 7" descr="Icon&#10;&#10;Description automatically generated">
            <a:extLst>
              <a:ext uri="{FF2B5EF4-FFF2-40B4-BE49-F238E27FC236}">
                <a16:creationId xmlns:a16="http://schemas.microsoft.com/office/drawing/2014/main" id="{7CBD9CFF-BEBA-35C8-72AE-75EF473932E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333552" y="8779060"/>
            <a:ext cx="716423" cy="1169670"/>
          </a:xfrm>
          <a:prstGeom prst="rect">
            <a:avLst/>
          </a:prstGeom>
        </p:spPr>
      </p:pic>
      <p:pic>
        <p:nvPicPr>
          <p:cNvPr id="9" name="Picture 8" descr="Icon&#10;&#10;Description automatically generated">
            <a:extLst>
              <a:ext uri="{FF2B5EF4-FFF2-40B4-BE49-F238E27FC236}">
                <a16:creationId xmlns:a16="http://schemas.microsoft.com/office/drawing/2014/main" id="{42855642-4558-9150-95A6-65633E1B89F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347590" y="9240236"/>
            <a:ext cx="716423" cy="1169670"/>
          </a:xfrm>
          <a:prstGeom prst="rect">
            <a:avLst/>
          </a:prstGeom>
        </p:spPr>
      </p:pic>
      <p:pic>
        <p:nvPicPr>
          <p:cNvPr id="10" name="Picture 9" descr="Icon&#10;&#10;Description automatically generated">
            <a:extLst>
              <a:ext uri="{FF2B5EF4-FFF2-40B4-BE49-F238E27FC236}">
                <a16:creationId xmlns:a16="http://schemas.microsoft.com/office/drawing/2014/main" id="{25C021B6-B872-3884-3005-A356451AEF0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411827" y="7117238"/>
            <a:ext cx="716423" cy="1169670"/>
          </a:xfrm>
          <a:prstGeom prst="rect">
            <a:avLst/>
          </a:prstGeom>
        </p:spPr>
      </p:pic>
      <p:pic>
        <p:nvPicPr>
          <p:cNvPr id="11" name="Picture 10" descr="Icon&#10;&#10;Description automatically generated">
            <a:extLst>
              <a:ext uri="{FF2B5EF4-FFF2-40B4-BE49-F238E27FC236}">
                <a16:creationId xmlns:a16="http://schemas.microsoft.com/office/drawing/2014/main" id="{F6AA1334-2E83-1859-DB12-9EEBB57C97F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702296" y="4318378"/>
            <a:ext cx="716423" cy="1169670"/>
          </a:xfrm>
          <a:prstGeom prst="rect">
            <a:avLst/>
          </a:prstGeom>
        </p:spPr>
      </p:pic>
      <p:pic>
        <p:nvPicPr>
          <p:cNvPr id="12" name="Picture 11" descr="Icon&#10;&#10;Description automatically generated">
            <a:extLst>
              <a:ext uri="{FF2B5EF4-FFF2-40B4-BE49-F238E27FC236}">
                <a16:creationId xmlns:a16="http://schemas.microsoft.com/office/drawing/2014/main" id="{E94AB531-0CE2-F569-2977-FE4B1FF327E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89114" y="4588722"/>
            <a:ext cx="716423" cy="1169670"/>
          </a:xfrm>
          <a:prstGeom prst="rect">
            <a:avLst/>
          </a:prstGeom>
        </p:spPr>
      </p:pic>
      <p:pic>
        <p:nvPicPr>
          <p:cNvPr id="13" name="Picture 12" descr="Icon&#10;&#10;Description automatically generated">
            <a:extLst>
              <a:ext uri="{FF2B5EF4-FFF2-40B4-BE49-F238E27FC236}">
                <a16:creationId xmlns:a16="http://schemas.microsoft.com/office/drawing/2014/main" id="{E9191C82-204E-A23D-A7F2-FCDF3B2F2F9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241120" y="501752"/>
            <a:ext cx="716423" cy="1169670"/>
          </a:xfrm>
          <a:prstGeom prst="rect">
            <a:avLst/>
          </a:prstGeom>
        </p:spPr>
      </p:pic>
      <p:pic>
        <p:nvPicPr>
          <p:cNvPr id="14" name="Picture 13" descr="Icon&#10;&#10;Description automatically generated">
            <a:extLst>
              <a:ext uri="{FF2B5EF4-FFF2-40B4-BE49-F238E27FC236}">
                <a16:creationId xmlns:a16="http://schemas.microsoft.com/office/drawing/2014/main" id="{FE2CC5AD-C9F7-1CB8-D3B9-306A251ED1D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831381" y="1217370"/>
            <a:ext cx="716423" cy="1169670"/>
          </a:xfrm>
          <a:prstGeom prst="rect">
            <a:avLst/>
          </a:prstGeom>
        </p:spPr>
      </p:pic>
      <p:pic>
        <p:nvPicPr>
          <p:cNvPr id="15" name="Picture 14" descr="Icon&#10;&#10;Description automatically generated">
            <a:extLst>
              <a:ext uri="{FF2B5EF4-FFF2-40B4-BE49-F238E27FC236}">
                <a16:creationId xmlns:a16="http://schemas.microsoft.com/office/drawing/2014/main" id="{DEF97DD1-3414-C8B3-7A68-DFBC1D5FE5C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147568" y="2044305"/>
            <a:ext cx="716423" cy="1169670"/>
          </a:xfrm>
          <a:prstGeom prst="rect">
            <a:avLst/>
          </a:prstGeom>
        </p:spPr>
      </p:pic>
      <p:pic>
        <p:nvPicPr>
          <p:cNvPr id="16" name="Picture 15" descr="Icon&#10;&#10;Description automatically generated">
            <a:extLst>
              <a:ext uri="{FF2B5EF4-FFF2-40B4-BE49-F238E27FC236}">
                <a16:creationId xmlns:a16="http://schemas.microsoft.com/office/drawing/2014/main" id="{DD7F030C-7186-4D08-BBC7-6FA114F4B73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260750" y="3022315"/>
            <a:ext cx="716423" cy="1169670"/>
          </a:xfrm>
          <a:prstGeom prst="rect">
            <a:avLst/>
          </a:prstGeom>
        </p:spPr>
      </p:pic>
      <p:pic>
        <p:nvPicPr>
          <p:cNvPr id="17" name="Picture 16" descr="Icon&#10;&#10;Description automatically generated">
            <a:extLst>
              <a:ext uri="{FF2B5EF4-FFF2-40B4-BE49-F238E27FC236}">
                <a16:creationId xmlns:a16="http://schemas.microsoft.com/office/drawing/2014/main" id="{AB0C73A6-0E03-D05A-D0F2-40090B693B1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532959" y="3976471"/>
            <a:ext cx="716423" cy="1169670"/>
          </a:xfrm>
          <a:prstGeom prst="rect">
            <a:avLst/>
          </a:prstGeom>
        </p:spPr>
      </p:pic>
      <p:pic>
        <p:nvPicPr>
          <p:cNvPr id="18" name="Picture 17" descr="Icon&#10;&#10;Description automatically generated">
            <a:extLst>
              <a:ext uri="{FF2B5EF4-FFF2-40B4-BE49-F238E27FC236}">
                <a16:creationId xmlns:a16="http://schemas.microsoft.com/office/drawing/2014/main" id="{EE547C9C-C79E-4FFE-4F11-436686A1875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648227" y="4864916"/>
            <a:ext cx="716423" cy="1169670"/>
          </a:xfrm>
          <a:prstGeom prst="rect">
            <a:avLst/>
          </a:prstGeom>
        </p:spPr>
      </p:pic>
      <p:pic>
        <p:nvPicPr>
          <p:cNvPr id="37" name="Picture 36" descr="Icon&#10;&#10;Description automatically generated">
            <a:extLst>
              <a:ext uri="{FF2B5EF4-FFF2-40B4-BE49-F238E27FC236}">
                <a16:creationId xmlns:a16="http://schemas.microsoft.com/office/drawing/2014/main" id="{F9889971-E4F5-A55F-0405-FD3EBCED6BF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962330" y="5081702"/>
            <a:ext cx="716423" cy="1169670"/>
          </a:xfrm>
          <a:prstGeom prst="rect">
            <a:avLst/>
          </a:prstGeom>
        </p:spPr>
      </p:pic>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50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14:bounceEnd="50000">
                                          <p:cBhvr additive="base">
                                            <p:cTn id="11" dur="10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50000">
                                      <p:stCondLst>
                                        <p:cond delay="200"/>
                                      </p:stCondLst>
                                      <p:childTnLst>
                                        <p:set>
                                          <p:cBhvr>
                                            <p:cTn id="14" dur="1" fill="hold">
                                              <p:stCondLst>
                                                <p:cond delay="0"/>
                                              </p:stCondLst>
                                            </p:cTn>
                                            <p:tgtEl>
                                              <p:spTgt spid="15"/>
                                            </p:tgtEl>
                                            <p:attrNameLst>
                                              <p:attrName>style.visibility</p:attrName>
                                            </p:attrNameLst>
                                          </p:cBhvr>
                                          <p:to>
                                            <p:strVal val="visible"/>
                                          </p:to>
                                        </p:set>
                                        <p:anim calcmode="lin" valueType="num" p14:bounceEnd="50000">
                                          <p:cBhvr additive="base">
                                            <p:cTn id="15" dur="100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50000">
                                      <p:stCondLst>
                                        <p:cond delay="300"/>
                                      </p:stCondLst>
                                      <p:childTnLst>
                                        <p:set>
                                          <p:cBhvr>
                                            <p:cTn id="18" dur="1" fill="hold">
                                              <p:stCondLst>
                                                <p:cond delay="0"/>
                                              </p:stCondLst>
                                            </p:cTn>
                                            <p:tgtEl>
                                              <p:spTgt spid="16"/>
                                            </p:tgtEl>
                                            <p:attrNameLst>
                                              <p:attrName>style.visibility</p:attrName>
                                            </p:attrNameLst>
                                          </p:cBhvr>
                                          <p:to>
                                            <p:strVal val="visible"/>
                                          </p:to>
                                        </p:set>
                                        <p:anim calcmode="lin" valueType="num" p14:bounceEnd="50000">
                                          <p:cBhvr additive="base">
                                            <p:cTn id="19" dur="10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16"/>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14:presetBounceEnd="50000">
                                      <p:stCondLst>
                                        <p:cond delay="400"/>
                                      </p:stCondLst>
                                      <p:childTnLst>
                                        <p:set>
                                          <p:cBhvr>
                                            <p:cTn id="22" dur="1" fill="hold">
                                              <p:stCondLst>
                                                <p:cond delay="0"/>
                                              </p:stCondLst>
                                            </p:cTn>
                                            <p:tgtEl>
                                              <p:spTgt spid="17"/>
                                            </p:tgtEl>
                                            <p:attrNameLst>
                                              <p:attrName>style.visibility</p:attrName>
                                            </p:attrNameLst>
                                          </p:cBhvr>
                                          <p:to>
                                            <p:strVal val="visible"/>
                                          </p:to>
                                        </p:set>
                                        <p:anim calcmode="lin" valueType="num" p14:bounceEnd="50000">
                                          <p:cBhvr additive="base">
                                            <p:cTn id="23" dur="10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24" dur="10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14:presetBounceEnd="50000">
                                      <p:stCondLst>
                                        <p:cond delay="500"/>
                                      </p:stCondLst>
                                      <p:childTnLst>
                                        <p:set>
                                          <p:cBhvr>
                                            <p:cTn id="26" dur="1" fill="hold">
                                              <p:stCondLst>
                                                <p:cond delay="0"/>
                                              </p:stCondLst>
                                            </p:cTn>
                                            <p:tgtEl>
                                              <p:spTgt spid="37"/>
                                            </p:tgtEl>
                                            <p:attrNameLst>
                                              <p:attrName>style.visibility</p:attrName>
                                            </p:attrNameLst>
                                          </p:cBhvr>
                                          <p:to>
                                            <p:strVal val="visible"/>
                                          </p:to>
                                        </p:set>
                                        <p:anim calcmode="lin" valueType="num" p14:bounceEnd="50000">
                                          <p:cBhvr additive="base">
                                            <p:cTn id="27" dur="100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28" dur="1000" fill="hold"/>
                                            <p:tgtEl>
                                              <p:spTgt spid="37"/>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14:presetBounceEnd="50000">
                                      <p:stCondLst>
                                        <p:cond delay="600"/>
                                      </p:stCondLst>
                                      <p:childTnLst>
                                        <p:set>
                                          <p:cBhvr>
                                            <p:cTn id="30" dur="1" fill="hold">
                                              <p:stCondLst>
                                                <p:cond delay="0"/>
                                              </p:stCondLst>
                                            </p:cTn>
                                            <p:tgtEl>
                                              <p:spTgt spid="4"/>
                                            </p:tgtEl>
                                            <p:attrNameLst>
                                              <p:attrName>style.visibility</p:attrName>
                                            </p:attrNameLst>
                                          </p:cBhvr>
                                          <p:to>
                                            <p:strVal val="visible"/>
                                          </p:to>
                                        </p:set>
                                        <p:anim calcmode="lin" valueType="num" p14:bounceEnd="50000">
                                          <p:cBhvr additive="base">
                                            <p:cTn id="31" dur="10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32" dur="1000" fill="hold"/>
                                            <p:tgtEl>
                                              <p:spTgt spid="4"/>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14:presetBounceEnd="50000">
                                      <p:stCondLst>
                                        <p:cond delay="700"/>
                                      </p:stCondLst>
                                      <p:childTnLst>
                                        <p:set>
                                          <p:cBhvr>
                                            <p:cTn id="34" dur="1" fill="hold">
                                              <p:stCondLst>
                                                <p:cond delay="0"/>
                                              </p:stCondLst>
                                            </p:cTn>
                                            <p:tgtEl>
                                              <p:spTgt spid="5"/>
                                            </p:tgtEl>
                                            <p:attrNameLst>
                                              <p:attrName>style.visibility</p:attrName>
                                            </p:attrNameLst>
                                          </p:cBhvr>
                                          <p:to>
                                            <p:strVal val="visible"/>
                                          </p:to>
                                        </p:set>
                                        <p:anim calcmode="lin" valueType="num" p14:bounceEnd="50000">
                                          <p:cBhvr additive="base">
                                            <p:cTn id="35" dur="10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36" dur="1000" fill="hold"/>
                                            <p:tgtEl>
                                              <p:spTgt spid="5"/>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14:presetBounceEnd="50000">
                                      <p:stCondLst>
                                        <p:cond delay="800"/>
                                      </p:stCondLst>
                                      <p:childTnLst>
                                        <p:set>
                                          <p:cBhvr>
                                            <p:cTn id="38" dur="1" fill="hold">
                                              <p:stCondLst>
                                                <p:cond delay="0"/>
                                              </p:stCondLst>
                                            </p:cTn>
                                            <p:tgtEl>
                                              <p:spTgt spid="6"/>
                                            </p:tgtEl>
                                            <p:attrNameLst>
                                              <p:attrName>style.visibility</p:attrName>
                                            </p:attrNameLst>
                                          </p:cBhvr>
                                          <p:to>
                                            <p:strVal val="visible"/>
                                          </p:to>
                                        </p:set>
                                        <p:anim calcmode="lin" valueType="num" p14:bounceEnd="50000">
                                          <p:cBhvr additive="base">
                                            <p:cTn id="39" dur="10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40" dur="1000" fill="hold"/>
                                            <p:tgtEl>
                                              <p:spTgt spid="6"/>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14:presetBounceEnd="50000">
                                      <p:stCondLst>
                                        <p:cond delay="900"/>
                                      </p:stCondLst>
                                      <p:childTnLst>
                                        <p:set>
                                          <p:cBhvr>
                                            <p:cTn id="42" dur="1" fill="hold">
                                              <p:stCondLst>
                                                <p:cond delay="0"/>
                                              </p:stCondLst>
                                            </p:cTn>
                                            <p:tgtEl>
                                              <p:spTgt spid="7"/>
                                            </p:tgtEl>
                                            <p:attrNameLst>
                                              <p:attrName>style.visibility</p:attrName>
                                            </p:attrNameLst>
                                          </p:cBhvr>
                                          <p:to>
                                            <p:strVal val="visible"/>
                                          </p:to>
                                        </p:set>
                                        <p:anim calcmode="lin" valueType="num" p14:bounceEnd="50000">
                                          <p:cBhvr additive="base">
                                            <p:cTn id="43" dur="10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44" dur="1000" fill="hold"/>
                                            <p:tgtEl>
                                              <p:spTgt spid="7"/>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14:presetBounceEnd="50000">
                                      <p:stCondLst>
                                        <p:cond delay="1000"/>
                                      </p:stCondLst>
                                      <p:childTnLst>
                                        <p:set>
                                          <p:cBhvr>
                                            <p:cTn id="46" dur="1" fill="hold">
                                              <p:stCondLst>
                                                <p:cond delay="0"/>
                                              </p:stCondLst>
                                            </p:cTn>
                                            <p:tgtEl>
                                              <p:spTgt spid="8"/>
                                            </p:tgtEl>
                                            <p:attrNameLst>
                                              <p:attrName>style.visibility</p:attrName>
                                            </p:attrNameLst>
                                          </p:cBhvr>
                                          <p:to>
                                            <p:strVal val="visible"/>
                                          </p:to>
                                        </p:set>
                                        <p:anim calcmode="lin" valueType="num" p14:bounceEnd="50000">
                                          <p:cBhvr additive="base">
                                            <p:cTn id="47" dur="10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48" dur="1000" fill="hold"/>
                                            <p:tgtEl>
                                              <p:spTgt spid="8"/>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14:presetBounceEnd="50000">
                                      <p:stCondLst>
                                        <p:cond delay="1100"/>
                                      </p:stCondLst>
                                      <p:childTnLst>
                                        <p:set>
                                          <p:cBhvr>
                                            <p:cTn id="50" dur="1" fill="hold">
                                              <p:stCondLst>
                                                <p:cond delay="0"/>
                                              </p:stCondLst>
                                            </p:cTn>
                                            <p:tgtEl>
                                              <p:spTgt spid="9"/>
                                            </p:tgtEl>
                                            <p:attrNameLst>
                                              <p:attrName>style.visibility</p:attrName>
                                            </p:attrNameLst>
                                          </p:cBhvr>
                                          <p:to>
                                            <p:strVal val="visible"/>
                                          </p:to>
                                        </p:set>
                                        <p:anim calcmode="lin" valueType="num" p14:bounceEnd="50000">
                                          <p:cBhvr additive="base">
                                            <p:cTn id="51" dur="10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52" dur="1000" fill="hold"/>
                                            <p:tgtEl>
                                              <p:spTgt spid="9"/>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14:presetBounceEnd="50000">
                                      <p:stCondLst>
                                        <p:cond delay="1200"/>
                                      </p:stCondLst>
                                      <p:childTnLst>
                                        <p:set>
                                          <p:cBhvr>
                                            <p:cTn id="54" dur="1" fill="hold">
                                              <p:stCondLst>
                                                <p:cond delay="0"/>
                                              </p:stCondLst>
                                            </p:cTn>
                                            <p:tgtEl>
                                              <p:spTgt spid="10"/>
                                            </p:tgtEl>
                                            <p:attrNameLst>
                                              <p:attrName>style.visibility</p:attrName>
                                            </p:attrNameLst>
                                          </p:cBhvr>
                                          <p:to>
                                            <p:strVal val="visible"/>
                                          </p:to>
                                        </p:set>
                                        <p:anim calcmode="lin" valueType="num" p14:bounceEnd="50000">
                                          <p:cBhvr additive="base">
                                            <p:cTn id="55" dur="10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56" dur="1000" fill="hold"/>
                                            <p:tgtEl>
                                              <p:spTgt spid="10"/>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14:presetBounceEnd="50000">
                                      <p:stCondLst>
                                        <p:cond delay="1300"/>
                                      </p:stCondLst>
                                      <p:childTnLst>
                                        <p:set>
                                          <p:cBhvr>
                                            <p:cTn id="58" dur="1" fill="hold">
                                              <p:stCondLst>
                                                <p:cond delay="0"/>
                                              </p:stCondLst>
                                            </p:cTn>
                                            <p:tgtEl>
                                              <p:spTgt spid="18"/>
                                            </p:tgtEl>
                                            <p:attrNameLst>
                                              <p:attrName>style.visibility</p:attrName>
                                            </p:attrNameLst>
                                          </p:cBhvr>
                                          <p:to>
                                            <p:strVal val="visible"/>
                                          </p:to>
                                        </p:set>
                                        <p:anim calcmode="lin" valueType="num" p14:bounceEnd="50000">
                                          <p:cBhvr additive="base">
                                            <p:cTn id="59" dur="10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60" dur="1000" fill="hold"/>
                                            <p:tgtEl>
                                              <p:spTgt spid="18"/>
                                            </p:tgtEl>
                                            <p:attrNameLst>
                                              <p:attrName>ppt_y</p:attrName>
                                            </p:attrNameLst>
                                          </p:cBhvr>
                                          <p:tavLst>
                                            <p:tav tm="0">
                                              <p:val>
                                                <p:strVal val="0-#ppt_h/2"/>
                                              </p:val>
                                            </p:tav>
                                            <p:tav tm="100000">
                                              <p:val>
                                                <p:strVal val="#ppt_y"/>
                                              </p:val>
                                            </p:tav>
                                          </p:tavLst>
                                        </p:anim>
                                      </p:childTnLst>
                                    </p:cTn>
                                  </p:par>
                                  <p:par>
                                    <p:cTn id="61" presetID="2" presetClass="entr" presetSubtype="1" fill="hold" nodeType="withEffect" p14:presetBounceEnd="50000">
                                      <p:stCondLst>
                                        <p:cond delay="1400"/>
                                      </p:stCondLst>
                                      <p:childTnLst>
                                        <p:set>
                                          <p:cBhvr>
                                            <p:cTn id="62" dur="1" fill="hold">
                                              <p:stCondLst>
                                                <p:cond delay="0"/>
                                              </p:stCondLst>
                                            </p:cTn>
                                            <p:tgtEl>
                                              <p:spTgt spid="11"/>
                                            </p:tgtEl>
                                            <p:attrNameLst>
                                              <p:attrName>style.visibility</p:attrName>
                                            </p:attrNameLst>
                                          </p:cBhvr>
                                          <p:to>
                                            <p:strVal val="visible"/>
                                          </p:to>
                                        </p:set>
                                        <p:anim calcmode="lin" valueType="num" p14:bounceEnd="50000">
                                          <p:cBhvr additive="base">
                                            <p:cTn id="63" dur="10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64" dur="1000" fill="hold"/>
                                            <p:tgtEl>
                                              <p:spTgt spid="11"/>
                                            </p:tgtEl>
                                            <p:attrNameLst>
                                              <p:attrName>ppt_y</p:attrName>
                                            </p:attrNameLst>
                                          </p:cBhvr>
                                          <p:tavLst>
                                            <p:tav tm="0">
                                              <p:val>
                                                <p:strVal val="0-#ppt_h/2"/>
                                              </p:val>
                                            </p:tav>
                                            <p:tav tm="100000">
                                              <p:val>
                                                <p:strVal val="#ppt_y"/>
                                              </p:val>
                                            </p:tav>
                                          </p:tavLst>
                                        </p:anim>
                                      </p:childTnLst>
                                    </p:cTn>
                                  </p:par>
                                  <p:par>
                                    <p:cTn id="65" presetID="2" presetClass="entr" presetSubtype="1" fill="hold" nodeType="withEffect" p14:presetBounceEnd="50000">
                                      <p:stCondLst>
                                        <p:cond delay="1500"/>
                                      </p:stCondLst>
                                      <p:childTnLst>
                                        <p:set>
                                          <p:cBhvr>
                                            <p:cTn id="66" dur="1" fill="hold">
                                              <p:stCondLst>
                                                <p:cond delay="0"/>
                                              </p:stCondLst>
                                            </p:cTn>
                                            <p:tgtEl>
                                              <p:spTgt spid="12"/>
                                            </p:tgtEl>
                                            <p:attrNameLst>
                                              <p:attrName>style.visibility</p:attrName>
                                            </p:attrNameLst>
                                          </p:cBhvr>
                                          <p:to>
                                            <p:strVal val="visible"/>
                                          </p:to>
                                        </p:set>
                                        <p:anim calcmode="lin" valueType="num" p14:bounceEnd="50000">
                                          <p:cBhvr additive="base">
                                            <p:cTn id="67" dur="10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68"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2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3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4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ppt_x"/>
                                              </p:val>
                                            </p:tav>
                                            <p:tav tm="100000">
                                              <p:val>
                                                <p:strVal val="#ppt_x"/>
                                              </p:val>
                                            </p:tav>
                                          </p:tavLst>
                                        </p:anim>
                                        <p:anim calcmode="lin" valueType="num">
                                          <p:cBhvr additive="base">
                                            <p:cTn id="24" dur="10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50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1000" fill="hold"/>
                                            <p:tgtEl>
                                              <p:spTgt spid="37"/>
                                            </p:tgtEl>
                                            <p:attrNameLst>
                                              <p:attrName>ppt_x</p:attrName>
                                            </p:attrNameLst>
                                          </p:cBhvr>
                                          <p:tavLst>
                                            <p:tav tm="0">
                                              <p:val>
                                                <p:strVal val="#ppt_x"/>
                                              </p:val>
                                            </p:tav>
                                            <p:tav tm="100000">
                                              <p:val>
                                                <p:strVal val="#ppt_x"/>
                                              </p:val>
                                            </p:tav>
                                          </p:tavLst>
                                        </p:anim>
                                        <p:anim calcmode="lin" valueType="num">
                                          <p:cBhvr additive="base">
                                            <p:cTn id="28" dur="1000" fill="hold"/>
                                            <p:tgtEl>
                                              <p:spTgt spid="37"/>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60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000" fill="hold"/>
                                            <p:tgtEl>
                                              <p:spTgt spid="4"/>
                                            </p:tgtEl>
                                            <p:attrNameLst>
                                              <p:attrName>ppt_x</p:attrName>
                                            </p:attrNameLst>
                                          </p:cBhvr>
                                          <p:tavLst>
                                            <p:tav tm="0">
                                              <p:val>
                                                <p:strVal val="#ppt_x"/>
                                              </p:val>
                                            </p:tav>
                                            <p:tav tm="100000">
                                              <p:val>
                                                <p:strVal val="#ppt_x"/>
                                              </p:val>
                                            </p:tav>
                                          </p:tavLst>
                                        </p:anim>
                                        <p:anim calcmode="lin" valueType="num">
                                          <p:cBhvr additive="base">
                                            <p:cTn id="32" dur="1000" fill="hold"/>
                                            <p:tgtEl>
                                              <p:spTgt spid="4"/>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70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1000" fill="hold"/>
                                            <p:tgtEl>
                                              <p:spTgt spid="5"/>
                                            </p:tgtEl>
                                            <p:attrNameLst>
                                              <p:attrName>ppt_x</p:attrName>
                                            </p:attrNameLst>
                                          </p:cBhvr>
                                          <p:tavLst>
                                            <p:tav tm="0">
                                              <p:val>
                                                <p:strVal val="#ppt_x"/>
                                              </p:val>
                                            </p:tav>
                                            <p:tav tm="100000">
                                              <p:val>
                                                <p:strVal val="#ppt_x"/>
                                              </p:val>
                                            </p:tav>
                                          </p:tavLst>
                                        </p:anim>
                                        <p:anim calcmode="lin" valueType="num">
                                          <p:cBhvr additive="base">
                                            <p:cTn id="36" dur="1000" fill="hold"/>
                                            <p:tgtEl>
                                              <p:spTgt spid="5"/>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80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1000" fill="hold"/>
                                            <p:tgtEl>
                                              <p:spTgt spid="6"/>
                                            </p:tgtEl>
                                            <p:attrNameLst>
                                              <p:attrName>ppt_x</p:attrName>
                                            </p:attrNameLst>
                                          </p:cBhvr>
                                          <p:tavLst>
                                            <p:tav tm="0">
                                              <p:val>
                                                <p:strVal val="#ppt_x"/>
                                              </p:val>
                                            </p:tav>
                                            <p:tav tm="100000">
                                              <p:val>
                                                <p:strVal val="#ppt_x"/>
                                              </p:val>
                                            </p:tav>
                                          </p:tavLst>
                                        </p:anim>
                                        <p:anim calcmode="lin" valueType="num">
                                          <p:cBhvr additive="base">
                                            <p:cTn id="40" dur="1000" fill="hold"/>
                                            <p:tgtEl>
                                              <p:spTgt spid="6"/>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90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100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1000" fill="hold"/>
                                            <p:tgtEl>
                                              <p:spTgt spid="8"/>
                                            </p:tgtEl>
                                            <p:attrNameLst>
                                              <p:attrName>ppt_x</p:attrName>
                                            </p:attrNameLst>
                                          </p:cBhvr>
                                          <p:tavLst>
                                            <p:tav tm="0">
                                              <p:val>
                                                <p:strVal val="#ppt_x"/>
                                              </p:val>
                                            </p:tav>
                                            <p:tav tm="100000">
                                              <p:val>
                                                <p:strVal val="#ppt_x"/>
                                              </p:val>
                                            </p:tav>
                                          </p:tavLst>
                                        </p:anim>
                                        <p:anim calcmode="lin" valueType="num">
                                          <p:cBhvr additive="base">
                                            <p:cTn id="48" dur="1000" fill="hold"/>
                                            <p:tgtEl>
                                              <p:spTgt spid="8"/>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110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1000" fill="hold"/>
                                            <p:tgtEl>
                                              <p:spTgt spid="9"/>
                                            </p:tgtEl>
                                            <p:attrNameLst>
                                              <p:attrName>ppt_x</p:attrName>
                                            </p:attrNameLst>
                                          </p:cBhvr>
                                          <p:tavLst>
                                            <p:tav tm="0">
                                              <p:val>
                                                <p:strVal val="#ppt_x"/>
                                              </p:val>
                                            </p:tav>
                                            <p:tav tm="100000">
                                              <p:val>
                                                <p:strVal val="#ppt_x"/>
                                              </p:val>
                                            </p:tav>
                                          </p:tavLst>
                                        </p:anim>
                                        <p:anim calcmode="lin" valueType="num">
                                          <p:cBhvr additive="base">
                                            <p:cTn id="52" dur="1000" fill="hold"/>
                                            <p:tgtEl>
                                              <p:spTgt spid="9"/>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stCondLst>
                                        <p:cond delay="120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1000" fill="hold"/>
                                            <p:tgtEl>
                                              <p:spTgt spid="10"/>
                                            </p:tgtEl>
                                            <p:attrNameLst>
                                              <p:attrName>ppt_x</p:attrName>
                                            </p:attrNameLst>
                                          </p:cBhvr>
                                          <p:tavLst>
                                            <p:tav tm="0">
                                              <p:val>
                                                <p:strVal val="#ppt_x"/>
                                              </p:val>
                                            </p:tav>
                                            <p:tav tm="100000">
                                              <p:val>
                                                <p:strVal val="#ppt_x"/>
                                              </p:val>
                                            </p:tav>
                                          </p:tavLst>
                                        </p:anim>
                                        <p:anim calcmode="lin" valueType="num">
                                          <p:cBhvr additive="base">
                                            <p:cTn id="56" dur="1000" fill="hold"/>
                                            <p:tgtEl>
                                              <p:spTgt spid="10"/>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stCondLst>
                                        <p:cond delay="130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1000" fill="hold"/>
                                            <p:tgtEl>
                                              <p:spTgt spid="18"/>
                                            </p:tgtEl>
                                            <p:attrNameLst>
                                              <p:attrName>ppt_x</p:attrName>
                                            </p:attrNameLst>
                                          </p:cBhvr>
                                          <p:tavLst>
                                            <p:tav tm="0">
                                              <p:val>
                                                <p:strVal val="#ppt_x"/>
                                              </p:val>
                                            </p:tav>
                                            <p:tav tm="100000">
                                              <p:val>
                                                <p:strVal val="#ppt_x"/>
                                              </p:val>
                                            </p:tav>
                                          </p:tavLst>
                                        </p:anim>
                                        <p:anim calcmode="lin" valueType="num">
                                          <p:cBhvr additive="base">
                                            <p:cTn id="60" dur="1000" fill="hold"/>
                                            <p:tgtEl>
                                              <p:spTgt spid="18"/>
                                            </p:tgtEl>
                                            <p:attrNameLst>
                                              <p:attrName>ppt_y</p:attrName>
                                            </p:attrNameLst>
                                          </p:cBhvr>
                                          <p:tavLst>
                                            <p:tav tm="0">
                                              <p:val>
                                                <p:strVal val="0-#ppt_h/2"/>
                                              </p:val>
                                            </p:tav>
                                            <p:tav tm="100000">
                                              <p:val>
                                                <p:strVal val="#ppt_y"/>
                                              </p:val>
                                            </p:tav>
                                          </p:tavLst>
                                        </p:anim>
                                      </p:childTnLst>
                                    </p:cTn>
                                  </p:par>
                                  <p:par>
                                    <p:cTn id="61" presetID="2" presetClass="entr" presetSubtype="1" fill="hold" nodeType="withEffect">
                                      <p:stCondLst>
                                        <p:cond delay="140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1000" fill="hold"/>
                                            <p:tgtEl>
                                              <p:spTgt spid="11"/>
                                            </p:tgtEl>
                                            <p:attrNameLst>
                                              <p:attrName>ppt_x</p:attrName>
                                            </p:attrNameLst>
                                          </p:cBhvr>
                                          <p:tavLst>
                                            <p:tav tm="0">
                                              <p:val>
                                                <p:strVal val="#ppt_x"/>
                                              </p:val>
                                            </p:tav>
                                            <p:tav tm="100000">
                                              <p:val>
                                                <p:strVal val="#ppt_x"/>
                                              </p:val>
                                            </p:tav>
                                          </p:tavLst>
                                        </p:anim>
                                        <p:anim calcmode="lin" valueType="num">
                                          <p:cBhvr additive="base">
                                            <p:cTn id="64" dur="1000" fill="hold"/>
                                            <p:tgtEl>
                                              <p:spTgt spid="11"/>
                                            </p:tgtEl>
                                            <p:attrNameLst>
                                              <p:attrName>ppt_y</p:attrName>
                                            </p:attrNameLst>
                                          </p:cBhvr>
                                          <p:tavLst>
                                            <p:tav tm="0">
                                              <p:val>
                                                <p:strVal val="0-#ppt_h/2"/>
                                              </p:val>
                                            </p:tav>
                                            <p:tav tm="100000">
                                              <p:val>
                                                <p:strVal val="#ppt_y"/>
                                              </p:val>
                                            </p:tav>
                                          </p:tavLst>
                                        </p:anim>
                                      </p:childTnLst>
                                    </p:cTn>
                                  </p:par>
                                  <p:par>
                                    <p:cTn id="65" presetID="2" presetClass="entr" presetSubtype="1" fill="hold" nodeType="withEffect">
                                      <p:stCondLst>
                                        <p:cond delay="150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1000" fill="hold"/>
                                            <p:tgtEl>
                                              <p:spTgt spid="12"/>
                                            </p:tgtEl>
                                            <p:attrNameLst>
                                              <p:attrName>ppt_x</p:attrName>
                                            </p:attrNameLst>
                                          </p:cBhvr>
                                          <p:tavLst>
                                            <p:tav tm="0">
                                              <p:val>
                                                <p:strVal val="#ppt_x"/>
                                              </p:val>
                                            </p:tav>
                                            <p:tav tm="100000">
                                              <p:val>
                                                <p:strVal val="#ppt_x"/>
                                              </p:val>
                                            </p:tav>
                                          </p:tavLst>
                                        </p:anim>
                                        <p:anim calcmode="lin" valueType="num">
                                          <p:cBhvr additive="base">
                                            <p:cTn id="68"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CD113D0B-FE4A-D727-46E5-3B60BA37DC9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69" y="0"/>
            <a:ext cx="20099962" cy="11309350"/>
          </a:xfrm>
          <a:prstGeom prst="rect">
            <a:avLst/>
          </a:prstGeom>
        </p:spPr>
      </p:pic>
      <p:grpSp>
        <p:nvGrpSpPr>
          <p:cNvPr id="8" name="object 2">
            <a:extLst>
              <a:ext uri="{FF2B5EF4-FFF2-40B4-BE49-F238E27FC236}">
                <a16:creationId xmlns:a16="http://schemas.microsoft.com/office/drawing/2014/main" id="{03DEC53E-9AB8-77C9-B329-C44FDE60701A}"/>
              </a:ext>
            </a:extLst>
          </p:cNvPr>
          <p:cNvGrpSpPr/>
          <p:nvPr/>
        </p:nvGrpSpPr>
        <p:grpSpPr>
          <a:xfrm>
            <a:off x="6828655" y="771238"/>
            <a:ext cx="3134995" cy="2801620"/>
            <a:chOff x="6828655" y="771238"/>
            <a:chExt cx="3134995" cy="2801620"/>
          </a:xfrm>
        </p:grpSpPr>
        <p:sp>
          <p:nvSpPr>
            <p:cNvPr id="9" name="object 3">
              <a:extLst>
                <a:ext uri="{FF2B5EF4-FFF2-40B4-BE49-F238E27FC236}">
                  <a16:creationId xmlns:a16="http://schemas.microsoft.com/office/drawing/2014/main" id="{B727E20C-FD61-04A5-7DAA-70F1CC43F30F}"/>
                </a:ext>
              </a:extLst>
            </p:cNvPr>
            <p:cNvSpPr/>
            <p:nvPr/>
          </p:nvSpPr>
          <p:spPr>
            <a:xfrm>
              <a:off x="6828655" y="936227"/>
              <a:ext cx="3134995" cy="2636520"/>
            </a:xfrm>
            <a:custGeom>
              <a:avLst/>
              <a:gdLst/>
              <a:ahLst/>
              <a:cxnLst/>
              <a:rect l="l" t="t" r="r" b="b"/>
              <a:pathLst>
                <a:path w="3134995" h="2636520">
                  <a:moveTo>
                    <a:pt x="1026688" y="0"/>
                  </a:moveTo>
                  <a:lnTo>
                    <a:pt x="974905" y="1128"/>
                  </a:lnTo>
                  <a:lnTo>
                    <a:pt x="923697" y="5116"/>
                  </a:lnTo>
                  <a:lnTo>
                    <a:pt x="873358" y="12363"/>
                  </a:lnTo>
                  <a:lnTo>
                    <a:pt x="824183" y="23269"/>
                  </a:lnTo>
                  <a:lnTo>
                    <a:pt x="757437" y="48884"/>
                  </a:lnTo>
                  <a:lnTo>
                    <a:pt x="718079" y="72591"/>
                  </a:lnTo>
                  <a:lnTo>
                    <a:pt x="682386" y="100841"/>
                  </a:lnTo>
                  <a:lnTo>
                    <a:pt x="649911" y="132989"/>
                  </a:lnTo>
                  <a:lnTo>
                    <a:pt x="620208" y="168387"/>
                  </a:lnTo>
                  <a:lnTo>
                    <a:pt x="592831" y="206390"/>
                  </a:lnTo>
                  <a:lnTo>
                    <a:pt x="567333" y="246352"/>
                  </a:lnTo>
                  <a:lnTo>
                    <a:pt x="543268" y="287625"/>
                  </a:lnTo>
                  <a:lnTo>
                    <a:pt x="520189" y="329565"/>
                  </a:lnTo>
                  <a:lnTo>
                    <a:pt x="497650" y="371523"/>
                  </a:lnTo>
                  <a:lnTo>
                    <a:pt x="450641" y="457994"/>
                  </a:lnTo>
                  <a:lnTo>
                    <a:pt x="426691" y="503370"/>
                  </a:lnTo>
                  <a:lnTo>
                    <a:pt x="403309" y="548974"/>
                  </a:lnTo>
                  <a:lnTo>
                    <a:pt x="380453" y="594793"/>
                  </a:lnTo>
                  <a:lnTo>
                    <a:pt x="358077" y="640818"/>
                  </a:lnTo>
                  <a:lnTo>
                    <a:pt x="336137" y="687036"/>
                  </a:lnTo>
                  <a:lnTo>
                    <a:pt x="314589" y="733438"/>
                  </a:lnTo>
                  <a:lnTo>
                    <a:pt x="293390" y="780012"/>
                  </a:lnTo>
                  <a:lnTo>
                    <a:pt x="272495" y="826747"/>
                  </a:lnTo>
                  <a:lnTo>
                    <a:pt x="251859" y="873632"/>
                  </a:lnTo>
                  <a:lnTo>
                    <a:pt x="231440" y="920657"/>
                  </a:lnTo>
                  <a:lnTo>
                    <a:pt x="211192" y="967809"/>
                  </a:lnTo>
                  <a:lnTo>
                    <a:pt x="191071" y="1015080"/>
                  </a:lnTo>
                  <a:lnTo>
                    <a:pt x="131033" y="1157485"/>
                  </a:lnTo>
                  <a:lnTo>
                    <a:pt x="113237" y="1200758"/>
                  </a:lnTo>
                  <a:lnTo>
                    <a:pt x="95788" y="1245450"/>
                  </a:lnTo>
                  <a:lnTo>
                    <a:pt x="78964" y="1291384"/>
                  </a:lnTo>
                  <a:lnTo>
                    <a:pt x="63041" y="1338383"/>
                  </a:lnTo>
                  <a:lnTo>
                    <a:pt x="48295" y="1386270"/>
                  </a:lnTo>
                  <a:lnTo>
                    <a:pt x="35001" y="1434868"/>
                  </a:lnTo>
                  <a:lnTo>
                    <a:pt x="23437" y="1484000"/>
                  </a:lnTo>
                  <a:lnTo>
                    <a:pt x="13879" y="1533488"/>
                  </a:lnTo>
                  <a:lnTo>
                    <a:pt x="6603" y="1583156"/>
                  </a:lnTo>
                  <a:lnTo>
                    <a:pt x="1884" y="1632825"/>
                  </a:lnTo>
                  <a:lnTo>
                    <a:pt x="0" y="1682320"/>
                  </a:lnTo>
                  <a:lnTo>
                    <a:pt x="1225" y="1731463"/>
                  </a:lnTo>
                  <a:lnTo>
                    <a:pt x="5838" y="1780077"/>
                  </a:lnTo>
                  <a:lnTo>
                    <a:pt x="14113" y="1827984"/>
                  </a:lnTo>
                  <a:lnTo>
                    <a:pt x="26328" y="1875007"/>
                  </a:lnTo>
                  <a:lnTo>
                    <a:pt x="42757" y="1920970"/>
                  </a:lnTo>
                  <a:lnTo>
                    <a:pt x="63678" y="1965696"/>
                  </a:lnTo>
                  <a:lnTo>
                    <a:pt x="90631" y="2007774"/>
                  </a:lnTo>
                  <a:lnTo>
                    <a:pt x="121724" y="2040777"/>
                  </a:lnTo>
                  <a:lnTo>
                    <a:pt x="156264" y="2065013"/>
                  </a:lnTo>
                  <a:lnTo>
                    <a:pt x="193561" y="2080793"/>
                  </a:lnTo>
                  <a:lnTo>
                    <a:pt x="232921" y="2088426"/>
                  </a:lnTo>
                  <a:lnTo>
                    <a:pt x="273653" y="2088223"/>
                  </a:lnTo>
                  <a:lnTo>
                    <a:pt x="315065" y="2080493"/>
                  </a:lnTo>
                  <a:lnTo>
                    <a:pt x="356465" y="2065546"/>
                  </a:lnTo>
                  <a:lnTo>
                    <a:pt x="397160" y="2043692"/>
                  </a:lnTo>
                  <a:lnTo>
                    <a:pt x="436459" y="2015241"/>
                  </a:lnTo>
                  <a:lnTo>
                    <a:pt x="475830" y="1977135"/>
                  </a:lnTo>
                  <a:lnTo>
                    <a:pt x="508933" y="1934504"/>
                  </a:lnTo>
                  <a:lnTo>
                    <a:pt x="537593" y="1888421"/>
                  </a:lnTo>
                  <a:lnTo>
                    <a:pt x="563634" y="1839961"/>
                  </a:lnTo>
                  <a:lnTo>
                    <a:pt x="590376" y="1791399"/>
                  </a:lnTo>
                  <a:lnTo>
                    <a:pt x="619684" y="1743835"/>
                  </a:lnTo>
                  <a:lnTo>
                    <a:pt x="650905" y="1697283"/>
                  </a:lnTo>
                  <a:lnTo>
                    <a:pt x="683388" y="1651756"/>
                  </a:lnTo>
                  <a:lnTo>
                    <a:pt x="716480" y="1607268"/>
                  </a:lnTo>
                  <a:lnTo>
                    <a:pt x="752637" y="1566942"/>
                  </a:lnTo>
                  <a:lnTo>
                    <a:pt x="791046" y="1537562"/>
                  </a:lnTo>
                  <a:lnTo>
                    <a:pt x="831430" y="1517860"/>
                  </a:lnTo>
                  <a:lnTo>
                    <a:pt x="873514" y="1506569"/>
                  </a:lnTo>
                  <a:lnTo>
                    <a:pt x="917023" y="1502421"/>
                  </a:lnTo>
                  <a:lnTo>
                    <a:pt x="961681" y="1504147"/>
                  </a:lnTo>
                  <a:lnTo>
                    <a:pt x="1007214" y="1510480"/>
                  </a:lnTo>
                  <a:lnTo>
                    <a:pt x="1053345" y="1520151"/>
                  </a:lnTo>
                  <a:lnTo>
                    <a:pt x="1099799" y="1531894"/>
                  </a:lnTo>
                  <a:lnTo>
                    <a:pt x="1146301" y="1544439"/>
                  </a:lnTo>
                  <a:lnTo>
                    <a:pt x="1192576" y="1556519"/>
                  </a:lnTo>
                  <a:lnTo>
                    <a:pt x="1240781" y="1568256"/>
                  </a:lnTo>
                  <a:lnTo>
                    <a:pt x="1289127" y="1579596"/>
                  </a:lnTo>
                  <a:lnTo>
                    <a:pt x="1337596" y="1590589"/>
                  </a:lnTo>
                  <a:lnTo>
                    <a:pt x="1386168" y="1601283"/>
                  </a:lnTo>
                  <a:lnTo>
                    <a:pt x="1434823" y="1611728"/>
                  </a:lnTo>
                  <a:lnTo>
                    <a:pt x="1483542" y="1621973"/>
                  </a:lnTo>
                  <a:lnTo>
                    <a:pt x="1532305" y="1632067"/>
                  </a:lnTo>
                  <a:lnTo>
                    <a:pt x="1776109" y="1681992"/>
                  </a:lnTo>
                  <a:lnTo>
                    <a:pt x="1824731" y="1692212"/>
                  </a:lnTo>
                  <a:lnTo>
                    <a:pt x="1877788" y="1703078"/>
                  </a:lnTo>
                  <a:lnTo>
                    <a:pt x="1930999" y="1713221"/>
                  </a:lnTo>
                  <a:lnTo>
                    <a:pt x="1984319" y="1722730"/>
                  </a:lnTo>
                  <a:lnTo>
                    <a:pt x="2037705" y="1731696"/>
                  </a:lnTo>
                  <a:lnTo>
                    <a:pt x="2091111" y="1740210"/>
                  </a:lnTo>
                  <a:lnTo>
                    <a:pt x="2144494" y="1748361"/>
                  </a:lnTo>
                  <a:lnTo>
                    <a:pt x="2194813" y="1753581"/>
                  </a:lnTo>
                  <a:lnTo>
                    <a:pt x="2253971" y="1760178"/>
                  </a:lnTo>
                  <a:lnTo>
                    <a:pt x="2310552" y="1773352"/>
                  </a:lnTo>
                  <a:lnTo>
                    <a:pt x="2353142" y="1798305"/>
                  </a:lnTo>
                  <a:lnTo>
                    <a:pt x="2374970" y="1830694"/>
                  </a:lnTo>
                  <a:lnTo>
                    <a:pt x="2389492" y="1872517"/>
                  </a:lnTo>
                  <a:lnTo>
                    <a:pt x="2398385" y="1921018"/>
                  </a:lnTo>
                  <a:lnTo>
                    <a:pt x="2403330" y="1973443"/>
                  </a:lnTo>
                  <a:lnTo>
                    <a:pt x="2406007" y="2027036"/>
                  </a:lnTo>
                  <a:lnTo>
                    <a:pt x="2408096" y="2079042"/>
                  </a:lnTo>
                  <a:lnTo>
                    <a:pt x="2411275" y="2126706"/>
                  </a:lnTo>
                  <a:lnTo>
                    <a:pt x="2417225" y="2167274"/>
                  </a:lnTo>
                  <a:lnTo>
                    <a:pt x="2429117" y="2216413"/>
                  </a:lnTo>
                  <a:lnTo>
                    <a:pt x="2443641" y="2267441"/>
                  </a:lnTo>
                  <a:lnTo>
                    <a:pt x="2460466" y="2319460"/>
                  </a:lnTo>
                  <a:lnTo>
                    <a:pt x="2479259" y="2371574"/>
                  </a:lnTo>
                  <a:lnTo>
                    <a:pt x="2499689" y="2422884"/>
                  </a:lnTo>
                  <a:lnTo>
                    <a:pt x="2521423" y="2472493"/>
                  </a:lnTo>
                  <a:lnTo>
                    <a:pt x="2544130" y="2519505"/>
                  </a:lnTo>
                  <a:lnTo>
                    <a:pt x="2567477" y="2563021"/>
                  </a:lnTo>
                  <a:lnTo>
                    <a:pt x="2597642" y="2601715"/>
                  </a:lnTo>
                  <a:lnTo>
                    <a:pt x="2633985" y="2625719"/>
                  </a:lnTo>
                  <a:lnTo>
                    <a:pt x="2674514" y="2636524"/>
                  </a:lnTo>
                  <a:lnTo>
                    <a:pt x="2717233" y="2635621"/>
                  </a:lnTo>
                  <a:lnTo>
                    <a:pt x="2760150" y="2624500"/>
                  </a:lnTo>
                  <a:lnTo>
                    <a:pt x="2801271" y="2604652"/>
                  </a:lnTo>
                  <a:lnTo>
                    <a:pt x="2838601" y="2577568"/>
                  </a:lnTo>
                  <a:lnTo>
                    <a:pt x="2870147" y="2544738"/>
                  </a:lnTo>
                  <a:lnTo>
                    <a:pt x="2900224" y="2504864"/>
                  </a:lnTo>
                  <a:lnTo>
                    <a:pt x="2927366" y="2464489"/>
                  </a:lnTo>
                  <a:lnTo>
                    <a:pt x="2951743" y="2423437"/>
                  </a:lnTo>
                  <a:lnTo>
                    <a:pt x="2973526" y="2381534"/>
                  </a:lnTo>
                  <a:lnTo>
                    <a:pt x="2992886" y="2338606"/>
                  </a:lnTo>
                  <a:lnTo>
                    <a:pt x="3009994" y="2294477"/>
                  </a:lnTo>
                  <a:lnTo>
                    <a:pt x="3025020" y="2248973"/>
                  </a:lnTo>
                  <a:lnTo>
                    <a:pt x="3038136" y="2201920"/>
                  </a:lnTo>
                  <a:lnTo>
                    <a:pt x="3049512" y="2153142"/>
                  </a:lnTo>
                  <a:lnTo>
                    <a:pt x="3059531" y="2105116"/>
                  </a:lnTo>
                  <a:lnTo>
                    <a:pt x="3069197" y="2056792"/>
                  </a:lnTo>
                  <a:lnTo>
                    <a:pt x="3078445" y="2008206"/>
                  </a:lnTo>
                  <a:lnTo>
                    <a:pt x="3087213" y="1959394"/>
                  </a:lnTo>
                  <a:lnTo>
                    <a:pt x="3095438" y="1910390"/>
                  </a:lnTo>
                  <a:lnTo>
                    <a:pt x="3103056" y="1861230"/>
                  </a:lnTo>
                  <a:lnTo>
                    <a:pt x="3110005" y="1811951"/>
                  </a:lnTo>
                  <a:lnTo>
                    <a:pt x="3116220" y="1762587"/>
                  </a:lnTo>
                  <a:lnTo>
                    <a:pt x="3121640" y="1713174"/>
                  </a:lnTo>
                  <a:lnTo>
                    <a:pt x="3126200" y="1663747"/>
                  </a:lnTo>
                  <a:lnTo>
                    <a:pt x="3129837" y="1614343"/>
                  </a:lnTo>
                  <a:lnTo>
                    <a:pt x="3132489" y="1564996"/>
                  </a:lnTo>
                  <a:lnTo>
                    <a:pt x="3134092" y="1515742"/>
                  </a:lnTo>
                  <a:lnTo>
                    <a:pt x="3134582" y="1466617"/>
                  </a:lnTo>
                  <a:lnTo>
                    <a:pt x="3133898" y="1417656"/>
                  </a:lnTo>
                  <a:lnTo>
                    <a:pt x="3131974" y="1368895"/>
                  </a:lnTo>
                  <a:lnTo>
                    <a:pt x="3128083" y="1316067"/>
                  </a:lnTo>
                  <a:lnTo>
                    <a:pt x="3122317" y="1263464"/>
                  </a:lnTo>
                  <a:lnTo>
                    <a:pt x="3115234" y="1211018"/>
                  </a:lnTo>
                  <a:lnTo>
                    <a:pt x="3107392" y="1158661"/>
                  </a:lnTo>
                  <a:lnTo>
                    <a:pt x="3099348" y="1106328"/>
                  </a:lnTo>
                  <a:lnTo>
                    <a:pt x="3091660" y="1053950"/>
                  </a:lnTo>
                  <a:lnTo>
                    <a:pt x="3084887" y="1001461"/>
                  </a:lnTo>
                  <a:lnTo>
                    <a:pt x="3079585" y="948793"/>
                  </a:lnTo>
                  <a:lnTo>
                    <a:pt x="3072143" y="850136"/>
                  </a:lnTo>
                  <a:lnTo>
                    <a:pt x="3067306" y="797073"/>
                  </a:lnTo>
                  <a:lnTo>
                    <a:pt x="3060673" y="743370"/>
                  </a:lnTo>
                  <a:lnTo>
                    <a:pt x="3051454" y="690412"/>
                  </a:lnTo>
                  <a:lnTo>
                    <a:pt x="3038860" y="639586"/>
                  </a:lnTo>
                  <a:lnTo>
                    <a:pt x="3021809" y="598593"/>
                  </a:lnTo>
                  <a:lnTo>
                    <a:pt x="2997315" y="562466"/>
                  </a:lnTo>
                  <a:lnTo>
                    <a:pt x="2966735" y="531210"/>
                  </a:lnTo>
                  <a:lnTo>
                    <a:pt x="2930647" y="504277"/>
                  </a:lnTo>
                  <a:lnTo>
                    <a:pt x="2889330" y="479973"/>
                  </a:lnTo>
                  <a:lnTo>
                    <a:pt x="2846963" y="457382"/>
                  </a:lnTo>
                  <a:lnTo>
                    <a:pt x="2807511" y="437509"/>
                  </a:lnTo>
                  <a:lnTo>
                    <a:pt x="2731443" y="400669"/>
                  </a:lnTo>
                  <a:lnTo>
                    <a:pt x="2685256" y="379121"/>
                  </a:lnTo>
                  <a:lnTo>
                    <a:pt x="2638285" y="357938"/>
                  </a:lnTo>
                  <a:lnTo>
                    <a:pt x="2590718" y="337283"/>
                  </a:lnTo>
                  <a:lnTo>
                    <a:pt x="2542743" y="317317"/>
                  </a:lnTo>
                  <a:lnTo>
                    <a:pt x="2494549" y="298204"/>
                  </a:lnTo>
                  <a:lnTo>
                    <a:pt x="2446324" y="280105"/>
                  </a:lnTo>
                  <a:lnTo>
                    <a:pt x="2398256" y="263183"/>
                  </a:lnTo>
                  <a:lnTo>
                    <a:pt x="2350534" y="247599"/>
                  </a:lnTo>
                  <a:lnTo>
                    <a:pt x="2233666" y="211205"/>
                  </a:lnTo>
                  <a:lnTo>
                    <a:pt x="2186147" y="196739"/>
                  </a:lnTo>
                  <a:lnTo>
                    <a:pt x="2139814" y="183054"/>
                  </a:lnTo>
                  <a:lnTo>
                    <a:pt x="2094271" y="170167"/>
                  </a:lnTo>
                  <a:lnTo>
                    <a:pt x="2049124" y="158093"/>
                  </a:lnTo>
                  <a:lnTo>
                    <a:pt x="2003980" y="146851"/>
                  </a:lnTo>
                  <a:lnTo>
                    <a:pt x="1958443" y="136455"/>
                  </a:lnTo>
                  <a:lnTo>
                    <a:pt x="1912119" y="126924"/>
                  </a:lnTo>
                  <a:lnTo>
                    <a:pt x="1864614" y="118274"/>
                  </a:lnTo>
                  <a:lnTo>
                    <a:pt x="1712456" y="92669"/>
                  </a:lnTo>
                  <a:lnTo>
                    <a:pt x="1563595" y="68094"/>
                  </a:lnTo>
                  <a:lnTo>
                    <a:pt x="1332989" y="30848"/>
                  </a:lnTo>
                  <a:lnTo>
                    <a:pt x="1283934" y="23229"/>
                  </a:lnTo>
                  <a:lnTo>
                    <a:pt x="1233688" y="16067"/>
                  </a:lnTo>
                  <a:lnTo>
                    <a:pt x="1182546" y="9763"/>
                  </a:lnTo>
                  <a:lnTo>
                    <a:pt x="1130803" y="4717"/>
                  </a:lnTo>
                  <a:lnTo>
                    <a:pt x="1078752" y="1329"/>
                  </a:lnTo>
                  <a:lnTo>
                    <a:pt x="1026688" y="0"/>
                  </a:lnTo>
                  <a:close/>
                </a:path>
              </a:pathLst>
            </a:custGeom>
            <a:solidFill>
              <a:srgbClr val="FF8433"/>
            </a:solidFill>
          </p:spPr>
          <p:txBody>
            <a:bodyPr wrap="square" lIns="0" tIns="0" rIns="0" bIns="0" rtlCol="0"/>
            <a:lstStyle/>
            <a:p>
              <a:endParaRPr/>
            </a:p>
          </p:txBody>
        </p:sp>
        <p:sp>
          <p:nvSpPr>
            <p:cNvPr id="10" name="object 4">
              <a:extLst>
                <a:ext uri="{FF2B5EF4-FFF2-40B4-BE49-F238E27FC236}">
                  <a16:creationId xmlns:a16="http://schemas.microsoft.com/office/drawing/2014/main" id="{8024EC7C-41FA-0B90-5914-854CD91BE535}"/>
                </a:ext>
              </a:extLst>
            </p:cNvPr>
            <p:cNvSpPr/>
            <p:nvPr/>
          </p:nvSpPr>
          <p:spPr>
            <a:xfrm>
              <a:off x="9045486" y="1444660"/>
              <a:ext cx="751840" cy="681355"/>
            </a:xfrm>
            <a:custGeom>
              <a:avLst/>
              <a:gdLst/>
              <a:ahLst/>
              <a:cxnLst/>
              <a:rect l="l" t="t" r="r" b="b"/>
              <a:pathLst>
                <a:path w="751840" h="681355">
                  <a:moveTo>
                    <a:pt x="245325" y="276466"/>
                  </a:moveTo>
                  <a:lnTo>
                    <a:pt x="245186" y="232041"/>
                  </a:lnTo>
                  <a:lnTo>
                    <a:pt x="227622" y="196557"/>
                  </a:lnTo>
                  <a:lnTo>
                    <a:pt x="197332" y="170827"/>
                  </a:lnTo>
                  <a:lnTo>
                    <a:pt x="159029" y="155638"/>
                  </a:lnTo>
                  <a:lnTo>
                    <a:pt x="117424" y="151790"/>
                  </a:lnTo>
                  <a:lnTo>
                    <a:pt x="77228" y="160070"/>
                  </a:lnTo>
                  <a:lnTo>
                    <a:pt x="23520" y="202374"/>
                  </a:lnTo>
                  <a:lnTo>
                    <a:pt x="546" y="268236"/>
                  </a:lnTo>
                  <a:lnTo>
                    <a:pt x="0" y="293547"/>
                  </a:lnTo>
                  <a:lnTo>
                    <a:pt x="3098" y="318439"/>
                  </a:lnTo>
                  <a:lnTo>
                    <a:pt x="23050" y="363664"/>
                  </a:lnTo>
                  <a:lnTo>
                    <a:pt x="58572" y="395224"/>
                  </a:lnTo>
                  <a:lnTo>
                    <a:pt x="103111" y="410743"/>
                  </a:lnTo>
                  <a:lnTo>
                    <a:pt x="130098" y="411556"/>
                  </a:lnTo>
                  <a:lnTo>
                    <a:pt x="156324" y="406425"/>
                  </a:lnTo>
                  <a:lnTo>
                    <a:pt x="202539" y="378371"/>
                  </a:lnTo>
                  <a:lnTo>
                    <a:pt x="232105" y="331203"/>
                  </a:lnTo>
                  <a:lnTo>
                    <a:pt x="245325" y="276466"/>
                  </a:lnTo>
                  <a:close/>
                </a:path>
                <a:path w="751840" h="681355">
                  <a:moveTo>
                    <a:pt x="482638" y="515442"/>
                  </a:moveTo>
                  <a:lnTo>
                    <a:pt x="475297" y="476732"/>
                  </a:lnTo>
                  <a:lnTo>
                    <a:pt x="451980" y="443903"/>
                  </a:lnTo>
                  <a:lnTo>
                    <a:pt x="418922" y="421259"/>
                  </a:lnTo>
                  <a:lnTo>
                    <a:pt x="369658" y="402501"/>
                  </a:lnTo>
                  <a:lnTo>
                    <a:pt x="343560" y="400126"/>
                  </a:lnTo>
                  <a:lnTo>
                    <a:pt x="317080" y="403123"/>
                  </a:lnTo>
                  <a:lnTo>
                    <a:pt x="275374" y="420700"/>
                  </a:lnTo>
                  <a:lnTo>
                    <a:pt x="241452" y="451586"/>
                  </a:lnTo>
                  <a:lnTo>
                    <a:pt x="218744" y="492594"/>
                  </a:lnTo>
                  <a:lnTo>
                    <a:pt x="210134" y="538797"/>
                  </a:lnTo>
                  <a:lnTo>
                    <a:pt x="212178" y="564730"/>
                  </a:lnTo>
                  <a:lnTo>
                    <a:pt x="229870" y="612698"/>
                  </a:lnTo>
                  <a:lnTo>
                    <a:pt x="258140" y="649325"/>
                  </a:lnTo>
                  <a:lnTo>
                    <a:pt x="291668" y="672706"/>
                  </a:lnTo>
                  <a:lnTo>
                    <a:pt x="328764" y="681355"/>
                  </a:lnTo>
                  <a:lnTo>
                    <a:pt x="346443" y="680377"/>
                  </a:lnTo>
                  <a:lnTo>
                    <a:pt x="412813" y="649998"/>
                  </a:lnTo>
                  <a:lnTo>
                    <a:pt x="440385" y="622947"/>
                  </a:lnTo>
                  <a:lnTo>
                    <a:pt x="462114" y="590664"/>
                  </a:lnTo>
                  <a:lnTo>
                    <a:pt x="476872" y="554786"/>
                  </a:lnTo>
                  <a:lnTo>
                    <a:pt x="482638" y="515442"/>
                  </a:lnTo>
                  <a:close/>
                </a:path>
                <a:path w="751840" h="681355">
                  <a:moveTo>
                    <a:pt x="549948" y="117259"/>
                  </a:moveTo>
                  <a:lnTo>
                    <a:pt x="539089" y="61861"/>
                  </a:lnTo>
                  <a:lnTo>
                    <a:pt x="501154" y="22186"/>
                  </a:lnTo>
                  <a:lnTo>
                    <a:pt x="443534" y="0"/>
                  </a:lnTo>
                  <a:lnTo>
                    <a:pt x="398995" y="2946"/>
                  </a:lnTo>
                  <a:lnTo>
                    <a:pt x="356870" y="19456"/>
                  </a:lnTo>
                  <a:lnTo>
                    <a:pt x="322503" y="47637"/>
                  </a:lnTo>
                  <a:lnTo>
                    <a:pt x="301726" y="84645"/>
                  </a:lnTo>
                  <a:lnTo>
                    <a:pt x="296875" y="124764"/>
                  </a:lnTo>
                  <a:lnTo>
                    <a:pt x="305028" y="165087"/>
                  </a:lnTo>
                  <a:lnTo>
                    <a:pt x="323303" y="202755"/>
                  </a:lnTo>
                  <a:lnTo>
                    <a:pt x="348818" y="234861"/>
                  </a:lnTo>
                  <a:lnTo>
                    <a:pt x="394449" y="263372"/>
                  </a:lnTo>
                  <a:lnTo>
                    <a:pt x="412178" y="266750"/>
                  </a:lnTo>
                  <a:lnTo>
                    <a:pt x="428307" y="266585"/>
                  </a:lnTo>
                  <a:lnTo>
                    <a:pt x="473671" y="250405"/>
                  </a:lnTo>
                  <a:lnTo>
                    <a:pt x="522211" y="201333"/>
                  </a:lnTo>
                  <a:lnTo>
                    <a:pt x="547865" y="136359"/>
                  </a:lnTo>
                  <a:lnTo>
                    <a:pt x="549948" y="117259"/>
                  </a:lnTo>
                  <a:close/>
                </a:path>
                <a:path w="751840" h="681355">
                  <a:moveTo>
                    <a:pt x="751763" y="416369"/>
                  </a:moveTo>
                  <a:lnTo>
                    <a:pt x="740562" y="373202"/>
                  </a:lnTo>
                  <a:lnTo>
                    <a:pt x="720178" y="333832"/>
                  </a:lnTo>
                  <a:lnTo>
                    <a:pt x="693826" y="303034"/>
                  </a:lnTo>
                  <a:lnTo>
                    <a:pt x="637590" y="276174"/>
                  </a:lnTo>
                  <a:lnTo>
                    <a:pt x="607085" y="277342"/>
                  </a:lnTo>
                  <a:lnTo>
                    <a:pt x="577049" y="289788"/>
                  </a:lnTo>
                  <a:lnTo>
                    <a:pt x="543331" y="322478"/>
                  </a:lnTo>
                  <a:lnTo>
                    <a:pt x="524586" y="364794"/>
                  </a:lnTo>
                  <a:lnTo>
                    <a:pt x="520026" y="411670"/>
                  </a:lnTo>
                  <a:lnTo>
                    <a:pt x="528866" y="458038"/>
                  </a:lnTo>
                  <a:lnTo>
                    <a:pt x="555904" y="505739"/>
                  </a:lnTo>
                  <a:lnTo>
                    <a:pt x="600354" y="535711"/>
                  </a:lnTo>
                  <a:lnTo>
                    <a:pt x="625576" y="540194"/>
                  </a:lnTo>
                  <a:lnTo>
                    <a:pt x="650341" y="538022"/>
                  </a:lnTo>
                  <a:lnTo>
                    <a:pt x="698284" y="520877"/>
                  </a:lnTo>
                  <a:lnTo>
                    <a:pt x="733831" y="494982"/>
                  </a:lnTo>
                  <a:lnTo>
                    <a:pt x="750582" y="458558"/>
                  </a:lnTo>
                  <a:lnTo>
                    <a:pt x="751763" y="416369"/>
                  </a:lnTo>
                  <a:close/>
                </a:path>
              </a:pathLst>
            </a:custGeom>
            <a:solidFill>
              <a:srgbClr val="FFC199"/>
            </a:solidFill>
          </p:spPr>
          <p:txBody>
            <a:bodyPr wrap="square" lIns="0" tIns="0" rIns="0" bIns="0" rtlCol="0"/>
            <a:lstStyle/>
            <a:p>
              <a:endParaRPr/>
            </a:p>
          </p:txBody>
        </p:sp>
        <p:sp>
          <p:nvSpPr>
            <p:cNvPr id="11" name="object 5">
              <a:extLst>
                <a:ext uri="{FF2B5EF4-FFF2-40B4-BE49-F238E27FC236}">
                  <a16:creationId xmlns:a16="http://schemas.microsoft.com/office/drawing/2014/main" id="{8383E2BC-DF9B-5DEA-5144-29749232FC89}"/>
                </a:ext>
              </a:extLst>
            </p:cNvPr>
            <p:cNvSpPr/>
            <p:nvPr/>
          </p:nvSpPr>
          <p:spPr>
            <a:xfrm>
              <a:off x="7532764" y="1172664"/>
              <a:ext cx="1661795" cy="1381760"/>
            </a:xfrm>
            <a:custGeom>
              <a:avLst/>
              <a:gdLst/>
              <a:ahLst/>
              <a:cxnLst/>
              <a:rect l="l" t="t" r="r" b="b"/>
              <a:pathLst>
                <a:path w="1661795" h="1381760">
                  <a:moveTo>
                    <a:pt x="492912" y="243255"/>
                  </a:moveTo>
                  <a:lnTo>
                    <a:pt x="491274" y="199415"/>
                  </a:lnTo>
                  <a:lnTo>
                    <a:pt x="482422" y="156857"/>
                  </a:lnTo>
                  <a:lnTo>
                    <a:pt x="465340" y="117322"/>
                  </a:lnTo>
                  <a:lnTo>
                    <a:pt x="440410" y="85102"/>
                  </a:lnTo>
                  <a:lnTo>
                    <a:pt x="408101" y="60934"/>
                  </a:lnTo>
                  <a:lnTo>
                    <a:pt x="345376" y="25057"/>
                  </a:lnTo>
                  <a:lnTo>
                    <a:pt x="303301" y="8623"/>
                  </a:lnTo>
                  <a:lnTo>
                    <a:pt x="259410" y="0"/>
                  </a:lnTo>
                  <a:lnTo>
                    <a:pt x="214896" y="787"/>
                  </a:lnTo>
                  <a:lnTo>
                    <a:pt x="170929" y="12560"/>
                  </a:lnTo>
                  <a:lnTo>
                    <a:pt x="134581" y="32143"/>
                  </a:lnTo>
                  <a:lnTo>
                    <a:pt x="102514" y="58267"/>
                  </a:lnTo>
                  <a:lnTo>
                    <a:pt x="74803" y="89509"/>
                  </a:lnTo>
                  <a:lnTo>
                    <a:pt x="51511" y="124460"/>
                  </a:lnTo>
                  <a:lnTo>
                    <a:pt x="31826" y="163614"/>
                  </a:lnTo>
                  <a:lnTo>
                    <a:pt x="16624" y="205003"/>
                  </a:lnTo>
                  <a:lnTo>
                    <a:pt x="6070" y="247865"/>
                  </a:lnTo>
                  <a:lnTo>
                    <a:pt x="304" y="291401"/>
                  </a:lnTo>
                  <a:lnTo>
                    <a:pt x="0" y="330098"/>
                  </a:lnTo>
                  <a:lnTo>
                    <a:pt x="5461" y="368236"/>
                  </a:lnTo>
                  <a:lnTo>
                    <a:pt x="17437" y="404444"/>
                  </a:lnTo>
                  <a:lnTo>
                    <a:pt x="36690" y="437337"/>
                  </a:lnTo>
                  <a:lnTo>
                    <a:pt x="69418" y="470712"/>
                  </a:lnTo>
                  <a:lnTo>
                    <a:pt x="108331" y="494068"/>
                  </a:lnTo>
                  <a:lnTo>
                    <a:pt x="151536" y="508190"/>
                  </a:lnTo>
                  <a:lnTo>
                    <a:pt x="197180" y="513829"/>
                  </a:lnTo>
                  <a:lnTo>
                    <a:pt x="243395" y="511784"/>
                  </a:lnTo>
                  <a:lnTo>
                    <a:pt x="288328" y="502805"/>
                  </a:lnTo>
                  <a:lnTo>
                    <a:pt x="356730" y="474383"/>
                  </a:lnTo>
                  <a:lnTo>
                    <a:pt x="416585" y="429666"/>
                  </a:lnTo>
                  <a:lnTo>
                    <a:pt x="443103" y="398843"/>
                  </a:lnTo>
                  <a:lnTo>
                    <a:pt x="463753" y="364223"/>
                  </a:lnTo>
                  <a:lnTo>
                    <a:pt x="478777" y="326555"/>
                  </a:lnTo>
                  <a:lnTo>
                    <a:pt x="488378" y="286626"/>
                  </a:lnTo>
                  <a:lnTo>
                    <a:pt x="492912" y="243255"/>
                  </a:lnTo>
                  <a:close/>
                </a:path>
                <a:path w="1661795" h="1381760">
                  <a:moveTo>
                    <a:pt x="1661210" y="1086269"/>
                  </a:moveTo>
                  <a:lnTo>
                    <a:pt x="1656257" y="1042543"/>
                  </a:lnTo>
                  <a:lnTo>
                    <a:pt x="1644599" y="999794"/>
                  </a:lnTo>
                  <a:lnTo>
                    <a:pt x="1624926" y="960996"/>
                  </a:lnTo>
                  <a:lnTo>
                    <a:pt x="1595920" y="929106"/>
                  </a:lnTo>
                  <a:lnTo>
                    <a:pt x="1576501" y="915149"/>
                  </a:lnTo>
                  <a:lnTo>
                    <a:pt x="1570075" y="910259"/>
                  </a:lnTo>
                  <a:lnTo>
                    <a:pt x="1529029" y="886472"/>
                  </a:lnTo>
                  <a:lnTo>
                    <a:pt x="1490116" y="871143"/>
                  </a:lnTo>
                  <a:lnTo>
                    <a:pt x="1445653" y="860844"/>
                  </a:lnTo>
                  <a:lnTo>
                    <a:pt x="1426044" y="859320"/>
                  </a:lnTo>
                  <a:lnTo>
                    <a:pt x="1406372" y="859675"/>
                  </a:lnTo>
                  <a:lnTo>
                    <a:pt x="1344180" y="871562"/>
                  </a:lnTo>
                  <a:lnTo>
                    <a:pt x="1303680" y="886587"/>
                  </a:lnTo>
                  <a:lnTo>
                    <a:pt x="1266037" y="907923"/>
                  </a:lnTo>
                  <a:lnTo>
                    <a:pt x="1232039" y="936498"/>
                  </a:lnTo>
                  <a:lnTo>
                    <a:pt x="1200721" y="975271"/>
                  </a:lnTo>
                  <a:lnTo>
                    <a:pt x="1177417" y="1018882"/>
                  </a:lnTo>
                  <a:lnTo>
                    <a:pt x="1162481" y="1065758"/>
                  </a:lnTo>
                  <a:lnTo>
                    <a:pt x="1156284" y="1114348"/>
                  </a:lnTo>
                  <a:lnTo>
                    <a:pt x="1159154" y="1163078"/>
                  </a:lnTo>
                  <a:lnTo>
                    <a:pt x="1171473" y="1210411"/>
                  </a:lnTo>
                  <a:lnTo>
                    <a:pt x="1193584" y="1254785"/>
                  </a:lnTo>
                  <a:lnTo>
                    <a:pt x="1226921" y="1296555"/>
                  </a:lnTo>
                  <a:lnTo>
                    <a:pt x="1267548" y="1330617"/>
                  </a:lnTo>
                  <a:lnTo>
                    <a:pt x="1313713" y="1356436"/>
                  </a:lnTo>
                  <a:lnTo>
                    <a:pt x="1363662" y="1373530"/>
                  </a:lnTo>
                  <a:lnTo>
                    <a:pt x="1415630" y="1381353"/>
                  </a:lnTo>
                  <a:lnTo>
                    <a:pt x="1447431" y="1381175"/>
                  </a:lnTo>
                  <a:lnTo>
                    <a:pt x="1509687" y="1368361"/>
                  </a:lnTo>
                  <a:lnTo>
                    <a:pt x="1567281" y="1337246"/>
                  </a:lnTo>
                  <a:lnTo>
                    <a:pt x="1613103" y="1288059"/>
                  </a:lnTo>
                  <a:lnTo>
                    <a:pt x="1645767" y="1217549"/>
                  </a:lnTo>
                  <a:lnTo>
                    <a:pt x="1655965" y="1174305"/>
                  </a:lnTo>
                  <a:lnTo>
                    <a:pt x="1660994" y="1130084"/>
                  </a:lnTo>
                  <a:lnTo>
                    <a:pt x="1661210" y="1086269"/>
                  </a:lnTo>
                  <a:close/>
                </a:path>
              </a:pathLst>
            </a:custGeom>
            <a:solidFill>
              <a:srgbClr val="CC5100"/>
            </a:solidFill>
          </p:spPr>
          <p:txBody>
            <a:bodyPr wrap="square" lIns="0" tIns="0" rIns="0" bIns="0" rtlCol="0"/>
            <a:lstStyle/>
            <a:p>
              <a:endParaRPr/>
            </a:p>
          </p:txBody>
        </p:sp>
        <p:sp>
          <p:nvSpPr>
            <p:cNvPr id="12" name="object 6">
              <a:extLst>
                <a:ext uri="{FF2B5EF4-FFF2-40B4-BE49-F238E27FC236}">
                  <a16:creationId xmlns:a16="http://schemas.microsoft.com/office/drawing/2014/main" id="{4BCD5EEB-F5DB-00DF-438B-019A290F8F08}"/>
                </a:ext>
              </a:extLst>
            </p:cNvPr>
            <p:cNvSpPr/>
            <p:nvPr/>
          </p:nvSpPr>
          <p:spPr>
            <a:xfrm>
              <a:off x="7629563" y="771243"/>
              <a:ext cx="2133600" cy="1597660"/>
            </a:xfrm>
            <a:custGeom>
              <a:avLst/>
              <a:gdLst/>
              <a:ahLst/>
              <a:cxnLst/>
              <a:rect l="l" t="t" r="r" b="b"/>
              <a:pathLst>
                <a:path w="2133600" h="1597660">
                  <a:moveTo>
                    <a:pt x="697699" y="1293837"/>
                  </a:moveTo>
                  <a:lnTo>
                    <a:pt x="696849" y="1290815"/>
                  </a:lnTo>
                  <a:lnTo>
                    <a:pt x="695134" y="1288567"/>
                  </a:lnTo>
                  <a:lnTo>
                    <a:pt x="693356" y="1285544"/>
                  </a:lnTo>
                  <a:lnTo>
                    <a:pt x="690168" y="1283462"/>
                  </a:lnTo>
                  <a:lnTo>
                    <a:pt x="685634" y="1283868"/>
                  </a:lnTo>
                  <a:lnTo>
                    <a:pt x="643890" y="1283970"/>
                  </a:lnTo>
                  <a:lnTo>
                    <a:pt x="602145" y="1278407"/>
                  </a:lnTo>
                  <a:lnTo>
                    <a:pt x="560755" y="1269250"/>
                  </a:lnTo>
                  <a:lnTo>
                    <a:pt x="520077" y="1258582"/>
                  </a:lnTo>
                  <a:lnTo>
                    <a:pt x="526986" y="1223759"/>
                  </a:lnTo>
                  <a:lnTo>
                    <a:pt x="529399" y="1212176"/>
                  </a:lnTo>
                  <a:lnTo>
                    <a:pt x="533603" y="1195844"/>
                  </a:lnTo>
                  <a:lnTo>
                    <a:pt x="543306" y="1163523"/>
                  </a:lnTo>
                  <a:lnTo>
                    <a:pt x="547344" y="1147165"/>
                  </a:lnTo>
                  <a:lnTo>
                    <a:pt x="549084" y="1133881"/>
                  </a:lnTo>
                  <a:lnTo>
                    <a:pt x="548576" y="1120813"/>
                  </a:lnTo>
                  <a:lnTo>
                    <a:pt x="545325" y="1108329"/>
                  </a:lnTo>
                  <a:lnTo>
                    <a:pt x="517664" y="1078484"/>
                  </a:lnTo>
                  <a:lnTo>
                    <a:pt x="462038" y="1062786"/>
                  </a:lnTo>
                  <a:lnTo>
                    <a:pt x="427367" y="1060665"/>
                  </a:lnTo>
                  <a:lnTo>
                    <a:pt x="420547" y="1060678"/>
                  </a:lnTo>
                  <a:lnTo>
                    <a:pt x="413740" y="1060958"/>
                  </a:lnTo>
                  <a:lnTo>
                    <a:pt x="406946" y="1061567"/>
                  </a:lnTo>
                  <a:lnTo>
                    <a:pt x="399503" y="1062443"/>
                  </a:lnTo>
                  <a:lnTo>
                    <a:pt x="388035" y="1063231"/>
                  </a:lnTo>
                  <a:lnTo>
                    <a:pt x="380593" y="1076680"/>
                  </a:lnTo>
                  <a:lnTo>
                    <a:pt x="379374" y="1084897"/>
                  </a:lnTo>
                  <a:lnTo>
                    <a:pt x="375323" y="1099019"/>
                  </a:lnTo>
                  <a:lnTo>
                    <a:pt x="365950" y="1136840"/>
                  </a:lnTo>
                  <a:lnTo>
                    <a:pt x="357873" y="1175778"/>
                  </a:lnTo>
                  <a:lnTo>
                    <a:pt x="349275" y="1224889"/>
                  </a:lnTo>
                  <a:lnTo>
                    <a:pt x="307721" y="1219542"/>
                  </a:lnTo>
                  <a:lnTo>
                    <a:pt x="244335" y="1210132"/>
                  </a:lnTo>
                  <a:lnTo>
                    <a:pt x="181660" y="1196860"/>
                  </a:lnTo>
                  <a:lnTo>
                    <a:pt x="176390" y="1195501"/>
                  </a:lnTo>
                  <a:lnTo>
                    <a:pt x="169138" y="1199769"/>
                  </a:lnTo>
                  <a:lnTo>
                    <a:pt x="168554" y="1205738"/>
                  </a:lnTo>
                  <a:lnTo>
                    <a:pt x="162814" y="1244460"/>
                  </a:lnTo>
                  <a:lnTo>
                    <a:pt x="154863" y="1282801"/>
                  </a:lnTo>
                  <a:lnTo>
                    <a:pt x="147180" y="1321193"/>
                  </a:lnTo>
                  <a:lnTo>
                    <a:pt x="142189" y="1360055"/>
                  </a:lnTo>
                  <a:lnTo>
                    <a:pt x="141795" y="1365427"/>
                  </a:lnTo>
                  <a:lnTo>
                    <a:pt x="146608" y="1368971"/>
                  </a:lnTo>
                  <a:lnTo>
                    <a:pt x="191922" y="1383106"/>
                  </a:lnTo>
                  <a:lnTo>
                    <a:pt x="233870" y="1392821"/>
                  </a:lnTo>
                  <a:lnTo>
                    <a:pt x="276352" y="1400251"/>
                  </a:lnTo>
                  <a:lnTo>
                    <a:pt x="319074" y="1406055"/>
                  </a:lnTo>
                  <a:lnTo>
                    <a:pt x="310756" y="1443062"/>
                  </a:lnTo>
                  <a:lnTo>
                    <a:pt x="300951" y="1479664"/>
                  </a:lnTo>
                  <a:lnTo>
                    <a:pt x="289306" y="1515694"/>
                  </a:lnTo>
                  <a:lnTo>
                    <a:pt x="275475" y="1551000"/>
                  </a:lnTo>
                  <a:lnTo>
                    <a:pt x="272897" y="1556981"/>
                  </a:lnTo>
                  <a:lnTo>
                    <a:pt x="274751" y="1562950"/>
                  </a:lnTo>
                  <a:lnTo>
                    <a:pt x="317271" y="1583055"/>
                  </a:lnTo>
                  <a:lnTo>
                    <a:pt x="357289" y="1591106"/>
                  </a:lnTo>
                  <a:lnTo>
                    <a:pt x="400989" y="1595513"/>
                  </a:lnTo>
                  <a:lnTo>
                    <a:pt x="409613" y="1596466"/>
                  </a:lnTo>
                  <a:lnTo>
                    <a:pt x="418236" y="1597050"/>
                  </a:lnTo>
                  <a:lnTo>
                    <a:pt x="426796" y="1596542"/>
                  </a:lnTo>
                  <a:lnTo>
                    <a:pt x="435229" y="1594218"/>
                  </a:lnTo>
                  <a:lnTo>
                    <a:pt x="460463" y="1561922"/>
                  </a:lnTo>
                  <a:lnTo>
                    <a:pt x="470039" y="1516862"/>
                  </a:lnTo>
                  <a:lnTo>
                    <a:pt x="473265" y="1501355"/>
                  </a:lnTo>
                  <a:lnTo>
                    <a:pt x="476948" y="1485874"/>
                  </a:lnTo>
                  <a:lnTo>
                    <a:pt x="480237" y="1471409"/>
                  </a:lnTo>
                  <a:lnTo>
                    <a:pt x="482942" y="1456715"/>
                  </a:lnTo>
                  <a:lnTo>
                    <a:pt x="487959" y="1427353"/>
                  </a:lnTo>
                  <a:lnTo>
                    <a:pt x="514477" y="1432890"/>
                  </a:lnTo>
                  <a:lnTo>
                    <a:pt x="540905" y="1438821"/>
                  </a:lnTo>
                  <a:lnTo>
                    <a:pt x="622350" y="1458125"/>
                  </a:lnTo>
                  <a:lnTo>
                    <a:pt x="655523" y="1465783"/>
                  </a:lnTo>
                  <a:lnTo>
                    <a:pt x="672249" y="1416316"/>
                  </a:lnTo>
                  <a:lnTo>
                    <a:pt x="680834" y="1376768"/>
                  </a:lnTo>
                  <a:lnTo>
                    <a:pt x="696937" y="1297508"/>
                  </a:lnTo>
                  <a:lnTo>
                    <a:pt x="697699" y="1293837"/>
                  </a:lnTo>
                  <a:close/>
                </a:path>
                <a:path w="2133600" h="1597660">
                  <a:moveTo>
                    <a:pt x="713409" y="225056"/>
                  </a:moveTo>
                  <a:lnTo>
                    <a:pt x="689876" y="172453"/>
                  </a:lnTo>
                  <a:lnTo>
                    <a:pt x="660349" y="123075"/>
                  </a:lnTo>
                  <a:lnTo>
                    <a:pt x="629475" y="83083"/>
                  </a:lnTo>
                  <a:lnTo>
                    <a:pt x="595769" y="53848"/>
                  </a:lnTo>
                  <a:lnTo>
                    <a:pt x="557555" y="33350"/>
                  </a:lnTo>
                  <a:lnTo>
                    <a:pt x="513156" y="19519"/>
                  </a:lnTo>
                  <a:lnTo>
                    <a:pt x="460857" y="10337"/>
                  </a:lnTo>
                  <a:lnTo>
                    <a:pt x="410946" y="4533"/>
                  </a:lnTo>
                  <a:lnTo>
                    <a:pt x="361416" y="876"/>
                  </a:lnTo>
                  <a:lnTo>
                    <a:pt x="312674" y="0"/>
                  </a:lnTo>
                  <a:lnTo>
                    <a:pt x="265099" y="2565"/>
                  </a:lnTo>
                  <a:lnTo>
                    <a:pt x="219113" y="9220"/>
                  </a:lnTo>
                  <a:lnTo>
                    <a:pt x="175082" y="20599"/>
                  </a:lnTo>
                  <a:lnTo>
                    <a:pt x="133413" y="37363"/>
                  </a:lnTo>
                  <a:lnTo>
                    <a:pt x="94500" y="60159"/>
                  </a:lnTo>
                  <a:lnTo>
                    <a:pt x="58737" y="89623"/>
                  </a:lnTo>
                  <a:lnTo>
                    <a:pt x="22542" y="138569"/>
                  </a:lnTo>
                  <a:lnTo>
                    <a:pt x="0" y="195364"/>
                  </a:lnTo>
                  <a:lnTo>
                    <a:pt x="7569" y="192773"/>
                  </a:lnTo>
                  <a:lnTo>
                    <a:pt x="15341" y="190385"/>
                  </a:lnTo>
                  <a:lnTo>
                    <a:pt x="72440" y="177355"/>
                  </a:lnTo>
                  <a:lnTo>
                    <a:pt x="122783" y="170103"/>
                  </a:lnTo>
                  <a:lnTo>
                    <a:pt x="173990" y="166116"/>
                  </a:lnTo>
                  <a:lnTo>
                    <a:pt x="225780" y="164985"/>
                  </a:lnTo>
                  <a:lnTo>
                    <a:pt x="277837" y="166319"/>
                  </a:lnTo>
                  <a:lnTo>
                    <a:pt x="329895" y="169710"/>
                  </a:lnTo>
                  <a:lnTo>
                    <a:pt x="381635" y="174752"/>
                  </a:lnTo>
                  <a:lnTo>
                    <a:pt x="432777" y="181063"/>
                  </a:lnTo>
                  <a:lnTo>
                    <a:pt x="483019" y="188214"/>
                  </a:lnTo>
                  <a:lnTo>
                    <a:pt x="532079" y="195834"/>
                  </a:lnTo>
                  <a:lnTo>
                    <a:pt x="713409" y="225056"/>
                  </a:lnTo>
                  <a:close/>
                </a:path>
                <a:path w="2133600" h="1597660">
                  <a:moveTo>
                    <a:pt x="2133384" y="639178"/>
                  </a:moveTo>
                  <a:lnTo>
                    <a:pt x="2128875" y="578243"/>
                  </a:lnTo>
                  <a:lnTo>
                    <a:pt x="2099259" y="507428"/>
                  </a:lnTo>
                  <a:lnTo>
                    <a:pt x="2072982" y="470776"/>
                  </a:lnTo>
                  <a:lnTo>
                    <a:pt x="2041728" y="438518"/>
                  </a:lnTo>
                  <a:lnTo>
                    <a:pt x="2006130" y="410210"/>
                  </a:lnTo>
                  <a:lnTo>
                    <a:pt x="1966810" y="385419"/>
                  </a:lnTo>
                  <a:lnTo>
                    <a:pt x="1924392" y="363728"/>
                  </a:lnTo>
                  <a:lnTo>
                    <a:pt x="1879498" y="344690"/>
                  </a:lnTo>
                  <a:lnTo>
                    <a:pt x="1832749" y="327888"/>
                  </a:lnTo>
                  <a:lnTo>
                    <a:pt x="1784756" y="312877"/>
                  </a:lnTo>
                  <a:lnTo>
                    <a:pt x="1733283" y="300050"/>
                  </a:lnTo>
                  <a:lnTo>
                    <a:pt x="1687093" y="294627"/>
                  </a:lnTo>
                  <a:lnTo>
                    <a:pt x="1643824" y="297815"/>
                  </a:lnTo>
                  <a:lnTo>
                    <a:pt x="1601139" y="310794"/>
                  </a:lnTo>
                  <a:lnTo>
                    <a:pt x="1556677" y="334733"/>
                  </a:lnTo>
                  <a:lnTo>
                    <a:pt x="1518272" y="361264"/>
                  </a:lnTo>
                  <a:lnTo>
                    <a:pt x="1481861" y="391426"/>
                  </a:lnTo>
                  <a:lnTo>
                    <a:pt x="1549615" y="412584"/>
                  </a:lnTo>
                  <a:lnTo>
                    <a:pt x="1597342" y="428167"/>
                  </a:lnTo>
                  <a:lnTo>
                    <a:pt x="1645412" y="445096"/>
                  </a:lnTo>
                  <a:lnTo>
                    <a:pt x="1693633" y="463194"/>
                  </a:lnTo>
                  <a:lnTo>
                    <a:pt x="1741830" y="482307"/>
                  </a:lnTo>
                  <a:lnTo>
                    <a:pt x="1789811" y="502272"/>
                  </a:lnTo>
                  <a:lnTo>
                    <a:pt x="1837372" y="522935"/>
                  </a:lnTo>
                  <a:lnTo>
                    <a:pt x="1884349" y="544118"/>
                  </a:lnTo>
                  <a:lnTo>
                    <a:pt x="1930527" y="565658"/>
                  </a:lnTo>
                  <a:lnTo>
                    <a:pt x="1975751" y="587413"/>
                  </a:lnTo>
                  <a:lnTo>
                    <a:pt x="2046046" y="622376"/>
                  </a:lnTo>
                  <a:lnTo>
                    <a:pt x="2088413" y="644956"/>
                  </a:lnTo>
                  <a:lnTo>
                    <a:pt x="2128012" y="668197"/>
                  </a:lnTo>
                  <a:lnTo>
                    <a:pt x="2130514" y="669823"/>
                  </a:lnTo>
                  <a:lnTo>
                    <a:pt x="2133384" y="639178"/>
                  </a:lnTo>
                  <a:close/>
                </a:path>
              </a:pathLst>
            </a:custGeom>
            <a:solidFill>
              <a:srgbClr val="FFC199"/>
            </a:solidFill>
          </p:spPr>
          <p:txBody>
            <a:bodyPr wrap="square" lIns="0" tIns="0" rIns="0" bIns="0" rtlCol="0"/>
            <a:lstStyle/>
            <a:p>
              <a:endParaRPr/>
            </a:p>
          </p:txBody>
        </p:sp>
      </p:grpSp>
      <p:pic>
        <p:nvPicPr>
          <p:cNvPr id="13" name="Picture 12" descr="A picture containing text, computer, electronics&#10;&#10;Description automatically generated">
            <a:extLst>
              <a:ext uri="{FF2B5EF4-FFF2-40B4-BE49-F238E27FC236}">
                <a16:creationId xmlns:a16="http://schemas.microsoft.com/office/drawing/2014/main" id="{63FE0A85-6E75-72D9-0A7C-01B572573F4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213806" y="5274077"/>
            <a:ext cx="5371977" cy="4945001"/>
          </a:xfrm>
          <a:prstGeom prst="rect">
            <a:avLst/>
          </a:prstGeom>
        </p:spPr>
      </p:pic>
      <p:pic>
        <p:nvPicPr>
          <p:cNvPr id="14" name="Picture 13" descr="Icon&#10;&#10;Description automatically generated with low confidence">
            <a:extLst>
              <a:ext uri="{FF2B5EF4-FFF2-40B4-BE49-F238E27FC236}">
                <a16:creationId xmlns:a16="http://schemas.microsoft.com/office/drawing/2014/main" id="{909D792E-9E08-0EE6-6305-57F975DC04A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873477" y="7459875"/>
            <a:ext cx="2781757" cy="3313021"/>
          </a:xfrm>
          <a:prstGeom prst="rect">
            <a:avLst/>
          </a:prstGeom>
        </p:spPr>
      </p:pic>
      <p:pic>
        <p:nvPicPr>
          <p:cNvPr id="15" name="Picture 14" descr="A picture containing iPod, electronics&#10;&#10;Description automatically generated">
            <a:extLst>
              <a:ext uri="{FF2B5EF4-FFF2-40B4-BE49-F238E27FC236}">
                <a16:creationId xmlns:a16="http://schemas.microsoft.com/office/drawing/2014/main" id="{E41EFF3F-503A-A43F-5397-7ADD4136F43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678092" y="8244461"/>
            <a:ext cx="2781757" cy="2335486"/>
          </a:xfrm>
          <a:prstGeom prst="rect">
            <a:avLst/>
          </a:prstGeom>
        </p:spPr>
      </p:pic>
      <p:pic>
        <p:nvPicPr>
          <p:cNvPr id="16" name="Picture 15" descr="A picture containing text, picture frame&#10;&#10;Description automatically generated">
            <a:extLst>
              <a:ext uri="{FF2B5EF4-FFF2-40B4-BE49-F238E27FC236}">
                <a16:creationId xmlns:a16="http://schemas.microsoft.com/office/drawing/2014/main" id="{D4F13C1C-24F5-626A-26AF-3BBC7352E24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184980" y="7093262"/>
            <a:ext cx="4420870" cy="3328568"/>
          </a:xfrm>
          <a:prstGeom prst="rect">
            <a:avLst/>
          </a:prstGeom>
        </p:spPr>
      </p:pic>
      <p:pic>
        <p:nvPicPr>
          <p:cNvPr id="17" name="Picture 16" descr="Icon&#10;&#10;Description automatically generated with medium confidence">
            <a:extLst>
              <a:ext uri="{FF2B5EF4-FFF2-40B4-BE49-F238E27FC236}">
                <a16:creationId xmlns:a16="http://schemas.microsoft.com/office/drawing/2014/main" id="{0F613030-E7B1-2BCC-A1AD-3E9DA4A576E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4534540" y="1261622"/>
            <a:ext cx="4258503" cy="3319448"/>
          </a:xfrm>
          <a:prstGeom prst="rect">
            <a:avLst/>
          </a:prstGeom>
        </p:spPr>
      </p:pic>
      <p:pic>
        <p:nvPicPr>
          <p:cNvPr id="18" name="Picture 17" descr="A picture containing icon&#10;&#10;Description automatically generated">
            <a:extLst>
              <a:ext uri="{FF2B5EF4-FFF2-40B4-BE49-F238E27FC236}">
                <a16:creationId xmlns:a16="http://schemas.microsoft.com/office/drawing/2014/main" id="{C5380162-64ED-9C3E-B166-118825F9AD18}"/>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10814" y="1399372"/>
            <a:ext cx="5165073" cy="4181249"/>
          </a:xfrm>
          <a:prstGeom prst="rect">
            <a:avLst/>
          </a:prstGeom>
        </p:spPr>
      </p:pic>
      <p:pic>
        <p:nvPicPr>
          <p:cNvPr id="19" name="Picture 18" descr="Icon&#10;&#10;Description automatically generated">
            <a:extLst>
              <a:ext uri="{FF2B5EF4-FFF2-40B4-BE49-F238E27FC236}">
                <a16:creationId xmlns:a16="http://schemas.microsoft.com/office/drawing/2014/main" id="{70140D93-29EC-3B53-3D18-A4D79DBE4CB3}"/>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1241967" y="754850"/>
            <a:ext cx="2029470" cy="2817897"/>
          </a:xfrm>
          <a:prstGeom prst="rect">
            <a:avLst/>
          </a:prstGeom>
        </p:spPr>
      </p:pic>
      <p:sp>
        <p:nvSpPr>
          <p:cNvPr id="2" name="TextBox 1" descr="Let’s celebrate!&#10;What’s your favourite thing to do online?">
            <a:extLst>
              <a:ext uri="{FF2B5EF4-FFF2-40B4-BE49-F238E27FC236}">
                <a16:creationId xmlns:a16="http://schemas.microsoft.com/office/drawing/2014/main" id="{C41AE600-A44E-4D74-F643-478E25C4AC54}"/>
              </a:ext>
            </a:extLst>
          </p:cNvPr>
          <p:cNvSpPr txBox="1">
            <a:spLocks/>
          </p:cNvSpPr>
          <p:nvPr/>
        </p:nvSpPr>
        <p:spPr>
          <a:xfrm>
            <a:off x="5164864" y="4720030"/>
            <a:ext cx="9666826" cy="1988915"/>
          </a:xfrm>
          <a:custGeom>
            <a:avLst/>
            <a:gdLst/>
            <a:ahLst/>
            <a:cxnLst/>
            <a:rect l="l" t="t" r="r" b="b"/>
            <a:pathLst>
              <a:path w="9666826" h="1988915">
                <a:moveTo>
                  <a:pt x="9551049" y="1817084"/>
                </a:moveTo>
                <a:cubicBezTo>
                  <a:pt x="9570957" y="1817084"/>
                  <a:pt x="9585101" y="1832276"/>
                  <a:pt x="9585101" y="1850612"/>
                </a:cubicBezTo>
                <a:cubicBezTo>
                  <a:pt x="9585101" y="1869471"/>
                  <a:pt x="9570957" y="1884664"/>
                  <a:pt x="9551049" y="1884664"/>
                </a:cubicBezTo>
                <a:cubicBezTo>
                  <a:pt x="9532190" y="1884664"/>
                  <a:pt x="9517522" y="1869471"/>
                  <a:pt x="9517522" y="1850612"/>
                </a:cubicBezTo>
                <a:cubicBezTo>
                  <a:pt x="9517522" y="1832276"/>
                  <a:pt x="9532190" y="1817084"/>
                  <a:pt x="9551049" y="1817084"/>
                </a:cubicBezTo>
                <a:close/>
                <a:moveTo>
                  <a:pt x="3232355" y="1740598"/>
                </a:moveTo>
                <a:cubicBezTo>
                  <a:pt x="3181016" y="1740598"/>
                  <a:pt x="3153775" y="1759981"/>
                  <a:pt x="3153775" y="1799272"/>
                </a:cubicBezTo>
                <a:cubicBezTo>
                  <a:pt x="3153775" y="1832800"/>
                  <a:pt x="3171063" y="1851136"/>
                  <a:pt x="3204067" y="1851136"/>
                </a:cubicBezTo>
                <a:cubicBezTo>
                  <a:pt x="3233927" y="1851136"/>
                  <a:pt x="3255930" y="1835943"/>
                  <a:pt x="3271646" y="1806082"/>
                </a:cubicBezTo>
                <a:lnTo>
                  <a:pt x="3271646" y="1740598"/>
                </a:lnTo>
                <a:close/>
                <a:moveTo>
                  <a:pt x="870156" y="1740598"/>
                </a:moveTo>
                <a:cubicBezTo>
                  <a:pt x="818816" y="1740598"/>
                  <a:pt x="791575" y="1759981"/>
                  <a:pt x="791575" y="1799272"/>
                </a:cubicBezTo>
                <a:cubicBezTo>
                  <a:pt x="791575" y="1832800"/>
                  <a:pt x="808862" y="1851136"/>
                  <a:pt x="841866" y="1851136"/>
                </a:cubicBezTo>
                <a:cubicBezTo>
                  <a:pt x="871728" y="1851136"/>
                  <a:pt x="893730" y="1835943"/>
                  <a:pt x="909446" y="1806082"/>
                </a:cubicBezTo>
                <a:lnTo>
                  <a:pt x="909446" y="1740598"/>
                </a:lnTo>
                <a:close/>
                <a:moveTo>
                  <a:pt x="8101726" y="1632156"/>
                </a:moveTo>
                <a:cubicBezTo>
                  <a:pt x="8054577" y="1632156"/>
                  <a:pt x="8027336" y="1667256"/>
                  <a:pt x="8027336" y="1741122"/>
                </a:cubicBezTo>
                <a:cubicBezTo>
                  <a:pt x="8027336" y="1813941"/>
                  <a:pt x="8053529" y="1849040"/>
                  <a:pt x="8101202" y="1849040"/>
                </a:cubicBezTo>
                <a:cubicBezTo>
                  <a:pt x="8148874" y="1849040"/>
                  <a:pt x="8175592" y="1813941"/>
                  <a:pt x="8175592" y="1740074"/>
                </a:cubicBezTo>
                <a:cubicBezTo>
                  <a:pt x="8175592" y="1667256"/>
                  <a:pt x="8149398" y="1632156"/>
                  <a:pt x="8101726" y="1632156"/>
                </a:cubicBezTo>
                <a:close/>
                <a:moveTo>
                  <a:pt x="7654050" y="1632156"/>
                </a:moveTo>
                <a:cubicBezTo>
                  <a:pt x="7606902" y="1632156"/>
                  <a:pt x="7579660" y="1667256"/>
                  <a:pt x="7579660" y="1741122"/>
                </a:cubicBezTo>
                <a:cubicBezTo>
                  <a:pt x="7579660" y="1813941"/>
                  <a:pt x="7605854" y="1849040"/>
                  <a:pt x="7653527" y="1849040"/>
                </a:cubicBezTo>
                <a:cubicBezTo>
                  <a:pt x="7701200" y="1849040"/>
                  <a:pt x="7727917" y="1813941"/>
                  <a:pt x="7727917" y="1740074"/>
                </a:cubicBezTo>
                <a:cubicBezTo>
                  <a:pt x="7727917" y="1667256"/>
                  <a:pt x="7701724" y="1632156"/>
                  <a:pt x="7654050" y="1632156"/>
                </a:cubicBezTo>
                <a:close/>
                <a:moveTo>
                  <a:pt x="6901576" y="1632156"/>
                </a:moveTo>
                <a:cubicBezTo>
                  <a:pt x="6854427" y="1632156"/>
                  <a:pt x="6827186" y="1667256"/>
                  <a:pt x="6827186" y="1741122"/>
                </a:cubicBezTo>
                <a:cubicBezTo>
                  <a:pt x="6827186" y="1813941"/>
                  <a:pt x="6853379" y="1849040"/>
                  <a:pt x="6901052" y="1849040"/>
                </a:cubicBezTo>
                <a:cubicBezTo>
                  <a:pt x="6948724" y="1849040"/>
                  <a:pt x="6975442" y="1813941"/>
                  <a:pt x="6975442" y="1740074"/>
                </a:cubicBezTo>
                <a:cubicBezTo>
                  <a:pt x="6975442" y="1667256"/>
                  <a:pt x="6949248" y="1632156"/>
                  <a:pt x="6901576" y="1632156"/>
                </a:cubicBezTo>
                <a:close/>
                <a:moveTo>
                  <a:pt x="3777376" y="1632156"/>
                </a:moveTo>
                <a:cubicBezTo>
                  <a:pt x="3730227" y="1632156"/>
                  <a:pt x="3702986" y="1667256"/>
                  <a:pt x="3702986" y="1741122"/>
                </a:cubicBezTo>
                <a:cubicBezTo>
                  <a:pt x="3702986" y="1813941"/>
                  <a:pt x="3729179" y="1849040"/>
                  <a:pt x="3776852" y="1849040"/>
                </a:cubicBezTo>
                <a:cubicBezTo>
                  <a:pt x="3824524" y="1849040"/>
                  <a:pt x="3851242" y="1813941"/>
                  <a:pt x="3851242" y="1740074"/>
                </a:cubicBezTo>
                <a:cubicBezTo>
                  <a:pt x="3851242" y="1667256"/>
                  <a:pt x="3825048" y="1632156"/>
                  <a:pt x="3777376" y="1632156"/>
                </a:cubicBezTo>
                <a:close/>
                <a:moveTo>
                  <a:pt x="2110502" y="1632156"/>
                </a:moveTo>
                <a:cubicBezTo>
                  <a:pt x="2063352" y="1632156"/>
                  <a:pt x="2036111" y="1667256"/>
                  <a:pt x="2036111" y="1741122"/>
                </a:cubicBezTo>
                <a:cubicBezTo>
                  <a:pt x="2036111" y="1813941"/>
                  <a:pt x="2062305" y="1849040"/>
                  <a:pt x="2109978" y="1849040"/>
                </a:cubicBezTo>
                <a:cubicBezTo>
                  <a:pt x="2157650" y="1849040"/>
                  <a:pt x="2184368" y="1813941"/>
                  <a:pt x="2184368" y="1740074"/>
                </a:cubicBezTo>
                <a:cubicBezTo>
                  <a:pt x="2184368" y="1667256"/>
                  <a:pt x="2158174" y="1632156"/>
                  <a:pt x="2110502" y="1632156"/>
                </a:cubicBezTo>
                <a:close/>
                <a:moveTo>
                  <a:pt x="9304066" y="1631632"/>
                </a:moveTo>
                <a:cubicBezTo>
                  <a:pt x="9265823" y="1631632"/>
                  <a:pt x="9240154" y="1658874"/>
                  <a:pt x="9236487" y="1723310"/>
                </a:cubicBezTo>
                <a:lnTo>
                  <a:pt x="9371646" y="1723310"/>
                </a:lnTo>
                <a:lnTo>
                  <a:pt x="9371646" y="1719119"/>
                </a:lnTo>
                <a:cubicBezTo>
                  <a:pt x="9371646" y="1663588"/>
                  <a:pt x="9349644" y="1631632"/>
                  <a:pt x="9304066" y="1631632"/>
                </a:cubicBezTo>
                <a:close/>
                <a:moveTo>
                  <a:pt x="7338154" y="1631632"/>
                </a:moveTo>
                <a:cubicBezTo>
                  <a:pt x="7295196" y="1631632"/>
                  <a:pt x="7267954" y="1667779"/>
                  <a:pt x="7267954" y="1741122"/>
                </a:cubicBezTo>
                <a:cubicBezTo>
                  <a:pt x="7267954" y="1814464"/>
                  <a:pt x="7292053" y="1849564"/>
                  <a:pt x="7333439" y="1849564"/>
                </a:cubicBezTo>
                <a:cubicBezTo>
                  <a:pt x="7365396" y="1849564"/>
                  <a:pt x="7385302" y="1833848"/>
                  <a:pt x="7403638" y="1806082"/>
                </a:cubicBezTo>
                <a:lnTo>
                  <a:pt x="7403638" y="1668827"/>
                </a:lnTo>
                <a:cubicBezTo>
                  <a:pt x="7386874" y="1646301"/>
                  <a:pt x="7366967" y="1631632"/>
                  <a:pt x="7338154" y="1631632"/>
                </a:cubicBezTo>
                <a:close/>
                <a:moveTo>
                  <a:pt x="4913041" y="1631632"/>
                </a:moveTo>
                <a:cubicBezTo>
                  <a:pt x="4874798" y="1631632"/>
                  <a:pt x="4849128" y="1658874"/>
                  <a:pt x="4845462" y="1723310"/>
                </a:cubicBezTo>
                <a:lnTo>
                  <a:pt x="4980622" y="1723310"/>
                </a:lnTo>
                <a:lnTo>
                  <a:pt x="4980622" y="1719119"/>
                </a:lnTo>
                <a:cubicBezTo>
                  <a:pt x="4980622" y="1663588"/>
                  <a:pt x="4958618" y="1631632"/>
                  <a:pt x="4913041" y="1631632"/>
                </a:cubicBezTo>
                <a:close/>
                <a:moveTo>
                  <a:pt x="6271020" y="1628489"/>
                </a:moveTo>
                <a:cubicBezTo>
                  <a:pt x="6231730" y="1628489"/>
                  <a:pt x="6211298" y="1655206"/>
                  <a:pt x="6211298" y="1691878"/>
                </a:cubicBezTo>
                <a:cubicBezTo>
                  <a:pt x="6211298" y="1730644"/>
                  <a:pt x="6233302" y="1756314"/>
                  <a:pt x="6272068" y="1756314"/>
                </a:cubicBezTo>
                <a:cubicBezTo>
                  <a:pt x="6311359" y="1756314"/>
                  <a:pt x="6332314" y="1732740"/>
                  <a:pt x="6332314" y="1691878"/>
                </a:cubicBezTo>
                <a:cubicBezTo>
                  <a:pt x="6332314" y="1651015"/>
                  <a:pt x="6311882" y="1628489"/>
                  <a:pt x="6271020" y="1628489"/>
                </a:cubicBezTo>
                <a:close/>
                <a:moveTo>
                  <a:pt x="8762618" y="1602819"/>
                </a:moveTo>
                <a:lnTo>
                  <a:pt x="8806623" y="1602819"/>
                </a:lnTo>
                <a:lnTo>
                  <a:pt x="8806623" y="1878377"/>
                </a:lnTo>
                <a:lnTo>
                  <a:pt x="8762618" y="1878377"/>
                </a:lnTo>
                <a:close/>
                <a:moveTo>
                  <a:pt x="5743193" y="1602819"/>
                </a:moveTo>
                <a:lnTo>
                  <a:pt x="5787198" y="1602819"/>
                </a:lnTo>
                <a:lnTo>
                  <a:pt x="5787198" y="1878377"/>
                </a:lnTo>
                <a:lnTo>
                  <a:pt x="5743193" y="1878377"/>
                </a:lnTo>
                <a:close/>
                <a:moveTo>
                  <a:pt x="4485893" y="1602819"/>
                </a:moveTo>
                <a:lnTo>
                  <a:pt x="4529898" y="1602819"/>
                </a:lnTo>
                <a:lnTo>
                  <a:pt x="4529898" y="1878377"/>
                </a:lnTo>
                <a:lnTo>
                  <a:pt x="4485893" y="1878377"/>
                </a:lnTo>
                <a:close/>
                <a:moveTo>
                  <a:pt x="3978448" y="1602819"/>
                </a:moveTo>
                <a:lnTo>
                  <a:pt x="4022454" y="1602819"/>
                </a:lnTo>
                <a:lnTo>
                  <a:pt x="4022454" y="1795605"/>
                </a:lnTo>
                <a:cubicBezTo>
                  <a:pt x="4022454" y="1834896"/>
                  <a:pt x="4036075" y="1849564"/>
                  <a:pt x="4067507" y="1849564"/>
                </a:cubicBezTo>
                <a:cubicBezTo>
                  <a:pt x="4098940" y="1849564"/>
                  <a:pt x="4121990" y="1829133"/>
                  <a:pt x="4139278" y="1800320"/>
                </a:cubicBezTo>
                <a:lnTo>
                  <a:pt x="4139278" y="1602819"/>
                </a:lnTo>
                <a:lnTo>
                  <a:pt x="4183284" y="1602819"/>
                </a:lnTo>
                <a:lnTo>
                  <a:pt x="4183284" y="1878377"/>
                </a:lnTo>
                <a:lnTo>
                  <a:pt x="4145564" y="1878377"/>
                </a:lnTo>
                <a:lnTo>
                  <a:pt x="4141898" y="1833848"/>
                </a:lnTo>
                <a:cubicBezTo>
                  <a:pt x="4121466" y="1867376"/>
                  <a:pt x="4095272" y="1884664"/>
                  <a:pt x="4055458" y="1884664"/>
                </a:cubicBezTo>
                <a:cubicBezTo>
                  <a:pt x="4006738" y="1884664"/>
                  <a:pt x="3978448" y="1854279"/>
                  <a:pt x="3978448" y="1800320"/>
                </a:cubicBezTo>
                <a:close/>
                <a:moveTo>
                  <a:pt x="3373516" y="1602819"/>
                </a:moveTo>
                <a:lnTo>
                  <a:pt x="3421712" y="1602819"/>
                </a:lnTo>
                <a:lnTo>
                  <a:pt x="3496626" y="1839087"/>
                </a:lnTo>
                <a:lnTo>
                  <a:pt x="3570493" y="1602819"/>
                </a:lnTo>
                <a:lnTo>
                  <a:pt x="3617118" y="1602819"/>
                </a:lnTo>
                <a:lnTo>
                  <a:pt x="3522820" y="1878377"/>
                </a:lnTo>
                <a:lnTo>
                  <a:pt x="3469385" y="1878377"/>
                </a:lnTo>
                <a:close/>
                <a:moveTo>
                  <a:pt x="2311574" y="1602819"/>
                </a:moveTo>
                <a:lnTo>
                  <a:pt x="2355580" y="1602819"/>
                </a:lnTo>
                <a:lnTo>
                  <a:pt x="2355580" y="1795605"/>
                </a:lnTo>
                <a:cubicBezTo>
                  <a:pt x="2355580" y="1834896"/>
                  <a:pt x="2369200" y="1849564"/>
                  <a:pt x="2400633" y="1849564"/>
                </a:cubicBezTo>
                <a:cubicBezTo>
                  <a:pt x="2432066" y="1849564"/>
                  <a:pt x="2455116" y="1829133"/>
                  <a:pt x="2472403" y="1800320"/>
                </a:cubicBezTo>
                <a:lnTo>
                  <a:pt x="2472403" y="1602819"/>
                </a:lnTo>
                <a:lnTo>
                  <a:pt x="2516409" y="1602819"/>
                </a:lnTo>
                <a:lnTo>
                  <a:pt x="2516409" y="1878377"/>
                </a:lnTo>
                <a:lnTo>
                  <a:pt x="2478690" y="1878377"/>
                </a:lnTo>
                <a:lnTo>
                  <a:pt x="2475023" y="1833848"/>
                </a:lnTo>
                <a:cubicBezTo>
                  <a:pt x="2454592" y="1867376"/>
                  <a:pt x="2428398" y="1884664"/>
                  <a:pt x="2388584" y="1884664"/>
                </a:cubicBezTo>
                <a:cubicBezTo>
                  <a:pt x="2339863" y="1884664"/>
                  <a:pt x="2311574" y="1854279"/>
                  <a:pt x="2311574" y="1800320"/>
                </a:cubicBezTo>
                <a:close/>
                <a:moveTo>
                  <a:pt x="1706641" y="1602819"/>
                </a:moveTo>
                <a:lnTo>
                  <a:pt x="1753790" y="1602819"/>
                </a:lnTo>
                <a:lnTo>
                  <a:pt x="1829752" y="1846421"/>
                </a:lnTo>
                <a:lnTo>
                  <a:pt x="1904142" y="1602819"/>
                </a:lnTo>
                <a:lnTo>
                  <a:pt x="1949719" y="1602819"/>
                </a:lnTo>
                <a:lnTo>
                  <a:pt x="1856994" y="1879949"/>
                </a:lnTo>
                <a:cubicBezTo>
                  <a:pt x="1837610" y="1938623"/>
                  <a:pt x="1806702" y="1979485"/>
                  <a:pt x="1732835" y="1988915"/>
                </a:cubicBezTo>
                <a:lnTo>
                  <a:pt x="1727597" y="1954339"/>
                </a:lnTo>
                <a:cubicBezTo>
                  <a:pt x="1783651" y="1943862"/>
                  <a:pt x="1798843" y="1922383"/>
                  <a:pt x="1815084" y="1878377"/>
                </a:cubicBezTo>
                <a:lnTo>
                  <a:pt x="1799891" y="1878377"/>
                </a:lnTo>
                <a:close/>
                <a:moveTo>
                  <a:pt x="6013893" y="1596533"/>
                </a:moveTo>
                <a:cubicBezTo>
                  <a:pt x="6064185" y="1596533"/>
                  <a:pt x="6092998" y="1628489"/>
                  <a:pt x="6092998" y="1680876"/>
                </a:cubicBezTo>
                <a:lnTo>
                  <a:pt x="6092998" y="1878377"/>
                </a:lnTo>
                <a:lnTo>
                  <a:pt x="6048993" y="1878377"/>
                </a:lnTo>
                <a:lnTo>
                  <a:pt x="6048993" y="1687163"/>
                </a:lnTo>
                <a:cubicBezTo>
                  <a:pt x="6048993" y="1644729"/>
                  <a:pt x="6031705" y="1631108"/>
                  <a:pt x="6003416" y="1631108"/>
                </a:cubicBezTo>
                <a:cubicBezTo>
                  <a:pt x="5970936" y="1631108"/>
                  <a:pt x="5948932" y="1651539"/>
                  <a:pt x="5930074" y="1681924"/>
                </a:cubicBezTo>
                <a:lnTo>
                  <a:pt x="5930074" y="1878377"/>
                </a:lnTo>
                <a:lnTo>
                  <a:pt x="5886068" y="1878377"/>
                </a:lnTo>
                <a:lnTo>
                  <a:pt x="5886068" y="1602819"/>
                </a:lnTo>
                <a:lnTo>
                  <a:pt x="5923786" y="1602819"/>
                </a:lnTo>
                <a:lnTo>
                  <a:pt x="5927454" y="1644205"/>
                </a:lnTo>
                <a:cubicBezTo>
                  <a:pt x="5947885" y="1615916"/>
                  <a:pt x="5976698" y="1596533"/>
                  <a:pt x="6013893" y="1596533"/>
                </a:cubicBezTo>
                <a:close/>
                <a:moveTo>
                  <a:pt x="9303019" y="1596532"/>
                </a:moveTo>
                <a:cubicBezTo>
                  <a:pt x="9376885" y="1596532"/>
                  <a:pt x="9415128" y="1648396"/>
                  <a:pt x="9415128" y="1731692"/>
                </a:cubicBezTo>
                <a:cubicBezTo>
                  <a:pt x="9415128" y="1741122"/>
                  <a:pt x="9414604" y="1750028"/>
                  <a:pt x="9414080" y="1755790"/>
                </a:cubicBezTo>
                <a:lnTo>
                  <a:pt x="9236487" y="1755790"/>
                </a:lnTo>
                <a:cubicBezTo>
                  <a:pt x="9241201" y="1822322"/>
                  <a:pt x="9271586" y="1848516"/>
                  <a:pt x="9313496" y="1848516"/>
                </a:cubicBezTo>
                <a:cubicBezTo>
                  <a:pt x="9341262" y="1848516"/>
                  <a:pt x="9361692" y="1840658"/>
                  <a:pt x="9385791" y="1823894"/>
                </a:cubicBezTo>
                <a:lnTo>
                  <a:pt x="9405174" y="1850088"/>
                </a:lnTo>
                <a:cubicBezTo>
                  <a:pt x="9378456" y="1871567"/>
                  <a:pt x="9348072" y="1884664"/>
                  <a:pt x="9310353" y="1884664"/>
                </a:cubicBezTo>
                <a:cubicBezTo>
                  <a:pt x="9234391" y="1884664"/>
                  <a:pt x="9189862" y="1830704"/>
                  <a:pt x="9189862" y="1743217"/>
                </a:cubicBezTo>
                <a:cubicBezTo>
                  <a:pt x="9189862" y="1656778"/>
                  <a:pt x="9232819" y="1596532"/>
                  <a:pt x="9303019" y="1596532"/>
                </a:cubicBezTo>
                <a:close/>
                <a:moveTo>
                  <a:pt x="9033318" y="1596532"/>
                </a:moveTo>
                <a:cubicBezTo>
                  <a:pt x="9083610" y="1596532"/>
                  <a:pt x="9112423" y="1628489"/>
                  <a:pt x="9112423" y="1680876"/>
                </a:cubicBezTo>
                <a:lnTo>
                  <a:pt x="9112423" y="1878377"/>
                </a:lnTo>
                <a:lnTo>
                  <a:pt x="9068418" y="1878377"/>
                </a:lnTo>
                <a:lnTo>
                  <a:pt x="9068418" y="1687163"/>
                </a:lnTo>
                <a:cubicBezTo>
                  <a:pt x="9068418" y="1644729"/>
                  <a:pt x="9051130" y="1631108"/>
                  <a:pt x="9022841" y="1631108"/>
                </a:cubicBezTo>
                <a:cubicBezTo>
                  <a:pt x="8990360" y="1631108"/>
                  <a:pt x="8968358" y="1651539"/>
                  <a:pt x="8949498" y="1681924"/>
                </a:cubicBezTo>
                <a:lnTo>
                  <a:pt x="8949498" y="1878377"/>
                </a:lnTo>
                <a:lnTo>
                  <a:pt x="8905493" y="1878377"/>
                </a:lnTo>
                <a:lnTo>
                  <a:pt x="8905493" y="1602819"/>
                </a:lnTo>
                <a:lnTo>
                  <a:pt x="8943212" y="1602819"/>
                </a:lnTo>
                <a:lnTo>
                  <a:pt x="8946879" y="1644205"/>
                </a:lnTo>
                <a:cubicBezTo>
                  <a:pt x="8967310" y="1615916"/>
                  <a:pt x="8996123" y="1596532"/>
                  <a:pt x="9033318" y="1596532"/>
                </a:cubicBezTo>
                <a:close/>
                <a:moveTo>
                  <a:pt x="8433243" y="1596532"/>
                </a:moveTo>
                <a:cubicBezTo>
                  <a:pt x="8483536" y="1596532"/>
                  <a:pt x="8512348" y="1628489"/>
                  <a:pt x="8512348" y="1680876"/>
                </a:cubicBezTo>
                <a:lnTo>
                  <a:pt x="8512348" y="1878377"/>
                </a:lnTo>
                <a:lnTo>
                  <a:pt x="8468343" y="1878377"/>
                </a:lnTo>
                <a:lnTo>
                  <a:pt x="8468343" y="1687163"/>
                </a:lnTo>
                <a:cubicBezTo>
                  <a:pt x="8468343" y="1644729"/>
                  <a:pt x="8451055" y="1631108"/>
                  <a:pt x="8422766" y="1631108"/>
                </a:cubicBezTo>
                <a:cubicBezTo>
                  <a:pt x="8390285" y="1631108"/>
                  <a:pt x="8368283" y="1651539"/>
                  <a:pt x="8349424" y="1681924"/>
                </a:cubicBezTo>
                <a:lnTo>
                  <a:pt x="8349424" y="1878377"/>
                </a:lnTo>
                <a:lnTo>
                  <a:pt x="8305418" y="1878377"/>
                </a:lnTo>
                <a:lnTo>
                  <a:pt x="8305418" y="1602819"/>
                </a:lnTo>
                <a:lnTo>
                  <a:pt x="8343136" y="1602819"/>
                </a:lnTo>
                <a:lnTo>
                  <a:pt x="8346804" y="1644205"/>
                </a:lnTo>
                <a:cubicBezTo>
                  <a:pt x="8367235" y="1615916"/>
                  <a:pt x="8396048" y="1596532"/>
                  <a:pt x="8433243" y="1596532"/>
                </a:cubicBezTo>
                <a:close/>
                <a:moveTo>
                  <a:pt x="8101726" y="1596532"/>
                </a:moveTo>
                <a:cubicBezTo>
                  <a:pt x="8179260" y="1596532"/>
                  <a:pt x="8222741" y="1652063"/>
                  <a:pt x="8222741" y="1740074"/>
                </a:cubicBezTo>
                <a:cubicBezTo>
                  <a:pt x="8222741" y="1826513"/>
                  <a:pt x="8178212" y="1884664"/>
                  <a:pt x="8101202" y="1884664"/>
                </a:cubicBezTo>
                <a:cubicBezTo>
                  <a:pt x="8024192" y="1884664"/>
                  <a:pt x="7980186" y="1828609"/>
                  <a:pt x="7980186" y="1741122"/>
                </a:cubicBezTo>
                <a:cubicBezTo>
                  <a:pt x="7980186" y="1654683"/>
                  <a:pt x="8024716" y="1596532"/>
                  <a:pt x="8101726" y="1596532"/>
                </a:cubicBezTo>
                <a:close/>
                <a:moveTo>
                  <a:pt x="7654050" y="1596532"/>
                </a:moveTo>
                <a:cubicBezTo>
                  <a:pt x="7731584" y="1596532"/>
                  <a:pt x="7775066" y="1652063"/>
                  <a:pt x="7775066" y="1740074"/>
                </a:cubicBezTo>
                <a:cubicBezTo>
                  <a:pt x="7775066" y="1826513"/>
                  <a:pt x="7730536" y="1884664"/>
                  <a:pt x="7653527" y="1884664"/>
                </a:cubicBezTo>
                <a:cubicBezTo>
                  <a:pt x="7576517" y="1884664"/>
                  <a:pt x="7532512" y="1828609"/>
                  <a:pt x="7532512" y="1741122"/>
                </a:cubicBezTo>
                <a:cubicBezTo>
                  <a:pt x="7532512" y="1654683"/>
                  <a:pt x="7577041" y="1596532"/>
                  <a:pt x="7654050" y="1596532"/>
                </a:cubicBezTo>
                <a:close/>
                <a:moveTo>
                  <a:pt x="6901576" y="1596532"/>
                </a:moveTo>
                <a:cubicBezTo>
                  <a:pt x="6979110" y="1596532"/>
                  <a:pt x="7022591" y="1652063"/>
                  <a:pt x="7022591" y="1740074"/>
                </a:cubicBezTo>
                <a:cubicBezTo>
                  <a:pt x="7022591" y="1826513"/>
                  <a:pt x="6978061" y="1884664"/>
                  <a:pt x="6901052" y="1884664"/>
                </a:cubicBezTo>
                <a:cubicBezTo>
                  <a:pt x="6824042" y="1884664"/>
                  <a:pt x="6780036" y="1828609"/>
                  <a:pt x="6780036" y="1741122"/>
                </a:cubicBezTo>
                <a:cubicBezTo>
                  <a:pt x="6780036" y="1654683"/>
                  <a:pt x="6824566" y="1596532"/>
                  <a:pt x="6901576" y="1596532"/>
                </a:cubicBezTo>
                <a:close/>
                <a:moveTo>
                  <a:pt x="4911994" y="1596532"/>
                </a:moveTo>
                <a:cubicBezTo>
                  <a:pt x="4985860" y="1596532"/>
                  <a:pt x="5024103" y="1648396"/>
                  <a:pt x="5024103" y="1731692"/>
                </a:cubicBezTo>
                <a:cubicBezTo>
                  <a:pt x="5024103" y="1741122"/>
                  <a:pt x="5023578" y="1750028"/>
                  <a:pt x="5023056" y="1755790"/>
                </a:cubicBezTo>
                <a:lnTo>
                  <a:pt x="4845462" y="1755790"/>
                </a:lnTo>
                <a:cubicBezTo>
                  <a:pt x="4850176" y="1822322"/>
                  <a:pt x="4880561" y="1848516"/>
                  <a:pt x="4922471" y="1848516"/>
                </a:cubicBezTo>
                <a:cubicBezTo>
                  <a:pt x="4950236" y="1848516"/>
                  <a:pt x="4970668" y="1840658"/>
                  <a:pt x="4994766" y="1823894"/>
                </a:cubicBezTo>
                <a:lnTo>
                  <a:pt x="5014149" y="1850088"/>
                </a:lnTo>
                <a:cubicBezTo>
                  <a:pt x="4987432" y="1871567"/>
                  <a:pt x="4957046" y="1884664"/>
                  <a:pt x="4919328" y="1884664"/>
                </a:cubicBezTo>
                <a:cubicBezTo>
                  <a:pt x="4843366" y="1884664"/>
                  <a:pt x="4798836" y="1830704"/>
                  <a:pt x="4798836" y="1743217"/>
                </a:cubicBezTo>
                <a:cubicBezTo>
                  <a:pt x="4798836" y="1656778"/>
                  <a:pt x="4841794" y="1596532"/>
                  <a:pt x="4911994" y="1596532"/>
                </a:cubicBezTo>
                <a:close/>
                <a:moveTo>
                  <a:pt x="4402168" y="1596532"/>
                </a:moveTo>
                <a:cubicBezTo>
                  <a:pt x="4411598" y="1596532"/>
                  <a:pt x="4421552" y="1597580"/>
                  <a:pt x="4429410" y="1599676"/>
                </a:cubicBezTo>
                <a:lnTo>
                  <a:pt x="4421552" y="1642633"/>
                </a:lnTo>
                <a:cubicBezTo>
                  <a:pt x="4413170" y="1640538"/>
                  <a:pt x="4407406" y="1639490"/>
                  <a:pt x="4397453" y="1639490"/>
                </a:cubicBezTo>
                <a:cubicBezTo>
                  <a:pt x="4362354" y="1639490"/>
                  <a:pt x="4342446" y="1664112"/>
                  <a:pt x="4329874" y="1717024"/>
                </a:cubicBezTo>
                <a:lnTo>
                  <a:pt x="4329874" y="1878377"/>
                </a:lnTo>
                <a:lnTo>
                  <a:pt x="4285868" y="1878377"/>
                </a:lnTo>
                <a:lnTo>
                  <a:pt x="4285868" y="1602819"/>
                </a:lnTo>
                <a:lnTo>
                  <a:pt x="4323586" y="1602819"/>
                </a:lnTo>
                <a:lnTo>
                  <a:pt x="4327778" y="1660445"/>
                </a:lnTo>
                <a:cubicBezTo>
                  <a:pt x="4342446" y="1618011"/>
                  <a:pt x="4368116" y="1596532"/>
                  <a:pt x="4402168" y="1596532"/>
                </a:cubicBezTo>
                <a:close/>
                <a:moveTo>
                  <a:pt x="3777376" y="1596532"/>
                </a:moveTo>
                <a:cubicBezTo>
                  <a:pt x="3854909" y="1596532"/>
                  <a:pt x="3898391" y="1652063"/>
                  <a:pt x="3898391" y="1740074"/>
                </a:cubicBezTo>
                <a:cubicBezTo>
                  <a:pt x="3898391" y="1826513"/>
                  <a:pt x="3853862" y="1884664"/>
                  <a:pt x="3776852" y="1884664"/>
                </a:cubicBezTo>
                <a:cubicBezTo>
                  <a:pt x="3699842" y="1884664"/>
                  <a:pt x="3655836" y="1828609"/>
                  <a:pt x="3655836" y="1741122"/>
                </a:cubicBezTo>
                <a:cubicBezTo>
                  <a:pt x="3655836" y="1654683"/>
                  <a:pt x="3700366" y="1596532"/>
                  <a:pt x="3777376" y="1596532"/>
                </a:cubicBezTo>
                <a:close/>
                <a:moveTo>
                  <a:pt x="3220307" y="1596532"/>
                </a:moveTo>
                <a:cubicBezTo>
                  <a:pt x="3285790" y="1596532"/>
                  <a:pt x="3315651" y="1630060"/>
                  <a:pt x="3315651" y="1687163"/>
                </a:cubicBezTo>
                <a:lnTo>
                  <a:pt x="3315651" y="1814988"/>
                </a:lnTo>
                <a:cubicBezTo>
                  <a:pt x="3315651" y="1840658"/>
                  <a:pt x="3324033" y="1848516"/>
                  <a:pt x="3338702" y="1853755"/>
                </a:cubicBezTo>
                <a:lnTo>
                  <a:pt x="3328224" y="1884664"/>
                </a:lnTo>
                <a:cubicBezTo>
                  <a:pt x="3301506" y="1880996"/>
                  <a:pt x="3284219" y="1869995"/>
                  <a:pt x="3276884" y="1842230"/>
                </a:cubicBezTo>
                <a:cubicBezTo>
                  <a:pt x="3257501" y="1871567"/>
                  <a:pt x="3228164" y="1884664"/>
                  <a:pt x="3194113" y="1884664"/>
                </a:cubicBezTo>
                <a:cubicBezTo>
                  <a:pt x="3139630" y="1884664"/>
                  <a:pt x="3107150" y="1850612"/>
                  <a:pt x="3107150" y="1801367"/>
                </a:cubicBezTo>
                <a:cubicBezTo>
                  <a:pt x="3107150" y="1742693"/>
                  <a:pt x="3151155" y="1710737"/>
                  <a:pt x="3226592" y="1710737"/>
                </a:cubicBezTo>
                <a:lnTo>
                  <a:pt x="3271646" y="1710737"/>
                </a:lnTo>
                <a:lnTo>
                  <a:pt x="3271646" y="1689258"/>
                </a:lnTo>
                <a:cubicBezTo>
                  <a:pt x="3271646" y="1648396"/>
                  <a:pt x="3252262" y="1632680"/>
                  <a:pt x="3212448" y="1632680"/>
                </a:cubicBezTo>
                <a:cubicBezTo>
                  <a:pt x="3191494" y="1632680"/>
                  <a:pt x="3166348" y="1637919"/>
                  <a:pt x="3138059" y="1647872"/>
                </a:cubicBezTo>
                <a:lnTo>
                  <a:pt x="3127057" y="1615392"/>
                </a:lnTo>
                <a:cubicBezTo>
                  <a:pt x="3160061" y="1602819"/>
                  <a:pt x="3189921" y="1596532"/>
                  <a:pt x="3220307" y="1596532"/>
                </a:cubicBezTo>
                <a:close/>
                <a:moveTo>
                  <a:pt x="2735294" y="1596532"/>
                </a:moveTo>
                <a:cubicBezTo>
                  <a:pt x="2744723" y="1596532"/>
                  <a:pt x="2754677" y="1597580"/>
                  <a:pt x="2762535" y="1599676"/>
                </a:cubicBezTo>
                <a:lnTo>
                  <a:pt x="2754677" y="1642633"/>
                </a:lnTo>
                <a:cubicBezTo>
                  <a:pt x="2746295" y="1640538"/>
                  <a:pt x="2740533" y="1639490"/>
                  <a:pt x="2730579" y="1639490"/>
                </a:cubicBezTo>
                <a:cubicBezTo>
                  <a:pt x="2695479" y="1639490"/>
                  <a:pt x="2675572" y="1664112"/>
                  <a:pt x="2662998" y="1717024"/>
                </a:cubicBezTo>
                <a:lnTo>
                  <a:pt x="2662998" y="1878377"/>
                </a:lnTo>
                <a:lnTo>
                  <a:pt x="2618993" y="1878377"/>
                </a:lnTo>
                <a:lnTo>
                  <a:pt x="2618993" y="1602819"/>
                </a:lnTo>
                <a:lnTo>
                  <a:pt x="2656713" y="1602819"/>
                </a:lnTo>
                <a:lnTo>
                  <a:pt x="2660903" y="1660445"/>
                </a:lnTo>
                <a:cubicBezTo>
                  <a:pt x="2675572" y="1618011"/>
                  <a:pt x="2701241" y="1596532"/>
                  <a:pt x="2735294" y="1596532"/>
                </a:cubicBezTo>
                <a:close/>
                <a:moveTo>
                  <a:pt x="2110502" y="1596532"/>
                </a:moveTo>
                <a:cubicBezTo>
                  <a:pt x="2188035" y="1596532"/>
                  <a:pt x="2231516" y="1652063"/>
                  <a:pt x="2231516" y="1740074"/>
                </a:cubicBezTo>
                <a:cubicBezTo>
                  <a:pt x="2231516" y="1826513"/>
                  <a:pt x="2186987" y="1884664"/>
                  <a:pt x="2109978" y="1884664"/>
                </a:cubicBezTo>
                <a:cubicBezTo>
                  <a:pt x="2032968" y="1884664"/>
                  <a:pt x="1988962" y="1828609"/>
                  <a:pt x="1988962" y="1741122"/>
                </a:cubicBezTo>
                <a:cubicBezTo>
                  <a:pt x="1988962" y="1654683"/>
                  <a:pt x="2033492" y="1596532"/>
                  <a:pt x="2110502" y="1596532"/>
                </a:cubicBezTo>
                <a:close/>
                <a:moveTo>
                  <a:pt x="1434512" y="1596532"/>
                </a:moveTo>
                <a:cubicBezTo>
                  <a:pt x="1472231" y="1596532"/>
                  <a:pt x="1500520" y="1608058"/>
                  <a:pt x="1526714" y="1627965"/>
                </a:cubicBezTo>
                <a:lnTo>
                  <a:pt x="1507331" y="1657302"/>
                </a:lnTo>
                <a:cubicBezTo>
                  <a:pt x="1483233" y="1639490"/>
                  <a:pt x="1462278" y="1631632"/>
                  <a:pt x="1436084" y="1631632"/>
                </a:cubicBezTo>
                <a:cubicBezTo>
                  <a:pt x="1403603" y="1631632"/>
                  <a:pt x="1382649" y="1646824"/>
                  <a:pt x="1382649" y="1670399"/>
                </a:cubicBezTo>
                <a:cubicBezTo>
                  <a:pt x="1382649" y="1693973"/>
                  <a:pt x="1398365" y="1704451"/>
                  <a:pt x="1443941" y="1716500"/>
                </a:cubicBezTo>
                <a:cubicBezTo>
                  <a:pt x="1502092" y="1731692"/>
                  <a:pt x="1534572" y="1753695"/>
                  <a:pt x="1534572" y="1801891"/>
                </a:cubicBezTo>
                <a:cubicBezTo>
                  <a:pt x="1534572" y="1857946"/>
                  <a:pt x="1483756" y="1884664"/>
                  <a:pt x="1428225" y="1884664"/>
                </a:cubicBezTo>
                <a:cubicBezTo>
                  <a:pt x="1381601" y="1884664"/>
                  <a:pt x="1349120" y="1869471"/>
                  <a:pt x="1325022" y="1848516"/>
                </a:cubicBezTo>
                <a:lnTo>
                  <a:pt x="1349644" y="1820751"/>
                </a:lnTo>
                <a:cubicBezTo>
                  <a:pt x="1371123" y="1838563"/>
                  <a:pt x="1396269" y="1849040"/>
                  <a:pt x="1427177" y="1849040"/>
                </a:cubicBezTo>
                <a:cubicBezTo>
                  <a:pt x="1463849" y="1849040"/>
                  <a:pt x="1488471" y="1831752"/>
                  <a:pt x="1488471" y="1806082"/>
                </a:cubicBezTo>
                <a:cubicBezTo>
                  <a:pt x="1488471" y="1775698"/>
                  <a:pt x="1474327" y="1765220"/>
                  <a:pt x="1419844" y="1750552"/>
                </a:cubicBezTo>
                <a:cubicBezTo>
                  <a:pt x="1360646" y="1734835"/>
                  <a:pt x="1337071" y="1710213"/>
                  <a:pt x="1337071" y="1670923"/>
                </a:cubicBezTo>
                <a:cubicBezTo>
                  <a:pt x="1337071" y="1627965"/>
                  <a:pt x="1378457" y="1596532"/>
                  <a:pt x="1434512" y="1596532"/>
                </a:cubicBezTo>
                <a:close/>
                <a:moveTo>
                  <a:pt x="858106" y="1596532"/>
                </a:moveTo>
                <a:cubicBezTo>
                  <a:pt x="923591" y="1596532"/>
                  <a:pt x="953452" y="1630060"/>
                  <a:pt x="953452" y="1687163"/>
                </a:cubicBezTo>
                <a:lnTo>
                  <a:pt x="953452" y="1814988"/>
                </a:lnTo>
                <a:cubicBezTo>
                  <a:pt x="953452" y="1840658"/>
                  <a:pt x="961833" y="1848516"/>
                  <a:pt x="976502" y="1853755"/>
                </a:cubicBezTo>
                <a:lnTo>
                  <a:pt x="966025" y="1884664"/>
                </a:lnTo>
                <a:cubicBezTo>
                  <a:pt x="939307" y="1880996"/>
                  <a:pt x="922019" y="1869995"/>
                  <a:pt x="914685" y="1842230"/>
                </a:cubicBezTo>
                <a:cubicBezTo>
                  <a:pt x="895302" y="1871567"/>
                  <a:pt x="865965" y="1884664"/>
                  <a:pt x="831912" y="1884664"/>
                </a:cubicBezTo>
                <a:cubicBezTo>
                  <a:pt x="777429" y="1884664"/>
                  <a:pt x="744949" y="1850612"/>
                  <a:pt x="744949" y="1801367"/>
                </a:cubicBezTo>
                <a:cubicBezTo>
                  <a:pt x="744949" y="1742693"/>
                  <a:pt x="788955" y="1710737"/>
                  <a:pt x="864393" y="1710737"/>
                </a:cubicBezTo>
                <a:lnTo>
                  <a:pt x="909446" y="1710737"/>
                </a:lnTo>
                <a:lnTo>
                  <a:pt x="909446" y="1689258"/>
                </a:lnTo>
                <a:cubicBezTo>
                  <a:pt x="909446" y="1648396"/>
                  <a:pt x="890063" y="1632680"/>
                  <a:pt x="850249" y="1632680"/>
                </a:cubicBezTo>
                <a:cubicBezTo>
                  <a:pt x="829294" y="1632680"/>
                  <a:pt x="804147" y="1637919"/>
                  <a:pt x="775858" y="1647872"/>
                </a:cubicBezTo>
                <a:lnTo>
                  <a:pt x="764857" y="1615392"/>
                </a:lnTo>
                <a:cubicBezTo>
                  <a:pt x="797861" y="1602819"/>
                  <a:pt x="827722" y="1596532"/>
                  <a:pt x="858106" y="1596532"/>
                </a:cubicBezTo>
                <a:close/>
                <a:moveTo>
                  <a:pt x="6395703" y="1573482"/>
                </a:moveTo>
                <a:lnTo>
                  <a:pt x="6408800" y="1613820"/>
                </a:lnTo>
                <a:cubicBezTo>
                  <a:pt x="6386797" y="1620631"/>
                  <a:pt x="6361128" y="1621679"/>
                  <a:pt x="6329170" y="1622202"/>
                </a:cubicBezTo>
                <a:cubicBezTo>
                  <a:pt x="6361128" y="1636347"/>
                  <a:pt x="6377367" y="1659397"/>
                  <a:pt x="6377367" y="1692925"/>
                </a:cubicBezTo>
                <a:cubicBezTo>
                  <a:pt x="6377367" y="1746884"/>
                  <a:pt x="6338600" y="1785651"/>
                  <a:pt x="6273640" y="1785651"/>
                </a:cubicBezTo>
                <a:cubicBezTo>
                  <a:pt x="6261067" y="1785651"/>
                  <a:pt x="6249542" y="1784080"/>
                  <a:pt x="6238540" y="1780413"/>
                </a:cubicBezTo>
                <a:cubicBezTo>
                  <a:pt x="6229111" y="1786699"/>
                  <a:pt x="6223348" y="1796653"/>
                  <a:pt x="6223348" y="1807654"/>
                </a:cubicBezTo>
                <a:cubicBezTo>
                  <a:pt x="6223348" y="1820751"/>
                  <a:pt x="6231730" y="1831228"/>
                  <a:pt x="6261067" y="1831228"/>
                </a:cubicBezTo>
                <a:lnTo>
                  <a:pt x="6305072" y="1831228"/>
                </a:lnTo>
                <a:cubicBezTo>
                  <a:pt x="6361128" y="1831228"/>
                  <a:pt x="6397798" y="1863185"/>
                  <a:pt x="6397798" y="1906142"/>
                </a:cubicBezTo>
                <a:cubicBezTo>
                  <a:pt x="6397798" y="1959054"/>
                  <a:pt x="6355364" y="1988915"/>
                  <a:pt x="6271020" y="1988915"/>
                </a:cubicBezTo>
                <a:cubicBezTo>
                  <a:pt x="6182486" y="1988915"/>
                  <a:pt x="6153672" y="1962197"/>
                  <a:pt x="6153672" y="1906666"/>
                </a:cubicBezTo>
                <a:lnTo>
                  <a:pt x="6193487" y="1906666"/>
                </a:lnTo>
                <a:cubicBezTo>
                  <a:pt x="6193487" y="1939671"/>
                  <a:pt x="6209204" y="1954339"/>
                  <a:pt x="6271020" y="1954339"/>
                </a:cubicBezTo>
                <a:cubicBezTo>
                  <a:pt x="6331790" y="1954339"/>
                  <a:pt x="6353269" y="1938099"/>
                  <a:pt x="6353269" y="1909286"/>
                </a:cubicBezTo>
                <a:cubicBezTo>
                  <a:pt x="6353269" y="1882044"/>
                  <a:pt x="6331790" y="1868424"/>
                  <a:pt x="6296166" y="1868424"/>
                </a:cubicBezTo>
                <a:lnTo>
                  <a:pt x="6252685" y="1868424"/>
                </a:lnTo>
                <a:cubicBezTo>
                  <a:pt x="6204488" y="1868424"/>
                  <a:pt x="6182486" y="1844325"/>
                  <a:pt x="6182486" y="1817084"/>
                </a:cubicBezTo>
                <a:cubicBezTo>
                  <a:pt x="6182486" y="1798748"/>
                  <a:pt x="6192963" y="1781460"/>
                  <a:pt x="6212347" y="1768887"/>
                </a:cubicBezTo>
                <a:cubicBezTo>
                  <a:pt x="6180914" y="1752123"/>
                  <a:pt x="6166246" y="1728025"/>
                  <a:pt x="6166246" y="1691878"/>
                </a:cubicBezTo>
                <a:cubicBezTo>
                  <a:pt x="6166246" y="1635823"/>
                  <a:pt x="6210251" y="1596533"/>
                  <a:pt x="6271020" y="1596533"/>
                </a:cubicBezTo>
                <a:cubicBezTo>
                  <a:pt x="6340696" y="1598104"/>
                  <a:pt x="6364794" y="1587627"/>
                  <a:pt x="6395703" y="1573482"/>
                </a:cubicBezTo>
                <a:close/>
                <a:moveTo>
                  <a:pt x="6656068" y="1534715"/>
                </a:moveTo>
                <a:lnTo>
                  <a:pt x="6656068" y="1602819"/>
                </a:lnTo>
                <a:lnTo>
                  <a:pt x="6722601" y="1602819"/>
                </a:lnTo>
                <a:lnTo>
                  <a:pt x="6717886" y="1636871"/>
                </a:lnTo>
                <a:lnTo>
                  <a:pt x="6656068" y="1636871"/>
                </a:lnTo>
                <a:lnTo>
                  <a:pt x="6656068" y="1805558"/>
                </a:lnTo>
                <a:cubicBezTo>
                  <a:pt x="6656068" y="1834372"/>
                  <a:pt x="6666022" y="1847992"/>
                  <a:pt x="6690644" y="1847992"/>
                </a:cubicBezTo>
                <a:cubicBezTo>
                  <a:pt x="6703741" y="1847992"/>
                  <a:pt x="6715266" y="1844325"/>
                  <a:pt x="6728888" y="1835943"/>
                </a:cubicBezTo>
                <a:lnTo>
                  <a:pt x="6745652" y="1866328"/>
                </a:lnTo>
                <a:cubicBezTo>
                  <a:pt x="6727840" y="1878377"/>
                  <a:pt x="6707932" y="1884664"/>
                  <a:pt x="6684882" y="1884664"/>
                </a:cubicBezTo>
                <a:cubicBezTo>
                  <a:pt x="6639304" y="1884664"/>
                  <a:pt x="6612063" y="1857946"/>
                  <a:pt x="6612063" y="1807654"/>
                </a:cubicBezTo>
                <a:lnTo>
                  <a:pt x="6612063" y="1636871"/>
                </a:lnTo>
                <a:lnTo>
                  <a:pt x="6564390" y="1636871"/>
                </a:lnTo>
                <a:lnTo>
                  <a:pt x="6564390" y="1602819"/>
                </a:lnTo>
                <a:lnTo>
                  <a:pt x="6612063" y="1602819"/>
                </a:lnTo>
                <a:lnTo>
                  <a:pt x="6612063" y="1539430"/>
                </a:lnTo>
                <a:close/>
                <a:moveTo>
                  <a:pt x="5293994" y="1534715"/>
                </a:moveTo>
                <a:lnTo>
                  <a:pt x="5293994" y="1602819"/>
                </a:lnTo>
                <a:lnTo>
                  <a:pt x="5360526" y="1602819"/>
                </a:lnTo>
                <a:lnTo>
                  <a:pt x="5355810" y="1636871"/>
                </a:lnTo>
                <a:lnTo>
                  <a:pt x="5293994" y="1636871"/>
                </a:lnTo>
                <a:lnTo>
                  <a:pt x="5293994" y="1805558"/>
                </a:lnTo>
                <a:cubicBezTo>
                  <a:pt x="5293994" y="1834372"/>
                  <a:pt x="5303948" y="1847992"/>
                  <a:pt x="5328570" y="1847992"/>
                </a:cubicBezTo>
                <a:cubicBezTo>
                  <a:pt x="5341666" y="1847992"/>
                  <a:pt x="5353192" y="1844325"/>
                  <a:pt x="5366812" y="1835943"/>
                </a:cubicBezTo>
                <a:lnTo>
                  <a:pt x="5383576" y="1866328"/>
                </a:lnTo>
                <a:cubicBezTo>
                  <a:pt x="5365765" y="1878377"/>
                  <a:pt x="5345858" y="1884664"/>
                  <a:pt x="5322807" y="1884664"/>
                </a:cubicBezTo>
                <a:cubicBezTo>
                  <a:pt x="5277230" y="1884664"/>
                  <a:pt x="5249988" y="1857946"/>
                  <a:pt x="5249988" y="1807654"/>
                </a:cubicBezTo>
                <a:lnTo>
                  <a:pt x="5249988" y="1636871"/>
                </a:lnTo>
                <a:lnTo>
                  <a:pt x="5202316" y="1636871"/>
                </a:lnTo>
                <a:lnTo>
                  <a:pt x="5202316" y="1602819"/>
                </a:lnTo>
                <a:lnTo>
                  <a:pt x="5249988" y="1602819"/>
                </a:lnTo>
                <a:lnTo>
                  <a:pt x="5249988" y="1539430"/>
                </a:lnTo>
                <a:close/>
                <a:moveTo>
                  <a:pt x="4674868" y="1534715"/>
                </a:moveTo>
                <a:lnTo>
                  <a:pt x="4674868" y="1602819"/>
                </a:lnTo>
                <a:lnTo>
                  <a:pt x="4741401" y="1602819"/>
                </a:lnTo>
                <a:lnTo>
                  <a:pt x="4736686" y="1636871"/>
                </a:lnTo>
                <a:lnTo>
                  <a:pt x="4674868" y="1636871"/>
                </a:lnTo>
                <a:lnTo>
                  <a:pt x="4674868" y="1805558"/>
                </a:lnTo>
                <a:cubicBezTo>
                  <a:pt x="4674868" y="1834372"/>
                  <a:pt x="4684822" y="1847992"/>
                  <a:pt x="4709444" y="1847992"/>
                </a:cubicBezTo>
                <a:cubicBezTo>
                  <a:pt x="4722541" y="1847992"/>
                  <a:pt x="4734066" y="1844325"/>
                  <a:pt x="4747688" y="1835943"/>
                </a:cubicBezTo>
                <a:lnTo>
                  <a:pt x="4764452" y="1866328"/>
                </a:lnTo>
                <a:cubicBezTo>
                  <a:pt x="4746640" y="1878377"/>
                  <a:pt x="4726732" y="1884664"/>
                  <a:pt x="4703682" y="1884664"/>
                </a:cubicBezTo>
                <a:cubicBezTo>
                  <a:pt x="4658105" y="1884664"/>
                  <a:pt x="4630863" y="1857946"/>
                  <a:pt x="4630863" y="1807654"/>
                </a:cubicBezTo>
                <a:lnTo>
                  <a:pt x="4630863" y="1636871"/>
                </a:lnTo>
                <a:lnTo>
                  <a:pt x="4583190" y="1636871"/>
                </a:lnTo>
                <a:lnTo>
                  <a:pt x="4583190" y="1602819"/>
                </a:lnTo>
                <a:lnTo>
                  <a:pt x="4630863" y="1602819"/>
                </a:lnTo>
                <a:lnTo>
                  <a:pt x="4630863" y="1539430"/>
                </a:lnTo>
                <a:close/>
                <a:moveTo>
                  <a:pt x="1102995" y="1534715"/>
                </a:moveTo>
                <a:lnTo>
                  <a:pt x="1102995" y="1602819"/>
                </a:lnTo>
                <a:lnTo>
                  <a:pt x="1169527" y="1602819"/>
                </a:lnTo>
                <a:lnTo>
                  <a:pt x="1164812" y="1636871"/>
                </a:lnTo>
                <a:lnTo>
                  <a:pt x="1102995" y="1636871"/>
                </a:lnTo>
                <a:lnTo>
                  <a:pt x="1102995" y="1805558"/>
                </a:lnTo>
                <a:cubicBezTo>
                  <a:pt x="1102995" y="1834372"/>
                  <a:pt x="1112948" y="1847992"/>
                  <a:pt x="1137570" y="1847992"/>
                </a:cubicBezTo>
                <a:cubicBezTo>
                  <a:pt x="1150667" y="1847992"/>
                  <a:pt x="1162192" y="1844325"/>
                  <a:pt x="1175813" y="1835943"/>
                </a:cubicBezTo>
                <a:lnTo>
                  <a:pt x="1192577" y="1866328"/>
                </a:lnTo>
                <a:cubicBezTo>
                  <a:pt x="1174765" y="1878377"/>
                  <a:pt x="1154858" y="1884664"/>
                  <a:pt x="1131808" y="1884664"/>
                </a:cubicBezTo>
                <a:cubicBezTo>
                  <a:pt x="1086231" y="1884664"/>
                  <a:pt x="1058989" y="1857946"/>
                  <a:pt x="1058989" y="1807654"/>
                </a:cubicBezTo>
                <a:lnTo>
                  <a:pt x="1058989" y="1636871"/>
                </a:lnTo>
                <a:lnTo>
                  <a:pt x="1011316" y="1636871"/>
                </a:lnTo>
                <a:lnTo>
                  <a:pt x="1011316" y="1602819"/>
                </a:lnTo>
                <a:lnTo>
                  <a:pt x="1058989" y="1602819"/>
                </a:lnTo>
                <a:lnTo>
                  <a:pt x="1058989" y="1539430"/>
                </a:lnTo>
                <a:close/>
                <a:moveTo>
                  <a:pt x="0" y="1517951"/>
                </a:moveTo>
                <a:lnTo>
                  <a:pt x="45052" y="1517951"/>
                </a:lnTo>
                <a:lnTo>
                  <a:pt x="105298" y="1838563"/>
                </a:lnTo>
                <a:lnTo>
                  <a:pt x="177069" y="1517951"/>
                </a:lnTo>
                <a:lnTo>
                  <a:pt x="225790" y="1517951"/>
                </a:lnTo>
                <a:lnTo>
                  <a:pt x="299132" y="1838563"/>
                </a:lnTo>
                <a:lnTo>
                  <a:pt x="361473" y="1517951"/>
                </a:lnTo>
                <a:lnTo>
                  <a:pt x="403383" y="1517951"/>
                </a:lnTo>
                <a:lnTo>
                  <a:pt x="328469" y="1878377"/>
                </a:lnTo>
                <a:lnTo>
                  <a:pt x="270319" y="1878377"/>
                </a:lnTo>
                <a:lnTo>
                  <a:pt x="201168" y="1570863"/>
                </a:lnTo>
                <a:lnTo>
                  <a:pt x="131492" y="1878377"/>
                </a:lnTo>
                <a:lnTo>
                  <a:pt x="74914" y="1878377"/>
                </a:lnTo>
                <a:close/>
                <a:moveTo>
                  <a:pt x="9568862" y="1511665"/>
                </a:moveTo>
                <a:cubicBezTo>
                  <a:pt x="9632774" y="1511665"/>
                  <a:pt x="9666826" y="1550431"/>
                  <a:pt x="9666826" y="1592341"/>
                </a:cubicBezTo>
                <a:cubicBezTo>
                  <a:pt x="9666826" y="1675114"/>
                  <a:pt x="9571481" y="1664112"/>
                  <a:pt x="9571481" y="1734835"/>
                </a:cubicBezTo>
                <a:lnTo>
                  <a:pt x="9571481" y="1759458"/>
                </a:lnTo>
                <a:lnTo>
                  <a:pt x="9527999" y="1759458"/>
                </a:lnTo>
                <a:lnTo>
                  <a:pt x="9527999" y="1732216"/>
                </a:lnTo>
                <a:cubicBezTo>
                  <a:pt x="9527999" y="1644205"/>
                  <a:pt x="9620725" y="1653111"/>
                  <a:pt x="9620725" y="1594961"/>
                </a:cubicBezTo>
                <a:cubicBezTo>
                  <a:pt x="9620725" y="1565624"/>
                  <a:pt x="9599770" y="1548336"/>
                  <a:pt x="9566242" y="1548336"/>
                </a:cubicBezTo>
                <a:cubicBezTo>
                  <a:pt x="9538476" y="1548336"/>
                  <a:pt x="9513855" y="1559861"/>
                  <a:pt x="9491852" y="1586055"/>
                </a:cubicBezTo>
                <a:lnTo>
                  <a:pt x="9461991" y="1563004"/>
                </a:lnTo>
                <a:cubicBezTo>
                  <a:pt x="9491328" y="1528429"/>
                  <a:pt x="9525904" y="1511665"/>
                  <a:pt x="9568862" y="1511665"/>
                </a:cubicBezTo>
                <a:close/>
                <a:moveTo>
                  <a:pt x="5482398" y="1487043"/>
                </a:moveTo>
                <a:lnTo>
                  <a:pt x="5482398" y="1642110"/>
                </a:lnTo>
                <a:cubicBezTo>
                  <a:pt x="5502830" y="1614344"/>
                  <a:pt x="5530595" y="1596533"/>
                  <a:pt x="5566218" y="1596533"/>
                </a:cubicBezTo>
                <a:cubicBezTo>
                  <a:pt x="5615986" y="1596533"/>
                  <a:pt x="5645324" y="1629013"/>
                  <a:pt x="5645324" y="1680876"/>
                </a:cubicBezTo>
                <a:lnTo>
                  <a:pt x="5645324" y="1878377"/>
                </a:lnTo>
                <a:lnTo>
                  <a:pt x="5601318" y="1878377"/>
                </a:lnTo>
                <a:lnTo>
                  <a:pt x="5601318" y="1687163"/>
                </a:lnTo>
                <a:cubicBezTo>
                  <a:pt x="5601318" y="1644729"/>
                  <a:pt x="5583506" y="1631108"/>
                  <a:pt x="5555217" y="1631108"/>
                </a:cubicBezTo>
                <a:cubicBezTo>
                  <a:pt x="5523784" y="1631108"/>
                  <a:pt x="5501258" y="1651539"/>
                  <a:pt x="5482398" y="1681400"/>
                </a:cubicBezTo>
                <a:lnTo>
                  <a:pt x="5482398" y="1878377"/>
                </a:lnTo>
                <a:lnTo>
                  <a:pt x="5438393" y="1878377"/>
                </a:lnTo>
                <a:lnTo>
                  <a:pt x="5438393" y="1492281"/>
                </a:lnTo>
                <a:close/>
                <a:moveTo>
                  <a:pt x="510348" y="1487043"/>
                </a:moveTo>
                <a:lnTo>
                  <a:pt x="510348" y="1642110"/>
                </a:lnTo>
                <a:cubicBezTo>
                  <a:pt x="530780" y="1614344"/>
                  <a:pt x="558545" y="1596532"/>
                  <a:pt x="594169" y="1596532"/>
                </a:cubicBezTo>
                <a:cubicBezTo>
                  <a:pt x="643937" y="1596532"/>
                  <a:pt x="673274" y="1629013"/>
                  <a:pt x="673274" y="1680876"/>
                </a:cubicBezTo>
                <a:lnTo>
                  <a:pt x="673274" y="1878377"/>
                </a:lnTo>
                <a:lnTo>
                  <a:pt x="629268" y="1878377"/>
                </a:lnTo>
                <a:lnTo>
                  <a:pt x="629268" y="1687163"/>
                </a:lnTo>
                <a:cubicBezTo>
                  <a:pt x="629268" y="1644729"/>
                  <a:pt x="611457" y="1631108"/>
                  <a:pt x="583168" y="1631108"/>
                </a:cubicBezTo>
                <a:cubicBezTo>
                  <a:pt x="551735" y="1631108"/>
                  <a:pt x="529209" y="1651539"/>
                  <a:pt x="510348" y="1681400"/>
                </a:cubicBezTo>
                <a:lnTo>
                  <a:pt x="510348" y="1878377"/>
                </a:lnTo>
                <a:lnTo>
                  <a:pt x="466343" y="1878377"/>
                </a:lnTo>
                <a:lnTo>
                  <a:pt x="466343" y="1492281"/>
                </a:lnTo>
                <a:close/>
                <a:moveTo>
                  <a:pt x="8651604" y="1486519"/>
                </a:moveTo>
                <a:lnTo>
                  <a:pt x="8651604" y="1824942"/>
                </a:lnTo>
                <a:cubicBezTo>
                  <a:pt x="8651604" y="1840134"/>
                  <a:pt x="8656319" y="1847992"/>
                  <a:pt x="8669940" y="1847992"/>
                </a:cubicBezTo>
                <a:cubicBezTo>
                  <a:pt x="8676750" y="1847992"/>
                  <a:pt x="8682512" y="1846945"/>
                  <a:pt x="8687752" y="1844849"/>
                </a:cubicBezTo>
                <a:lnTo>
                  <a:pt x="8699276" y="1875758"/>
                </a:lnTo>
                <a:cubicBezTo>
                  <a:pt x="8687227" y="1881520"/>
                  <a:pt x="8674130" y="1884664"/>
                  <a:pt x="8660510" y="1884664"/>
                </a:cubicBezTo>
                <a:cubicBezTo>
                  <a:pt x="8626982" y="1884664"/>
                  <a:pt x="8607598" y="1864756"/>
                  <a:pt x="8607598" y="1825466"/>
                </a:cubicBezTo>
                <a:lnTo>
                  <a:pt x="8607598" y="1491757"/>
                </a:lnTo>
                <a:close/>
                <a:moveTo>
                  <a:pt x="7403638" y="1486519"/>
                </a:moveTo>
                <a:lnTo>
                  <a:pt x="7447644" y="1491757"/>
                </a:lnTo>
                <a:lnTo>
                  <a:pt x="7447644" y="1878377"/>
                </a:lnTo>
                <a:lnTo>
                  <a:pt x="7409401" y="1878377"/>
                </a:lnTo>
                <a:lnTo>
                  <a:pt x="7404686" y="1839610"/>
                </a:lnTo>
                <a:cubicBezTo>
                  <a:pt x="7387398" y="1866852"/>
                  <a:pt x="7359632" y="1884664"/>
                  <a:pt x="7324533" y="1884664"/>
                </a:cubicBezTo>
                <a:cubicBezTo>
                  <a:pt x="7258001" y="1884664"/>
                  <a:pt x="7220806" y="1828085"/>
                  <a:pt x="7220806" y="1741646"/>
                </a:cubicBezTo>
                <a:cubicBezTo>
                  <a:pt x="7220806" y="1657302"/>
                  <a:pt x="7261144" y="1596532"/>
                  <a:pt x="7328724" y="1596532"/>
                </a:cubicBezTo>
                <a:cubicBezTo>
                  <a:pt x="7362252" y="1596532"/>
                  <a:pt x="7385826" y="1612249"/>
                  <a:pt x="7403638" y="1631108"/>
                </a:cubicBezTo>
                <a:close/>
                <a:moveTo>
                  <a:pt x="3049905" y="1486519"/>
                </a:moveTo>
                <a:cubicBezTo>
                  <a:pt x="3075574" y="1486519"/>
                  <a:pt x="3093910" y="1491234"/>
                  <a:pt x="3115389" y="1500663"/>
                </a:cubicBezTo>
                <a:lnTo>
                  <a:pt x="3101244" y="1532620"/>
                </a:lnTo>
                <a:cubicBezTo>
                  <a:pt x="3083433" y="1524762"/>
                  <a:pt x="3067193" y="1522142"/>
                  <a:pt x="3052524" y="1522142"/>
                </a:cubicBezTo>
                <a:cubicBezTo>
                  <a:pt x="3021615" y="1522142"/>
                  <a:pt x="3010090" y="1535239"/>
                  <a:pt x="3010090" y="1563004"/>
                </a:cubicBezTo>
                <a:lnTo>
                  <a:pt x="3010090" y="1602819"/>
                </a:lnTo>
                <a:lnTo>
                  <a:pt x="3078194" y="1602819"/>
                </a:lnTo>
                <a:lnTo>
                  <a:pt x="3073479" y="1636871"/>
                </a:lnTo>
                <a:lnTo>
                  <a:pt x="3010090" y="1636871"/>
                </a:lnTo>
                <a:lnTo>
                  <a:pt x="3010090" y="1878377"/>
                </a:lnTo>
                <a:lnTo>
                  <a:pt x="2966085" y="1878377"/>
                </a:lnTo>
                <a:lnTo>
                  <a:pt x="2966085" y="1636871"/>
                </a:lnTo>
                <a:lnTo>
                  <a:pt x="2917364" y="1636871"/>
                </a:lnTo>
                <a:lnTo>
                  <a:pt x="2917364" y="1602819"/>
                </a:lnTo>
                <a:lnTo>
                  <a:pt x="2966085" y="1602819"/>
                </a:lnTo>
                <a:lnTo>
                  <a:pt x="2966085" y="1563528"/>
                </a:lnTo>
                <a:cubicBezTo>
                  <a:pt x="2966085" y="1517951"/>
                  <a:pt x="2995945" y="1486519"/>
                  <a:pt x="3049905" y="1486519"/>
                </a:cubicBezTo>
                <a:close/>
                <a:moveTo>
                  <a:pt x="1257347" y="1485471"/>
                </a:moveTo>
                <a:cubicBezTo>
                  <a:pt x="1275159" y="1485471"/>
                  <a:pt x="1289303" y="1499092"/>
                  <a:pt x="1289303" y="1515856"/>
                </a:cubicBezTo>
                <a:cubicBezTo>
                  <a:pt x="1289303" y="1523714"/>
                  <a:pt x="1287208" y="1531048"/>
                  <a:pt x="1280921" y="1544669"/>
                </a:cubicBezTo>
                <a:lnTo>
                  <a:pt x="1246870" y="1616964"/>
                </a:lnTo>
                <a:lnTo>
                  <a:pt x="1218056" y="1616964"/>
                </a:lnTo>
                <a:lnTo>
                  <a:pt x="1238488" y="1540478"/>
                </a:lnTo>
                <a:cubicBezTo>
                  <a:pt x="1230106" y="1534191"/>
                  <a:pt x="1225915" y="1525809"/>
                  <a:pt x="1225915" y="1515856"/>
                </a:cubicBezTo>
                <a:cubicBezTo>
                  <a:pt x="1225915" y="1499092"/>
                  <a:pt x="1240059" y="1485471"/>
                  <a:pt x="1257347" y="1485471"/>
                </a:cubicBezTo>
                <a:close/>
                <a:moveTo>
                  <a:pt x="8784097" y="1472898"/>
                </a:moveTo>
                <a:cubicBezTo>
                  <a:pt x="8802956" y="1472898"/>
                  <a:pt x="8815529" y="1485995"/>
                  <a:pt x="8815529" y="1503283"/>
                </a:cubicBezTo>
                <a:cubicBezTo>
                  <a:pt x="8815529" y="1520571"/>
                  <a:pt x="8802956" y="1533667"/>
                  <a:pt x="8784097" y="1533667"/>
                </a:cubicBezTo>
                <a:cubicBezTo>
                  <a:pt x="8765761" y="1533667"/>
                  <a:pt x="8753188" y="1520571"/>
                  <a:pt x="8753188" y="1503283"/>
                </a:cubicBezTo>
                <a:cubicBezTo>
                  <a:pt x="8753188" y="1485995"/>
                  <a:pt x="8765761" y="1472898"/>
                  <a:pt x="8784097" y="1472898"/>
                </a:cubicBezTo>
                <a:close/>
                <a:moveTo>
                  <a:pt x="5764672" y="1472898"/>
                </a:moveTo>
                <a:cubicBezTo>
                  <a:pt x="5783531" y="1472898"/>
                  <a:pt x="5796104" y="1485995"/>
                  <a:pt x="5796104" y="1503283"/>
                </a:cubicBezTo>
                <a:cubicBezTo>
                  <a:pt x="5796104" y="1520571"/>
                  <a:pt x="5783531" y="1533667"/>
                  <a:pt x="5764672" y="1533667"/>
                </a:cubicBezTo>
                <a:cubicBezTo>
                  <a:pt x="5746336" y="1533667"/>
                  <a:pt x="5733763" y="1520571"/>
                  <a:pt x="5733763" y="1503283"/>
                </a:cubicBezTo>
                <a:cubicBezTo>
                  <a:pt x="5733763" y="1485995"/>
                  <a:pt x="5746336" y="1472898"/>
                  <a:pt x="5764672" y="1472898"/>
                </a:cubicBezTo>
                <a:close/>
                <a:moveTo>
                  <a:pt x="4507372" y="1472898"/>
                </a:moveTo>
                <a:cubicBezTo>
                  <a:pt x="4526231" y="1472898"/>
                  <a:pt x="4538804" y="1485995"/>
                  <a:pt x="4538804" y="1503283"/>
                </a:cubicBezTo>
                <a:cubicBezTo>
                  <a:pt x="4538804" y="1520571"/>
                  <a:pt x="4526231" y="1533667"/>
                  <a:pt x="4507372" y="1533667"/>
                </a:cubicBezTo>
                <a:cubicBezTo>
                  <a:pt x="4489036" y="1533667"/>
                  <a:pt x="4476463" y="1520571"/>
                  <a:pt x="4476463" y="1503283"/>
                </a:cubicBezTo>
                <a:cubicBezTo>
                  <a:pt x="4476463" y="1485995"/>
                  <a:pt x="4489036" y="1472898"/>
                  <a:pt x="4507372" y="1472898"/>
                </a:cubicBezTo>
                <a:close/>
                <a:moveTo>
                  <a:pt x="9399078" y="872537"/>
                </a:moveTo>
                <a:cubicBezTo>
                  <a:pt x="9450751" y="872537"/>
                  <a:pt x="9493566" y="915352"/>
                  <a:pt x="9493566" y="968502"/>
                </a:cubicBezTo>
                <a:cubicBezTo>
                  <a:pt x="9493566" y="1021651"/>
                  <a:pt x="9450751" y="1064466"/>
                  <a:pt x="9399078" y="1064466"/>
                </a:cubicBezTo>
                <a:cubicBezTo>
                  <a:pt x="9345929" y="1064466"/>
                  <a:pt x="9303114" y="1021651"/>
                  <a:pt x="9303114" y="968502"/>
                </a:cubicBezTo>
                <a:cubicBezTo>
                  <a:pt x="9303114" y="915352"/>
                  <a:pt x="9345929" y="872537"/>
                  <a:pt x="9399078" y="872537"/>
                </a:cubicBezTo>
                <a:close/>
                <a:moveTo>
                  <a:pt x="7509270" y="729329"/>
                </a:moveTo>
                <a:cubicBezTo>
                  <a:pt x="7380826" y="729329"/>
                  <a:pt x="7373444" y="798719"/>
                  <a:pt x="7373444" y="823817"/>
                </a:cubicBezTo>
                <a:cubicBezTo>
                  <a:pt x="7373444" y="850392"/>
                  <a:pt x="7380826" y="924210"/>
                  <a:pt x="7509270" y="924210"/>
                </a:cubicBezTo>
                <a:cubicBezTo>
                  <a:pt x="7559467" y="924210"/>
                  <a:pt x="7614093" y="916829"/>
                  <a:pt x="7661338" y="905017"/>
                </a:cubicBezTo>
                <a:lnTo>
                  <a:pt x="7661338" y="729329"/>
                </a:lnTo>
                <a:close/>
                <a:moveTo>
                  <a:pt x="8768190" y="426672"/>
                </a:moveTo>
                <a:cubicBezTo>
                  <a:pt x="8675178" y="426672"/>
                  <a:pt x="8624982" y="482774"/>
                  <a:pt x="8624982" y="606790"/>
                </a:cubicBezTo>
                <a:lnTo>
                  <a:pt x="8912874" y="606790"/>
                </a:lnTo>
                <a:cubicBezTo>
                  <a:pt x="8912874" y="484251"/>
                  <a:pt x="8862678" y="426672"/>
                  <a:pt x="8768190" y="426672"/>
                </a:cubicBezTo>
                <a:close/>
                <a:moveTo>
                  <a:pt x="6289690" y="426672"/>
                </a:moveTo>
                <a:cubicBezTo>
                  <a:pt x="6236540" y="426672"/>
                  <a:pt x="6187820" y="445865"/>
                  <a:pt x="6146481" y="479821"/>
                </a:cubicBezTo>
                <a:lnTo>
                  <a:pt x="6146481" y="906494"/>
                </a:lnTo>
                <a:cubicBezTo>
                  <a:pt x="6193726" y="918305"/>
                  <a:pt x="6240970" y="924210"/>
                  <a:pt x="6289690" y="924210"/>
                </a:cubicBezTo>
                <a:cubicBezTo>
                  <a:pt x="6381225" y="924210"/>
                  <a:pt x="6434374" y="872537"/>
                  <a:pt x="6434374" y="781002"/>
                </a:cubicBezTo>
                <a:lnTo>
                  <a:pt x="6434374" y="569880"/>
                </a:lnTo>
                <a:cubicBezTo>
                  <a:pt x="6434374" y="479821"/>
                  <a:pt x="6381225" y="426672"/>
                  <a:pt x="6289690" y="426672"/>
                </a:cubicBezTo>
                <a:close/>
                <a:moveTo>
                  <a:pt x="5539214" y="426672"/>
                </a:moveTo>
                <a:cubicBezTo>
                  <a:pt x="5446204" y="426672"/>
                  <a:pt x="5396006" y="482774"/>
                  <a:pt x="5396006" y="606790"/>
                </a:cubicBezTo>
                <a:lnTo>
                  <a:pt x="5683900" y="606790"/>
                </a:lnTo>
                <a:cubicBezTo>
                  <a:pt x="5683900" y="484251"/>
                  <a:pt x="5633703" y="426672"/>
                  <a:pt x="5539214" y="426672"/>
                </a:cubicBezTo>
                <a:close/>
                <a:moveTo>
                  <a:pt x="4462890" y="426672"/>
                </a:moveTo>
                <a:cubicBezTo>
                  <a:pt x="4369878" y="426672"/>
                  <a:pt x="4319682" y="482774"/>
                  <a:pt x="4319682" y="606790"/>
                </a:cubicBezTo>
                <a:lnTo>
                  <a:pt x="4607574" y="606790"/>
                </a:lnTo>
                <a:cubicBezTo>
                  <a:pt x="4607574" y="484251"/>
                  <a:pt x="4557378" y="426672"/>
                  <a:pt x="4462890" y="426672"/>
                </a:cubicBezTo>
                <a:close/>
                <a:moveTo>
                  <a:pt x="1214866" y="426672"/>
                </a:moveTo>
                <a:cubicBezTo>
                  <a:pt x="1121854" y="426672"/>
                  <a:pt x="1071657" y="482774"/>
                  <a:pt x="1071657" y="606790"/>
                </a:cubicBezTo>
                <a:lnTo>
                  <a:pt x="1359550" y="606790"/>
                </a:lnTo>
                <a:cubicBezTo>
                  <a:pt x="1359550" y="484251"/>
                  <a:pt x="1309354" y="426672"/>
                  <a:pt x="1214866" y="426672"/>
                </a:cubicBezTo>
                <a:close/>
                <a:moveTo>
                  <a:pt x="8768190" y="286416"/>
                </a:moveTo>
                <a:cubicBezTo>
                  <a:pt x="8855296" y="286416"/>
                  <a:pt x="8929115" y="314467"/>
                  <a:pt x="8982264" y="369093"/>
                </a:cubicBezTo>
                <a:cubicBezTo>
                  <a:pt x="9035413" y="422243"/>
                  <a:pt x="9064941" y="496062"/>
                  <a:pt x="9064941" y="581691"/>
                </a:cubicBezTo>
                <a:lnTo>
                  <a:pt x="9064941" y="651081"/>
                </a:lnTo>
                <a:cubicBezTo>
                  <a:pt x="9064941" y="704230"/>
                  <a:pt x="9022126" y="747045"/>
                  <a:pt x="8968977" y="747045"/>
                </a:cubicBezTo>
                <a:lnTo>
                  <a:pt x="8624982" y="747045"/>
                </a:lnTo>
                <a:cubicBezTo>
                  <a:pt x="8624982" y="807577"/>
                  <a:pt x="8635316" y="847439"/>
                  <a:pt x="8654509" y="874014"/>
                </a:cubicBezTo>
                <a:cubicBezTo>
                  <a:pt x="8679607" y="906494"/>
                  <a:pt x="8717993" y="924210"/>
                  <a:pt x="8768190" y="924210"/>
                </a:cubicBezTo>
                <a:cubicBezTo>
                  <a:pt x="8824292" y="924210"/>
                  <a:pt x="8877442" y="907970"/>
                  <a:pt x="8927638" y="885825"/>
                </a:cubicBezTo>
                <a:cubicBezTo>
                  <a:pt x="8937973" y="881396"/>
                  <a:pt x="8948308" y="878443"/>
                  <a:pt x="8958642" y="878443"/>
                </a:cubicBezTo>
                <a:cubicBezTo>
                  <a:pt x="8995551" y="878443"/>
                  <a:pt x="9030985" y="909447"/>
                  <a:pt x="9030985" y="947832"/>
                </a:cubicBezTo>
                <a:cubicBezTo>
                  <a:pt x="9030985" y="975883"/>
                  <a:pt x="9019174" y="1000982"/>
                  <a:pt x="8992599" y="1014269"/>
                </a:cubicBezTo>
                <a:cubicBezTo>
                  <a:pt x="8921733" y="1048226"/>
                  <a:pt x="8846438" y="1064466"/>
                  <a:pt x="8768190" y="1064466"/>
                </a:cubicBezTo>
                <a:cubicBezTo>
                  <a:pt x="8682560" y="1064466"/>
                  <a:pt x="8608741" y="1036415"/>
                  <a:pt x="8554115" y="981789"/>
                </a:cubicBezTo>
                <a:cubicBezTo>
                  <a:pt x="8500966" y="928639"/>
                  <a:pt x="8472915" y="854821"/>
                  <a:pt x="8472915" y="767715"/>
                </a:cubicBezTo>
                <a:lnTo>
                  <a:pt x="8472915" y="581691"/>
                </a:lnTo>
                <a:cubicBezTo>
                  <a:pt x="8472915" y="496062"/>
                  <a:pt x="8500966" y="422243"/>
                  <a:pt x="8554115" y="369093"/>
                </a:cubicBezTo>
                <a:cubicBezTo>
                  <a:pt x="8608741" y="314467"/>
                  <a:pt x="8682560" y="286416"/>
                  <a:pt x="8768190" y="286416"/>
                </a:cubicBezTo>
                <a:close/>
                <a:moveTo>
                  <a:pt x="7557991" y="286416"/>
                </a:moveTo>
                <a:cubicBezTo>
                  <a:pt x="7723346" y="286416"/>
                  <a:pt x="7813404" y="406003"/>
                  <a:pt x="7813404" y="537400"/>
                </a:cubicBezTo>
                <a:lnTo>
                  <a:pt x="7813404" y="936021"/>
                </a:lnTo>
                <a:cubicBezTo>
                  <a:pt x="7813404" y="977360"/>
                  <a:pt x="7786828" y="1012793"/>
                  <a:pt x="7748443" y="1026080"/>
                </a:cubicBezTo>
                <a:cubicBezTo>
                  <a:pt x="7676100" y="1051179"/>
                  <a:pt x="7591948" y="1064466"/>
                  <a:pt x="7509270" y="1064466"/>
                </a:cubicBezTo>
                <a:cubicBezTo>
                  <a:pt x="7419212" y="1064466"/>
                  <a:pt x="7348346" y="1042320"/>
                  <a:pt x="7298149" y="999505"/>
                </a:cubicBezTo>
                <a:cubicBezTo>
                  <a:pt x="7247952" y="956691"/>
                  <a:pt x="7221377" y="896160"/>
                  <a:pt x="7221377" y="823817"/>
                </a:cubicBezTo>
                <a:cubicBezTo>
                  <a:pt x="7221377" y="751474"/>
                  <a:pt x="7247952" y="695372"/>
                  <a:pt x="7298149" y="654034"/>
                </a:cubicBezTo>
                <a:cubicBezTo>
                  <a:pt x="7348346" y="611219"/>
                  <a:pt x="7419212" y="589073"/>
                  <a:pt x="7509270" y="589073"/>
                </a:cubicBezTo>
                <a:lnTo>
                  <a:pt x="7661338" y="589073"/>
                </a:lnTo>
                <a:lnTo>
                  <a:pt x="7661338" y="537400"/>
                </a:lnTo>
                <a:cubicBezTo>
                  <a:pt x="7661338" y="475392"/>
                  <a:pt x="7615570" y="426672"/>
                  <a:pt x="7538798" y="426672"/>
                </a:cubicBezTo>
                <a:cubicBezTo>
                  <a:pt x="7469408" y="426672"/>
                  <a:pt x="7431022" y="435530"/>
                  <a:pt x="7379350" y="466534"/>
                </a:cubicBezTo>
                <a:cubicBezTo>
                  <a:pt x="7367538" y="473916"/>
                  <a:pt x="7351298" y="479821"/>
                  <a:pt x="7338010" y="479821"/>
                </a:cubicBezTo>
                <a:cubicBezTo>
                  <a:pt x="7298149" y="479821"/>
                  <a:pt x="7265668" y="450294"/>
                  <a:pt x="7265668" y="413385"/>
                </a:cubicBezTo>
                <a:cubicBezTo>
                  <a:pt x="7265668" y="386810"/>
                  <a:pt x="7277480" y="360235"/>
                  <a:pt x="7302578" y="345471"/>
                </a:cubicBezTo>
                <a:cubicBezTo>
                  <a:pt x="7382302" y="299704"/>
                  <a:pt x="7451692" y="286416"/>
                  <a:pt x="7557991" y="286416"/>
                </a:cubicBezTo>
                <a:close/>
                <a:moveTo>
                  <a:pt x="6976394" y="286416"/>
                </a:moveTo>
                <a:cubicBezTo>
                  <a:pt x="7013304" y="286416"/>
                  <a:pt x="7050213" y="290845"/>
                  <a:pt x="7087122" y="298227"/>
                </a:cubicBezTo>
                <a:cubicBezTo>
                  <a:pt x="7122555" y="305609"/>
                  <a:pt x="7147654" y="335137"/>
                  <a:pt x="7147654" y="370570"/>
                </a:cubicBezTo>
                <a:cubicBezTo>
                  <a:pt x="7147654" y="410432"/>
                  <a:pt x="7118126" y="441436"/>
                  <a:pt x="7075312" y="441436"/>
                </a:cubicBezTo>
                <a:cubicBezTo>
                  <a:pt x="7066453" y="441436"/>
                  <a:pt x="7062024" y="441436"/>
                  <a:pt x="7050213" y="438483"/>
                </a:cubicBezTo>
                <a:cubicBezTo>
                  <a:pt x="7026592" y="432577"/>
                  <a:pt x="7000016" y="426672"/>
                  <a:pt x="6976394" y="426672"/>
                </a:cubicBezTo>
                <a:cubicBezTo>
                  <a:pt x="6939485" y="426672"/>
                  <a:pt x="6908481" y="457676"/>
                  <a:pt x="6908481" y="494585"/>
                </a:cubicBezTo>
                <a:lnTo>
                  <a:pt x="6908481" y="987694"/>
                </a:lnTo>
                <a:cubicBezTo>
                  <a:pt x="6908481" y="1030509"/>
                  <a:pt x="6874524" y="1064466"/>
                  <a:pt x="6833186" y="1064466"/>
                </a:cubicBezTo>
                <a:cubicBezTo>
                  <a:pt x="6790371" y="1064466"/>
                  <a:pt x="6756415" y="1030509"/>
                  <a:pt x="6756415" y="987694"/>
                </a:cubicBezTo>
                <a:lnTo>
                  <a:pt x="6756415" y="506396"/>
                </a:lnTo>
                <a:cubicBezTo>
                  <a:pt x="6756415" y="380904"/>
                  <a:pt x="6850902" y="286416"/>
                  <a:pt x="6976394" y="286416"/>
                </a:cubicBezTo>
                <a:close/>
                <a:moveTo>
                  <a:pt x="5539214" y="286416"/>
                </a:moveTo>
                <a:cubicBezTo>
                  <a:pt x="5626321" y="286416"/>
                  <a:pt x="5700140" y="314467"/>
                  <a:pt x="5753290" y="369093"/>
                </a:cubicBezTo>
                <a:cubicBezTo>
                  <a:pt x="5806439" y="422243"/>
                  <a:pt x="5835966" y="496062"/>
                  <a:pt x="5835966" y="581691"/>
                </a:cubicBezTo>
                <a:lnTo>
                  <a:pt x="5835966" y="651081"/>
                </a:lnTo>
                <a:cubicBezTo>
                  <a:pt x="5835966" y="704230"/>
                  <a:pt x="5793152" y="747045"/>
                  <a:pt x="5740002" y="747045"/>
                </a:cubicBezTo>
                <a:lnTo>
                  <a:pt x="5396006" y="747045"/>
                </a:lnTo>
                <a:cubicBezTo>
                  <a:pt x="5396006" y="807577"/>
                  <a:pt x="5406342" y="847439"/>
                  <a:pt x="5425534" y="874014"/>
                </a:cubicBezTo>
                <a:cubicBezTo>
                  <a:pt x="5450632" y="906494"/>
                  <a:pt x="5489018" y="924210"/>
                  <a:pt x="5539214" y="924210"/>
                </a:cubicBezTo>
                <a:cubicBezTo>
                  <a:pt x="5595317" y="924210"/>
                  <a:pt x="5648466" y="907970"/>
                  <a:pt x="5698664" y="885825"/>
                </a:cubicBezTo>
                <a:cubicBezTo>
                  <a:pt x="5708998" y="881396"/>
                  <a:pt x="5719332" y="878443"/>
                  <a:pt x="5729667" y="878443"/>
                </a:cubicBezTo>
                <a:cubicBezTo>
                  <a:pt x="5766577" y="878443"/>
                  <a:pt x="5802010" y="909447"/>
                  <a:pt x="5802010" y="947832"/>
                </a:cubicBezTo>
                <a:cubicBezTo>
                  <a:pt x="5802010" y="975883"/>
                  <a:pt x="5790198" y="1000982"/>
                  <a:pt x="5763624" y="1014269"/>
                </a:cubicBezTo>
                <a:cubicBezTo>
                  <a:pt x="5692758" y="1048226"/>
                  <a:pt x="5617463" y="1064466"/>
                  <a:pt x="5539214" y="1064466"/>
                </a:cubicBezTo>
                <a:cubicBezTo>
                  <a:pt x="5453585" y="1064466"/>
                  <a:pt x="5379766" y="1036415"/>
                  <a:pt x="5325140" y="981789"/>
                </a:cubicBezTo>
                <a:cubicBezTo>
                  <a:pt x="5271992" y="928639"/>
                  <a:pt x="5243940" y="854821"/>
                  <a:pt x="5243940" y="767715"/>
                </a:cubicBezTo>
                <a:lnTo>
                  <a:pt x="5243940" y="581691"/>
                </a:lnTo>
                <a:cubicBezTo>
                  <a:pt x="5243940" y="496062"/>
                  <a:pt x="5271992" y="422243"/>
                  <a:pt x="5325140" y="369093"/>
                </a:cubicBezTo>
                <a:cubicBezTo>
                  <a:pt x="5379766" y="314467"/>
                  <a:pt x="5453585" y="286416"/>
                  <a:pt x="5539214" y="286416"/>
                </a:cubicBezTo>
                <a:close/>
                <a:moveTo>
                  <a:pt x="4462890" y="286416"/>
                </a:moveTo>
                <a:cubicBezTo>
                  <a:pt x="4549996" y="286416"/>
                  <a:pt x="4623815" y="314467"/>
                  <a:pt x="4676964" y="369093"/>
                </a:cubicBezTo>
                <a:cubicBezTo>
                  <a:pt x="4730114" y="422243"/>
                  <a:pt x="4759642" y="496062"/>
                  <a:pt x="4759642" y="581691"/>
                </a:cubicBezTo>
                <a:lnTo>
                  <a:pt x="4759642" y="651081"/>
                </a:lnTo>
                <a:cubicBezTo>
                  <a:pt x="4759642" y="704230"/>
                  <a:pt x="4716826" y="747045"/>
                  <a:pt x="4663677" y="747045"/>
                </a:cubicBezTo>
                <a:lnTo>
                  <a:pt x="4319682" y="747045"/>
                </a:lnTo>
                <a:cubicBezTo>
                  <a:pt x="4319682" y="807577"/>
                  <a:pt x="4330016" y="847439"/>
                  <a:pt x="4349210" y="874014"/>
                </a:cubicBezTo>
                <a:cubicBezTo>
                  <a:pt x="4374308" y="906494"/>
                  <a:pt x="4412694" y="924210"/>
                  <a:pt x="4462890" y="924210"/>
                </a:cubicBezTo>
                <a:cubicBezTo>
                  <a:pt x="4518992" y="924210"/>
                  <a:pt x="4572142" y="907970"/>
                  <a:pt x="4622338" y="885825"/>
                </a:cubicBezTo>
                <a:cubicBezTo>
                  <a:pt x="4632673" y="881396"/>
                  <a:pt x="4643008" y="878443"/>
                  <a:pt x="4653342" y="878443"/>
                </a:cubicBezTo>
                <a:cubicBezTo>
                  <a:pt x="4690252" y="878443"/>
                  <a:pt x="4725684" y="909447"/>
                  <a:pt x="4725684" y="947832"/>
                </a:cubicBezTo>
                <a:cubicBezTo>
                  <a:pt x="4725684" y="975883"/>
                  <a:pt x="4713874" y="1000982"/>
                  <a:pt x="4687299" y="1014269"/>
                </a:cubicBezTo>
                <a:cubicBezTo>
                  <a:pt x="4616433" y="1048226"/>
                  <a:pt x="4541138" y="1064466"/>
                  <a:pt x="4462890" y="1064466"/>
                </a:cubicBezTo>
                <a:cubicBezTo>
                  <a:pt x="4377260" y="1064466"/>
                  <a:pt x="4303442" y="1036415"/>
                  <a:pt x="4248816" y="981789"/>
                </a:cubicBezTo>
                <a:cubicBezTo>
                  <a:pt x="4195666" y="928639"/>
                  <a:pt x="4167615" y="854821"/>
                  <a:pt x="4167615" y="767715"/>
                </a:cubicBezTo>
                <a:lnTo>
                  <a:pt x="4167615" y="581691"/>
                </a:lnTo>
                <a:cubicBezTo>
                  <a:pt x="4167615" y="496062"/>
                  <a:pt x="4195666" y="422243"/>
                  <a:pt x="4248816" y="369093"/>
                </a:cubicBezTo>
                <a:cubicBezTo>
                  <a:pt x="4303442" y="314467"/>
                  <a:pt x="4377260" y="286416"/>
                  <a:pt x="4462890" y="286416"/>
                </a:cubicBezTo>
                <a:close/>
                <a:moveTo>
                  <a:pt x="3815190" y="286416"/>
                </a:moveTo>
                <a:cubicBezTo>
                  <a:pt x="3887532" y="286416"/>
                  <a:pt x="3956922" y="302656"/>
                  <a:pt x="4020406" y="333660"/>
                </a:cubicBezTo>
                <a:cubicBezTo>
                  <a:pt x="4048458" y="346948"/>
                  <a:pt x="4063221" y="373522"/>
                  <a:pt x="4063221" y="401574"/>
                </a:cubicBezTo>
                <a:cubicBezTo>
                  <a:pt x="4063221" y="438483"/>
                  <a:pt x="4032217" y="470963"/>
                  <a:pt x="3990879" y="470963"/>
                </a:cubicBezTo>
                <a:cubicBezTo>
                  <a:pt x="3977591" y="470963"/>
                  <a:pt x="3965780" y="466534"/>
                  <a:pt x="3955446" y="462106"/>
                </a:cubicBezTo>
                <a:cubicBezTo>
                  <a:pt x="3912631" y="442912"/>
                  <a:pt x="3863910" y="426672"/>
                  <a:pt x="3815190" y="426672"/>
                </a:cubicBezTo>
                <a:cubicBezTo>
                  <a:pt x="3725131" y="426672"/>
                  <a:pt x="3671982" y="479821"/>
                  <a:pt x="3671982" y="569880"/>
                </a:cubicBezTo>
                <a:lnTo>
                  <a:pt x="3671982" y="779526"/>
                </a:lnTo>
                <a:cubicBezTo>
                  <a:pt x="3671982" y="871061"/>
                  <a:pt x="3725131" y="922734"/>
                  <a:pt x="3815190" y="922734"/>
                </a:cubicBezTo>
                <a:cubicBezTo>
                  <a:pt x="3863910" y="922734"/>
                  <a:pt x="3917060" y="906494"/>
                  <a:pt x="3959875" y="885825"/>
                </a:cubicBezTo>
                <a:cubicBezTo>
                  <a:pt x="3970209" y="879919"/>
                  <a:pt x="3980544" y="878443"/>
                  <a:pt x="3992355" y="878443"/>
                </a:cubicBezTo>
                <a:cubicBezTo>
                  <a:pt x="4029264" y="878443"/>
                  <a:pt x="4063221" y="907970"/>
                  <a:pt x="4063221" y="949309"/>
                </a:cubicBezTo>
                <a:cubicBezTo>
                  <a:pt x="4063221" y="977360"/>
                  <a:pt x="4046981" y="1003935"/>
                  <a:pt x="4018930" y="1017222"/>
                </a:cubicBezTo>
                <a:cubicBezTo>
                  <a:pt x="3955446" y="1048226"/>
                  <a:pt x="3887532" y="1064466"/>
                  <a:pt x="3815190" y="1064466"/>
                </a:cubicBezTo>
                <a:cubicBezTo>
                  <a:pt x="3729560" y="1064466"/>
                  <a:pt x="3655742" y="1036415"/>
                  <a:pt x="3601116" y="981789"/>
                </a:cubicBezTo>
                <a:cubicBezTo>
                  <a:pt x="3547966" y="928639"/>
                  <a:pt x="3519915" y="854821"/>
                  <a:pt x="3519915" y="767715"/>
                </a:cubicBezTo>
                <a:lnTo>
                  <a:pt x="3519915" y="581691"/>
                </a:lnTo>
                <a:cubicBezTo>
                  <a:pt x="3519915" y="496062"/>
                  <a:pt x="3547966" y="422243"/>
                  <a:pt x="3601116" y="369093"/>
                </a:cubicBezTo>
                <a:cubicBezTo>
                  <a:pt x="3655742" y="314467"/>
                  <a:pt x="3729560" y="286416"/>
                  <a:pt x="3815190" y="286416"/>
                </a:cubicBezTo>
                <a:close/>
                <a:moveTo>
                  <a:pt x="2761249" y="286416"/>
                </a:moveTo>
                <a:cubicBezTo>
                  <a:pt x="2861642" y="286416"/>
                  <a:pt x="2913316" y="301180"/>
                  <a:pt x="2962036" y="323326"/>
                </a:cubicBezTo>
                <a:cubicBezTo>
                  <a:pt x="2991564" y="335137"/>
                  <a:pt x="3010756" y="361711"/>
                  <a:pt x="3010756" y="392715"/>
                </a:cubicBezTo>
                <a:cubicBezTo>
                  <a:pt x="3010756" y="431101"/>
                  <a:pt x="2979753" y="463581"/>
                  <a:pt x="2939890" y="463581"/>
                </a:cubicBezTo>
                <a:cubicBezTo>
                  <a:pt x="2929556" y="463581"/>
                  <a:pt x="2914792" y="460629"/>
                  <a:pt x="2904457" y="456199"/>
                </a:cubicBezTo>
                <a:cubicBezTo>
                  <a:pt x="2867548" y="438483"/>
                  <a:pt x="2807017" y="426672"/>
                  <a:pt x="2758296" y="426672"/>
                </a:cubicBezTo>
                <a:cubicBezTo>
                  <a:pt x="2697765" y="426672"/>
                  <a:pt x="2657903" y="456199"/>
                  <a:pt x="2657903" y="506396"/>
                </a:cubicBezTo>
                <a:cubicBezTo>
                  <a:pt x="2657903" y="544782"/>
                  <a:pt x="2687430" y="568404"/>
                  <a:pt x="2718434" y="578739"/>
                </a:cubicBezTo>
                <a:lnTo>
                  <a:pt x="2863119" y="625983"/>
                </a:lnTo>
                <a:cubicBezTo>
                  <a:pt x="2960560" y="658463"/>
                  <a:pt x="3019615" y="724900"/>
                  <a:pt x="3019615" y="832675"/>
                </a:cubicBezTo>
                <a:cubicBezTo>
                  <a:pt x="3019615" y="962596"/>
                  <a:pt x="2914792" y="1064466"/>
                  <a:pt x="2756820" y="1064466"/>
                </a:cubicBezTo>
                <a:cubicBezTo>
                  <a:pt x="2669714" y="1064466"/>
                  <a:pt x="2598847" y="1048226"/>
                  <a:pt x="2544222" y="1023127"/>
                </a:cubicBezTo>
                <a:cubicBezTo>
                  <a:pt x="2516170" y="1009840"/>
                  <a:pt x="2498454" y="984742"/>
                  <a:pt x="2498454" y="955214"/>
                </a:cubicBezTo>
                <a:cubicBezTo>
                  <a:pt x="2498454" y="916829"/>
                  <a:pt x="2530934" y="881396"/>
                  <a:pt x="2572273" y="881396"/>
                </a:cubicBezTo>
                <a:cubicBezTo>
                  <a:pt x="2582607" y="881396"/>
                  <a:pt x="2595895" y="885825"/>
                  <a:pt x="2606229" y="890254"/>
                </a:cubicBezTo>
                <a:cubicBezTo>
                  <a:pt x="2646092" y="910924"/>
                  <a:pt x="2694812" y="924210"/>
                  <a:pt x="2759772" y="924210"/>
                </a:cubicBezTo>
                <a:cubicBezTo>
                  <a:pt x="2830639" y="924210"/>
                  <a:pt x="2867548" y="897635"/>
                  <a:pt x="2867548" y="847439"/>
                </a:cubicBezTo>
                <a:cubicBezTo>
                  <a:pt x="2867548" y="792813"/>
                  <a:pt x="2823257" y="775096"/>
                  <a:pt x="2768631" y="755904"/>
                </a:cubicBezTo>
                <a:lnTo>
                  <a:pt x="2647568" y="711612"/>
                </a:lnTo>
                <a:cubicBezTo>
                  <a:pt x="2567844" y="682085"/>
                  <a:pt x="2505836" y="620077"/>
                  <a:pt x="2505836" y="509349"/>
                </a:cubicBezTo>
                <a:cubicBezTo>
                  <a:pt x="2505836" y="379428"/>
                  <a:pt x="2613611" y="286416"/>
                  <a:pt x="2761249" y="286416"/>
                </a:cubicBezTo>
                <a:close/>
                <a:moveTo>
                  <a:pt x="1214866" y="286416"/>
                </a:moveTo>
                <a:cubicBezTo>
                  <a:pt x="1301972" y="286416"/>
                  <a:pt x="1375791" y="314467"/>
                  <a:pt x="1428940" y="369093"/>
                </a:cubicBezTo>
                <a:cubicBezTo>
                  <a:pt x="1482090" y="422243"/>
                  <a:pt x="1511617" y="496062"/>
                  <a:pt x="1511617" y="581691"/>
                </a:cubicBezTo>
                <a:lnTo>
                  <a:pt x="1511617" y="651081"/>
                </a:lnTo>
                <a:cubicBezTo>
                  <a:pt x="1511617" y="704230"/>
                  <a:pt x="1468802" y="747045"/>
                  <a:pt x="1415653" y="747045"/>
                </a:cubicBezTo>
                <a:lnTo>
                  <a:pt x="1071657" y="747045"/>
                </a:lnTo>
                <a:cubicBezTo>
                  <a:pt x="1071657" y="807577"/>
                  <a:pt x="1081992" y="847439"/>
                  <a:pt x="1101185" y="874014"/>
                </a:cubicBezTo>
                <a:cubicBezTo>
                  <a:pt x="1126283" y="906494"/>
                  <a:pt x="1164669" y="924210"/>
                  <a:pt x="1214866" y="924210"/>
                </a:cubicBezTo>
                <a:cubicBezTo>
                  <a:pt x="1270968" y="924210"/>
                  <a:pt x="1324118" y="907970"/>
                  <a:pt x="1374314" y="885825"/>
                </a:cubicBezTo>
                <a:cubicBezTo>
                  <a:pt x="1384649" y="881396"/>
                  <a:pt x="1394983" y="878443"/>
                  <a:pt x="1405318" y="878443"/>
                </a:cubicBezTo>
                <a:cubicBezTo>
                  <a:pt x="1442227" y="878443"/>
                  <a:pt x="1477660" y="909447"/>
                  <a:pt x="1477660" y="947832"/>
                </a:cubicBezTo>
                <a:cubicBezTo>
                  <a:pt x="1477660" y="975883"/>
                  <a:pt x="1465849" y="1000982"/>
                  <a:pt x="1439275" y="1014269"/>
                </a:cubicBezTo>
                <a:cubicBezTo>
                  <a:pt x="1368409" y="1048226"/>
                  <a:pt x="1293114" y="1064466"/>
                  <a:pt x="1214866" y="1064466"/>
                </a:cubicBezTo>
                <a:cubicBezTo>
                  <a:pt x="1129236" y="1064466"/>
                  <a:pt x="1055417" y="1036415"/>
                  <a:pt x="1000791" y="981789"/>
                </a:cubicBezTo>
                <a:cubicBezTo>
                  <a:pt x="947642" y="928639"/>
                  <a:pt x="919590" y="854821"/>
                  <a:pt x="919590" y="767715"/>
                </a:cubicBezTo>
                <a:lnTo>
                  <a:pt x="919590" y="581691"/>
                </a:lnTo>
                <a:cubicBezTo>
                  <a:pt x="919590" y="496062"/>
                  <a:pt x="947642" y="422243"/>
                  <a:pt x="1000791" y="369093"/>
                </a:cubicBezTo>
                <a:cubicBezTo>
                  <a:pt x="1055417" y="314467"/>
                  <a:pt x="1129236" y="286416"/>
                  <a:pt x="1214866" y="286416"/>
                </a:cubicBezTo>
                <a:close/>
                <a:moveTo>
                  <a:pt x="9399078" y="0"/>
                </a:moveTo>
                <a:cubicBezTo>
                  <a:pt x="9440417" y="0"/>
                  <a:pt x="9474373" y="33957"/>
                  <a:pt x="9474373" y="76771"/>
                </a:cubicBezTo>
                <a:lnTo>
                  <a:pt x="9474373" y="661416"/>
                </a:lnTo>
                <a:cubicBezTo>
                  <a:pt x="9474373" y="702754"/>
                  <a:pt x="9440417" y="736711"/>
                  <a:pt x="9399078" y="736711"/>
                </a:cubicBezTo>
                <a:cubicBezTo>
                  <a:pt x="9356263" y="736711"/>
                  <a:pt x="9322306" y="702754"/>
                  <a:pt x="9322306" y="661416"/>
                </a:cubicBezTo>
                <a:lnTo>
                  <a:pt x="9322306" y="76771"/>
                </a:lnTo>
                <a:cubicBezTo>
                  <a:pt x="9322306" y="33957"/>
                  <a:pt x="9356263" y="0"/>
                  <a:pt x="9399078" y="0"/>
                </a:cubicBezTo>
                <a:close/>
                <a:moveTo>
                  <a:pt x="8071436" y="0"/>
                </a:moveTo>
                <a:cubicBezTo>
                  <a:pt x="8112774" y="0"/>
                  <a:pt x="8146731" y="33957"/>
                  <a:pt x="8146731" y="76771"/>
                </a:cubicBezTo>
                <a:lnTo>
                  <a:pt x="8146731" y="301180"/>
                </a:lnTo>
                <a:lnTo>
                  <a:pt x="8289940" y="301180"/>
                </a:lnTo>
                <a:cubicBezTo>
                  <a:pt x="8332754" y="301180"/>
                  <a:pt x="8366711" y="332184"/>
                  <a:pt x="8366711" y="373522"/>
                </a:cubicBezTo>
                <a:cubicBezTo>
                  <a:pt x="8366711" y="417814"/>
                  <a:pt x="8334230" y="447341"/>
                  <a:pt x="8289940" y="447341"/>
                </a:cubicBezTo>
                <a:lnTo>
                  <a:pt x="8146731" y="447341"/>
                </a:lnTo>
                <a:lnTo>
                  <a:pt x="8146731" y="832675"/>
                </a:lnTo>
                <a:cubicBezTo>
                  <a:pt x="8146731" y="888778"/>
                  <a:pt x="8176258" y="924210"/>
                  <a:pt x="8214644" y="924210"/>
                </a:cubicBezTo>
                <a:cubicBezTo>
                  <a:pt x="8257459" y="924210"/>
                  <a:pt x="8264842" y="912399"/>
                  <a:pt x="8292892" y="912399"/>
                </a:cubicBezTo>
                <a:cubicBezTo>
                  <a:pt x="8329802" y="912399"/>
                  <a:pt x="8366711" y="938974"/>
                  <a:pt x="8366711" y="983265"/>
                </a:cubicBezTo>
                <a:cubicBezTo>
                  <a:pt x="8366711" y="1020175"/>
                  <a:pt x="8338660" y="1048226"/>
                  <a:pt x="8301750" y="1055608"/>
                </a:cubicBezTo>
                <a:cubicBezTo>
                  <a:pt x="8272223" y="1061514"/>
                  <a:pt x="8244172" y="1064466"/>
                  <a:pt x="8214644" y="1064466"/>
                </a:cubicBezTo>
                <a:cubicBezTo>
                  <a:pt x="8093582" y="1064466"/>
                  <a:pt x="7994665" y="969978"/>
                  <a:pt x="7994665" y="834151"/>
                </a:cubicBezTo>
                <a:lnTo>
                  <a:pt x="7994665" y="76771"/>
                </a:lnTo>
                <a:cubicBezTo>
                  <a:pt x="7994665" y="33957"/>
                  <a:pt x="8028621" y="0"/>
                  <a:pt x="8071436" y="0"/>
                </a:cubicBezTo>
                <a:close/>
                <a:moveTo>
                  <a:pt x="6071186" y="0"/>
                </a:moveTo>
                <a:cubicBezTo>
                  <a:pt x="6112524" y="0"/>
                  <a:pt x="6146481" y="33957"/>
                  <a:pt x="6146481" y="76771"/>
                </a:cubicBezTo>
                <a:lnTo>
                  <a:pt x="6146481" y="324802"/>
                </a:lnTo>
                <a:cubicBezTo>
                  <a:pt x="6192249" y="304133"/>
                  <a:pt x="6251304" y="286416"/>
                  <a:pt x="6300024" y="286416"/>
                </a:cubicBezTo>
                <a:cubicBezTo>
                  <a:pt x="6387130" y="286416"/>
                  <a:pt x="6452091" y="311515"/>
                  <a:pt x="6505240" y="366141"/>
                </a:cubicBezTo>
                <a:cubicBezTo>
                  <a:pt x="6558390" y="419290"/>
                  <a:pt x="6586441" y="496062"/>
                  <a:pt x="6586441" y="581691"/>
                </a:cubicBezTo>
                <a:lnTo>
                  <a:pt x="6586441" y="767715"/>
                </a:lnTo>
                <a:cubicBezTo>
                  <a:pt x="6586441" y="854821"/>
                  <a:pt x="6556914" y="928639"/>
                  <a:pt x="6503764" y="981789"/>
                </a:cubicBezTo>
                <a:cubicBezTo>
                  <a:pt x="6450615" y="1036415"/>
                  <a:pt x="6376796" y="1064466"/>
                  <a:pt x="6289690" y="1064466"/>
                </a:cubicBezTo>
                <a:cubicBezTo>
                  <a:pt x="6209966" y="1064466"/>
                  <a:pt x="6133194" y="1051179"/>
                  <a:pt x="6059375" y="1026080"/>
                </a:cubicBezTo>
                <a:cubicBezTo>
                  <a:pt x="6020990" y="1012793"/>
                  <a:pt x="5994415" y="977360"/>
                  <a:pt x="5994415" y="936021"/>
                </a:cubicBezTo>
                <a:lnTo>
                  <a:pt x="5994415" y="76771"/>
                </a:lnTo>
                <a:cubicBezTo>
                  <a:pt x="5994415" y="33957"/>
                  <a:pt x="6028371" y="0"/>
                  <a:pt x="6071186" y="0"/>
                </a:cubicBezTo>
                <a:close/>
                <a:moveTo>
                  <a:pt x="5002243" y="0"/>
                </a:moveTo>
                <a:cubicBezTo>
                  <a:pt x="5043582" y="0"/>
                  <a:pt x="5077538" y="33957"/>
                  <a:pt x="5077538" y="76771"/>
                </a:cubicBezTo>
                <a:lnTo>
                  <a:pt x="5077538" y="987694"/>
                </a:lnTo>
                <a:cubicBezTo>
                  <a:pt x="5077538" y="1030509"/>
                  <a:pt x="5043582" y="1064466"/>
                  <a:pt x="5002243" y="1064466"/>
                </a:cubicBezTo>
                <a:cubicBezTo>
                  <a:pt x="4959428" y="1064466"/>
                  <a:pt x="4925472" y="1030509"/>
                  <a:pt x="4925472" y="987694"/>
                </a:cubicBezTo>
                <a:lnTo>
                  <a:pt x="4925472" y="76771"/>
                </a:lnTo>
                <a:cubicBezTo>
                  <a:pt x="4925472" y="33957"/>
                  <a:pt x="4959428" y="0"/>
                  <a:pt x="5002243" y="0"/>
                </a:cubicBezTo>
                <a:close/>
                <a:moveTo>
                  <a:pt x="2288571" y="0"/>
                </a:moveTo>
                <a:cubicBezTo>
                  <a:pt x="2332863" y="0"/>
                  <a:pt x="2365343" y="38385"/>
                  <a:pt x="2365343" y="76771"/>
                </a:cubicBezTo>
                <a:cubicBezTo>
                  <a:pt x="2365343" y="85629"/>
                  <a:pt x="2363866" y="93011"/>
                  <a:pt x="2360914" y="101870"/>
                </a:cubicBezTo>
                <a:lnTo>
                  <a:pt x="2290048" y="311515"/>
                </a:lnTo>
                <a:cubicBezTo>
                  <a:pt x="2279713" y="342519"/>
                  <a:pt x="2248709" y="363188"/>
                  <a:pt x="2217705" y="363188"/>
                </a:cubicBezTo>
                <a:cubicBezTo>
                  <a:pt x="2173414" y="363188"/>
                  <a:pt x="2140934" y="324802"/>
                  <a:pt x="2140934" y="286416"/>
                </a:cubicBezTo>
                <a:cubicBezTo>
                  <a:pt x="2140934" y="277558"/>
                  <a:pt x="2142410" y="270176"/>
                  <a:pt x="2145363" y="261318"/>
                </a:cubicBezTo>
                <a:lnTo>
                  <a:pt x="2216229" y="51673"/>
                </a:lnTo>
                <a:cubicBezTo>
                  <a:pt x="2226564" y="20669"/>
                  <a:pt x="2256091" y="0"/>
                  <a:pt x="2288571" y="0"/>
                </a:cubicBezTo>
                <a:close/>
                <a:moveTo>
                  <a:pt x="1746836" y="0"/>
                </a:moveTo>
                <a:cubicBezTo>
                  <a:pt x="1788176" y="0"/>
                  <a:pt x="1822132" y="33957"/>
                  <a:pt x="1822132" y="76771"/>
                </a:cubicBezTo>
                <a:lnTo>
                  <a:pt x="1822132" y="301180"/>
                </a:lnTo>
                <a:lnTo>
                  <a:pt x="1965340" y="301180"/>
                </a:lnTo>
                <a:cubicBezTo>
                  <a:pt x="2008155" y="301180"/>
                  <a:pt x="2042111" y="332184"/>
                  <a:pt x="2042111" y="373522"/>
                </a:cubicBezTo>
                <a:cubicBezTo>
                  <a:pt x="2042111" y="417814"/>
                  <a:pt x="2009631" y="447341"/>
                  <a:pt x="1965340" y="447341"/>
                </a:cubicBezTo>
                <a:lnTo>
                  <a:pt x="1822132" y="447341"/>
                </a:lnTo>
                <a:lnTo>
                  <a:pt x="1822132" y="832675"/>
                </a:lnTo>
                <a:cubicBezTo>
                  <a:pt x="1822132" y="888778"/>
                  <a:pt x="1851660" y="924210"/>
                  <a:pt x="1890045" y="924210"/>
                </a:cubicBezTo>
                <a:cubicBezTo>
                  <a:pt x="1932860" y="924210"/>
                  <a:pt x="1940241" y="912399"/>
                  <a:pt x="1968293" y="912399"/>
                </a:cubicBezTo>
                <a:cubicBezTo>
                  <a:pt x="2005203" y="912399"/>
                  <a:pt x="2042111" y="938974"/>
                  <a:pt x="2042111" y="983265"/>
                </a:cubicBezTo>
                <a:cubicBezTo>
                  <a:pt x="2042111" y="1020175"/>
                  <a:pt x="2014060" y="1048226"/>
                  <a:pt x="1977151" y="1055608"/>
                </a:cubicBezTo>
                <a:cubicBezTo>
                  <a:pt x="1947623" y="1061514"/>
                  <a:pt x="1919572" y="1064466"/>
                  <a:pt x="1890045" y="1064466"/>
                </a:cubicBezTo>
                <a:cubicBezTo>
                  <a:pt x="1768983" y="1064466"/>
                  <a:pt x="1670065" y="969978"/>
                  <a:pt x="1670065" y="834151"/>
                </a:cubicBezTo>
                <a:lnTo>
                  <a:pt x="1670065" y="76771"/>
                </a:lnTo>
                <a:cubicBezTo>
                  <a:pt x="1670065" y="33957"/>
                  <a:pt x="1704021" y="0"/>
                  <a:pt x="1746836" y="0"/>
                </a:cubicBezTo>
                <a:close/>
                <a:moveTo>
                  <a:pt x="298370" y="0"/>
                </a:moveTo>
                <a:cubicBezTo>
                  <a:pt x="341185" y="0"/>
                  <a:pt x="376618" y="36909"/>
                  <a:pt x="376618" y="79724"/>
                </a:cubicBezTo>
                <a:lnTo>
                  <a:pt x="376618" y="900588"/>
                </a:lnTo>
                <a:lnTo>
                  <a:pt x="754570" y="900588"/>
                </a:lnTo>
                <a:cubicBezTo>
                  <a:pt x="797385" y="900588"/>
                  <a:pt x="831342" y="933069"/>
                  <a:pt x="831342" y="974407"/>
                </a:cubicBezTo>
                <a:cubicBezTo>
                  <a:pt x="831342" y="1017222"/>
                  <a:pt x="798861" y="1049702"/>
                  <a:pt x="756046" y="1049702"/>
                </a:cubicBezTo>
                <a:lnTo>
                  <a:pt x="316087" y="1049702"/>
                </a:lnTo>
                <a:cubicBezTo>
                  <a:pt x="262937" y="1049702"/>
                  <a:pt x="220122" y="1003935"/>
                  <a:pt x="220122" y="953738"/>
                </a:cubicBezTo>
                <a:lnTo>
                  <a:pt x="220122" y="78248"/>
                </a:lnTo>
                <a:cubicBezTo>
                  <a:pt x="220122" y="35433"/>
                  <a:pt x="257032" y="0"/>
                  <a:pt x="298370" y="0"/>
                </a:cubicBezTo>
                <a:close/>
              </a:path>
            </a:pathLst>
          </a:custGeom>
          <a:solidFill>
            <a:srgbClr val="143AAA"/>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sz="11600" b="1" i="0">
                <a:solidFill>
                  <a:schemeClr val="bg1"/>
                </a:solidFill>
                <a:latin typeface="NettoOT-Bold"/>
                <a:ea typeface="+mj-ea"/>
                <a:cs typeface="NettoOT-Bold"/>
              </a:defRPr>
            </a:lvl1pPr>
          </a:lstStyle>
          <a:p>
            <a:pPr marL="143510">
              <a:spcBef>
                <a:spcPts val="130"/>
              </a:spcBef>
            </a:pPr>
            <a:endParaRPr lang="en-GB" sz="4150" dirty="0">
              <a:solidFill>
                <a:srgbClr val="143AAA"/>
              </a:solidFill>
              <a:latin typeface="FiraSans-Book"/>
              <a:cs typeface="FiraSans-Book"/>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14:presetBounceEnd="50000">
                                      <p:stCondLst>
                                        <p:cond delay="200"/>
                                      </p:stCondLst>
                                      <p:childTnLst>
                                        <p:set>
                                          <p:cBhvr>
                                            <p:cTn id="6" dur="1" fill="hold">
                                              <p:stCondLst>
                                                <p:cond delay="0"/>
                                              </p:stCondLst>
                                            </p:cTn>
                                            <p:tgtEl>
                                              <p:spTgt spid="18"/>
                                            </p:tgtEl>
                                            <p:attrNameLst>
                                              <p:attrName>style.visibility</p:attrName>
                                            </p:attrNameLst>
                                          </p:cBhvr>
                                          <p:to>
                                            <p:strVal val="visible"/>
                                          </p:to>
                                        </p:set>
                                        <p:anim calcmode="lin" valueType="num" p14:bounceEnd="50000">
                                          <p:cBhvr additive="base">
                                            <p:cTn id="7" dur="2000" fill="hold"/>
                                            <p:tgtEl>
                                              <p:spTgt spid="18"/>
                                            </p:tgtEl>
                                            <p:attrNameLst>
                                              <p:attrName>ppt_x</p:attrName>
                                            </p:attrNameLst>
                                          </p:cBhvr>
                                          <p:tavLst>
                                            <p:tav tm="0">
                                              <p:val>
                                                <p:strVal val="1+#ppt_w/2"/>
                                              </p:val>
                                            </p:tav>
                                            <p:tav tm="100000">
                                              <p:val>
                                                <p:strVal val="#ppt_x"/>
                                              </p:val>
                                            </p:tav>
                                          </p:tavLst>
                                        </p:anim>
                                        <p:anim calcmode="lin" valueType="num" p14:bounceEnd="50000">
                                          <p:cBhvr additive="base">
                                            <p:cTn id="8" dur="20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14:presetBounceEnd="50000">
                                      <p:stCondLst>
                                        <p:cond delay="400"/>
                                      </p:stCondLst>
                                      <p:childTnLst>
                                        <p:set>
                                          <p:cBhvr>
                                            <p:cTn id="10" dur="1" fill="hold">
                                              <p:stCondLst>
                                                <p:cond delay="0"/>
                                              </p:stCondLst>
                                            </p:cTn>
                                            <p:tgtEl>
                                              <p:spTgt spid="8"/>
                                            </p:tgtEl>
                                            <p:attrNameLst>
                                              <p:attrName>style.visibility</p:attrName>
                                            </p:attrNameLst>
                                          </p:cBhvr>
                                          <p:to>
                                            <p:strVal val="visible"/>
                                          </p:to>
                                        </p:set>
                                        <p:anim calcmode="lin" valueType="num" p14:bounceEnd="50000">
                                          <p:cBhvr additive="base">
                                            <p:cTn id="11" dur="2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12" dur="2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14:presetBounceEnd="50000">
                                      <p:stCondLst>
                                        <p:cond delay="600"/>
                                      </p:stCondLst>
                                      <p:childTnLst>
                                        <p:set>
                                          <p:cBhvr>
                                            <p:cTn id="14" dur="1" fill="hold">
                                              <p:stCondLst>
                                                <p:cond delay="0"/>
                                              </p:stCondLst>
                                            </p:cTn>
                                            <p:tgtEl>
                                              <p:spTgt spid="19"/>
                                            </p:tgtEl>
                                            <p:attrNameLst>
                                              <p:attrName>style.visibility</p:attrName>
                                            </p:attrNameLst>
                                          </p:cBhvr>
                                          <p:to>
                                            <p:strVal val="visible"/>
                                          </p:to>
                                        </p:set>
                                        <p:anim calcmode="lin" valueType="num" p14:bounceEnd="50000">
                                          <p:cBhvr additive="base">
                                            <p:cTn id="15" dur="2000" fill="hold"/>
                                            <p:tgtEl>
                                              <p:spTgt spid="19"/>
                                            </p:tgtEl>
                                            <p:attrNameLst>
                                              <p:attrName>ppt_x</p:attrName>
                                            </p:attrNameLst>
                                          </p:cBhvr>
                                          <p:tavLst>
                                            <p:tav tm="0">
                                              <p:val>
                                                <p:strVal val="1+#ppt_w/2"/>
                                              </p:val>
                                            </p:tav>
                                            <p:tav tm="100000">
                                              <p:val>
                                                <p:strVal val="#ppt_x"/>
                                              </p:val>
                                            </p:tav>
                                          </p:tavLst>
                                        </p:anim>
                                        <p:anim calcmode="lin" valueType="num" p14:bounceEnd="50000">
                                          <p:cBhvr additive="base">
                                            <p:cTn id="16" dur="2000" fill="hold"/>
                                            <p:tgtEl>
                                              <p:spTgt spid="19"/>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14:presetBounceEnd="50000">
                                      <p:stCondLst>
                                        <p:cond delay="800"/>
                                      </p:stCondLst>
                                      <p:childTnLst>
                                        <p:set>
                                          <p:cBhvr>
                                            <p:cTn id="18" dur="1" fill="hold">
                                              <p:stCondLst>
                                                <p:cond delay="0"/>
                                              </p:stCondLst>
                                            </p:cTn>
                                            <p:tgtEl>
                                              <p:spTgt spid="17"/>
                                            </p:tgtEl>
                                            <p:attrNameLst>
                                              <p:attrName>style.visibility</p:attrName>
                                            </p:attrNameLst>
                                          </p:cBhvr>
                                          <p:to>
                                            <p:strVal val="visible"/>
                                          </p:to>
                                        </p:set>
                                        <p:anim calcmode="lin" valueType="num" p14:bounceEnd="50000">
                                          <p:cBhvr additive="base">
                                            <p:cTn id="19" dur="2000" fill="hold"/>
                                            <p:tgtEl>
                                              <p:spTgt spid="17"/>
                                            </p:tgtEl>
                                            <p:attrNameLst>
                                              <p:attrName>ppt_x</p:attrName>
                                            </p:attrNameLst>
                                          </p:cBhvr>
                                          <p:tavLst>
                                            <p:tav tm="0">
                                              <p:val>
                                                <p:strVal val="1+#ppt_w/2"/>
                                              </p:val>
                                            </p:tav>
                                            <p:tav tm="100000">
                                              <p:val>
                                                <p:strVal val="#ppt_x"/>
                                              </p:val>
                                            </p:tav>
                                          </p:tavLst>
                                        </p:anim>
                                        <p:anim calcmode="lin" valueType="num" p14:bounceEnd="50000">
                                          <p:cBhvr additive="base">
                                            <p:cTn id="20" dur="2000" fill="hold"/>
                                            <p:tgtEl>
                                              <p:spTgt spid="17"/>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14:presetBounceEnd="50000">
                                      <p:stCondLst>
                                        <p:cond delay="600"/>
                                      </p:stCondLst>
                                      <p:childTnLst>
                                        <p:set>
                                          <p:cBhvr>
                                            <p:cTn id="22" dur="1" fill="hold">
                                              <p:stCondLst>
                                                <p:cond delay="0"/>
                                              </p:stCondLst>
                                            </p:cTn>
                                            <p:tgtEl>
                                              <p:spTgt spid="13"/>
                                            </p:tgtEl>
                                            <p:attrNameLst>
                                              <p:attrName>style.visibility</p:attrName>
                                            </p:attrNameLst>
                                          </p:cBhvr>
                                          <p:to>
                                            <p:strVal val="visible"/>
                                          </p:to>
                                        </p:set>
                                        <p:anim calcmode="lin" valueType="num" p14:bounceEnd="50000">
                                          <p:cBhvr additive="base">
                                            <p:cTn id="23" dur="2000" fill="hold"/>
                                            <p:tgtEl>
                                              <p:spTgt spid="13"/>
                                            </p:tgtEl>
                                            <p:attrNameLst>
                                              <p:attrName>ppt_x</p:attrName>
                                            </p:attrNameLst>
                                          </p:cBhvr>
                                          <p:tavLst>
                                            <p:tav tm="0">
                                              <p:val>
                                                <p:strVal val="1+#ppt_w/2"/>
                                              </p:val>
                                            </p:tav>
                                            <p:tav tm="100000">
                                              <p:val>
                                                <p:strVal val="#ppt_x"/>
                                              </p:val>
                                            </p:tav>
                                          </p:tavLst>
                                        </p:anim>
                                        <p:anim calcmode="lin" valueType="num" p14:bounceEnd="50000">
                                          <p:cBhvr additive="base">
                                            <p:cTn id="24" dur="2000" fill="hold"/>
                                            <p:tgtEl>
                                              <p:spTgt spid="13"/>
                                            </p:tgtEl>
                                            <p:attrNameLst>
                                              <p:attrName>ppt_y</p:attrName>
                                            </p:attrNameLst>
                                          </p:cBhvr>
                                          <p:tavLst>
                                            <p:tav tm="0">
                                              <p:val>
                                                <p:strVal val="0-#ppt_h/2"/>
                                              </p:val>
                                            </p:tav>
                                            <p:tav tm="100000">
                                              <p:val>
                                                <p:strVal val="#ppt_y"/>
                                              </p:val>
                                            </p:tav>
                                          </p:tavLst>
                                        </p:anim>
                                      </p:childTnLst>
                                    </p:cTn>
                                  </p:par>
                                  <p:par>
                                    <p:cTn id="25" presetID="2" presetClass="entr" presetSubtype="3" fill="hold" nodeType="withEffect" p14:presetBounceEnd="50000">
                                      <p:stCondLst>
                                        <p:cond delay="400"/>
                                      </p:stCondLst>
                                      <p:childTnLst>
                                        <p:set>
                                          <p:cBhvr>
                                            <p:cTn id="26" dur="1" fill="hold">
                                              <p:stCondLst>
                                                <p:cond delay="0"/>
                                              </p:stCondLst>
                                            </p:cTn>
                                            <p:tgtEl>
                                              <p:spTgt spid="14"/>
                                            </p:tgtEl>
                                            <p:attrNameLst>
                                              <p:attrName>style.visibility</p:attrName>
                                            </p:attrNameLst>
                                          </p:cBhvr>
                                          <p:to>
                                            <p:strVal val="visible"/>
                                          </p:to>
                                        </p:set>
                                        <p:anim calcmode="lin" valueType="num" p14:bounceEnd="50000">
                                          <p:cBhvr additive="base">
                                            <p:cTn id="27" dur="2000" fill="hold"/>
                                            <p:tgtEl>
                                              <p:spTgt spid="14"/>
                                            </p:tgtEl>
                                            <p:attrNameLst>
                                              <p:attrName>ppt_x</p:attrName>
                                            </p:attrNameLst>
                                          </p:cBhvr>
                                          <p:tavLst>
                                            <p:tav tm="0">
                                              <p:val>
                                                <p:strVal val="1+#ppt_w/2"/>
                                              </p:val>
                                            </p:tav>
                                            <p:tav tm="100000">
                                              <p:val>
                                                <p:strVal val="#ppt_x"/>
                                              </p:val>
                                            </p:tav>
                                          </p:tavLst>
                                        </p:anim>
                                        <p:anim calcmode="lin" valueType="num" p14:bounceEnd="50000">
                                          <p:cBhvr additive="base">
                                            <p:cTn id="28" dur="2000" fill="hold"/>
                                            <p:tgtEl>
                                              <p:spTgt spid="14"/>
                                            </p:tgtEl>
                                            <p:attrNameLst>
                                              <p:attrName>ppt_y</p:attrName>
                                            </p:attrNameLst>
                                          </p:cBhvr>
                                          <p:tavLst>
                                            <p:tav tm="0">
                                              <p:val>
                                                <p:strVal val="0-#ppt_h/2"/>
                                              </p:val>
                                            </p:tav>
                                            <p:tav tm="100000">
                                              <p:val>
                                                <p:strVal val="#ppt_y"/>
                                              </p:val>
                                            </p:tav>
                                          </p:tavLst>
                                        </p:anim>
                                      </p:childTnLst>
                                    </p:cTn>
                                  </p:par>
                                  <p:par>
                                    <p:cTn id="29" presetID="2" presetClass="entr" presetSubtype="3" fill="hold" nodeType="withEffect" p14:presetBounceEnd="50000">
                                      <p:stCondLst>
                                        <p:cond delay="200"/>
                                      </p:stCondLst>
                                      <p:childTnLst>
                                        <p:set>
                                          <p:cBhvr>
                                            <p:cTn id="30" dur="1" fill="hold">
                                              <p:stCondLst>
                                                <p:cond delay="0"/>
                                              </p:stCondLst>
                                            </p:cTn>
                                            <p:tgtEl>
                                              <p:spTgt spid="15"/>
                                            </p:tgtEl>
                                            <p:attrNameLst>
                                              <p:attrName>style.visibility</p:attrName>
                                            </p:attrNameLst>
                                          </p:cBhvr>
                                          <p:to>
                                            <p:strVal val="visible"/>
                                          </p:to>
                                        </p:set>
                                        <p:anim calcmode="lin" valueType="num" p14:bounceEnd="50000">
                                          <p:cBhvr additive="base">
                                            <p:cTn id="31" dur="2000" fill="hold"/>
                                            <p:tgtEl>
                                              <p:spTgt spid="15"/>
                                            </p:tgtEl>
                                            <p:attrNameLst>
                                              <p:attrName>ppt_x</p:attrName>
                                            </p:attrNameLst>
                                          </p:cBhvr>
                                          <p:tavLst>
                                            <p:tav tm="0">
                                              <p:val>
                                                <p:strVal val="1+#ppt_w/2"/>
                                              </p:val>
                                            </p:tav>
                                            <p:tav tm="100000">
                                              <p:val>
                                                <p:strVal val="#ppt_x"/>
                                              </p:val>
                                            </p:tav>
                                          </p:tavLst>
                                        </p:anim>
                                        <p:anim calcmode="lin" valueType="num" p14:bounceEnd="50000">
                                          <p:cBhvr additive="base">
                                            <p:cTn id="32" dur="2000" fill="hold"/>
                                            <p:tgtEl>
                                              <p:spTgt spid="15"/>
                                            </p:tgtEl>
                                            <p:attrNameLst>
                                              <p:attrName>ppt_y</p:attrName>
                                            </p:attrNameLst>
                                          </p:cBhvr>
                                          <p:tavLst>
                                            <p:tav tm="0">
                                              <p:val>
                                                <p:strVal val="0-#ppt_h/2"/>
                                              </p:val>
                                            </p:tav>
                                            <p:tav tm="100000">
                                              <p:val>
                                                <p:strVal val="#ppt_y"/>
                                              </p:val>
                                            </p:tav>
                                          </p:tavLst>
                                        </p:anim>
                                      </p:childTnLst>
                                    </p:cTn>
                                  </p:par>
                                  <p:par>
                                    <p:cTn id="33" presetID="2" presetClass="entr" presetSubtype="3" fill="hold" nodeType="withEffect" p14:presetBounceEnd="50000">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14:bounceEnd="50000">
                                          <p:cBhvr additive="base">
                                            <p:cTn id="35" dur="2000" fill="hold"/>
                                            <p:tgtEl>
                                              <p:spTgt spid="16"/>
                                            </p:tgtEl>
                                            <p:attrNameLst>
                                              <p:attrName>ppt_x</p:attrName>
                                            </p:attrNameLst>
                                          </p:cBhvr>
                                          <p:tavLst>
                                            <p:tav tm="0">
                                              <p:val>
                                                <p:strVal val="1+#ppt_w/2"/>
                                              </p:val>
                                            </p:tav>
                                            <p:tav tm="100000">
                                              <p:val>
                                                <p:strVal val="#ppt_x"/>
                                              </p:val>
                                            </p:tav>
                                          </p:tavLst>
                                        </p:anim>
                                        <p:anim calcmode="lin" valueType="num" p14:bounceEnd="50000">
                                          <p:cBhvr additive="base">
                                            <p:cTn id="36" dur="2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2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000" fill="hold"/>
                                            <p:tgtEl>
                                              <p:spTgt spid="18"/>
                                            </p:tgtEl>
                                            <p:attrNameLst>
                                              <p:attrName>ppt_x</p:attrName>
                                            </p:attrNameLst>
                                          </p:cBhvr>
                                          <p:tavLst>
                                            <p:tav tm="0">
                                              <p:val>
                                                <p:strVal val="1+#ppt_w/2"/>
                                              </p:val>
                                            </p:tav>
                                            <p:tav tm="100000">
                                              <p:val>
                                                <p:strVal val="#ppt_x"/>
                                              </p:val>
                                            </p:tav>
                                          </p:tavLst>
                                        </p:anim>
                                        <p:anim calcmode="lin" valueType="num">
                                          <p:cBhvr additive="base">
                                            <p:cTn id="8" dur="20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4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1+#ppt_w/2"/>
                                              </p:val>
                                            </p:tav>
                                            <p:tav tm="100000">
                                              <p:val>
                                                <p:strVal val="#ppt_x"/>
                                              </p:val>
                                            </p:tav>
                                          </p:tavLst>
                                        </p:anim>
                                        <p:anim calcmode="lin" valueType="num">
                                          <p:cBhvr additive="base">
                                            <p:cTn id="12" dur="2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6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2000" fill="hold"/>
                                            <p:tgtEl>
                                              <p:spTgt spid="19"/>
                                            </p:tgtEl>
                                            <p:attrNameLst>
                                              <p:attrName>ppt_x</p:attrName>
                                            </p:attrNameLst>
                                          </p:cBhvr>
                                          <p:tavLst>
                                            <p:tav tm="0">
                                              <p:val>
                                                <p:strVal val="1+#ppt_w/2"/>
                                              </p:val>
                                            </p:tav>
                                            <p:tav tm="100000">
                                              <p:val>
                                                <p:strVal val="#ppt_x"/>
                                              </p:val>
                                            </p:tav>
                                          </p:tavLst>
                                        </p:anim>
                                        <p:anim calcmode="lin" valueType="num">
                                          <p:cBhvr additive="base">
                                            <p:cTn id="16" dur="2000" fill="hold"/>
                                            <p:tgtEl>
                                              <p:spTgt spid="19"/>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8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2000" fill="hold"/>
                                            <p:tgtEl>
                                              <p:spTgt spid="17"/>
                                            </p:tgtEl>
                                            <p:attrNameLst>
                                              <p:attrName>ppt_x</p:attrName>
                                            </p:attrNameLst>
                                          </p:cBhvr>
                                          <p:tavLst>
                                            <p:tav tm="0">
                                              <p:val>
                                                <p:strVal val="1+#ppt_w/2"/>
                                              </p:val>
                                            </p:tav>
                                            <p:tav tm="100000">
                                              <p:val>
                                                <p:strVal val="#ppt_x"/>
                                              </p:val>
                                            </p:tav>
                                          </p:tavLst>
                                        </p:anim>
                                        <p:anim calcmode="lin" valueType="num">
                                          <p:cBhvr additive="base">
                                            <p:cTn id="20" dur="2000" fill="hold"/>
                                            <p:tgtEl>
                                              <p:spTgt spid="17"/>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6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2000" fill="hold"/>
                                            <p:tgtEl>
                                              <p:spTgt spid="13"/>
                                            </p:tgtEl>
                                            <p:attrNameLst>
                                              <p:attrName>ppt_x</p:attrName>
                                            </p:attrNameLst>
                                          </p:cBhvr>
                                          <p:tavLst>
                                            <p:tav tm="0">
                                              <p:val>
                                                <p:strVal val="1+#ppt_w/2"/>
                                              </p:val>
                                            </p:tav>
                                            <p:tav tm="100000">
                                              <p:val>
                                                <p:strVal val="#ppt_x"/>
                                              </p:val>
                                            </p:tav>
                                          </p:tavLst>
                                        </p:anim>
                                        <p:anim calcmode="lin" valueType="num">
                                          <p:cBhvr additive="base">
                                            <p:cTn id="24" dur="2000" fill="hold"/>
                                            <p:tgtEl>
                                              <p:spTgt spid="13"/>
                                            </p:tgtEl>
                                            <p:attrNameLst>
                                              <p:attrName>ppt_y</p:attrName>
                                            </p:attrNameLst>
                                          </p:cBhvr>
                                          <p:tavLst>
                                            <p:tav tm="0">
                                              <p:val>
                                                <p:strVal val="0-#ppt_h/2"/>
                                              </p:val>
                                            </p:tav>
                                            <p:tav tm="100000">
                                              <p:val>
                                                <p:strVal val="#ppt_y"/>
                                              </p:val>
                                            </p:tav>
                                          </p:tavLst>
                                        </p:anim>
                                      </p:childTnLst>
                                    </p:cTn>
                                  </p:par>
                                  <p:par>
                                    <p:cTn id="25" presetID="2" presetClass="entr" presetSubtype="3" fill="hold" nodeType="withEffect">
                                      <p:stCondLst>
                                        <p:cond delay="4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2000" fill="hold"/>
                                            <p:tgtEl>
                                              <p:spTgt spid="14"/>
                                            </p:tgtEl>
                                            <p:attrNameLst>
                                              <p:attrName>ppt_x</p:attrName>
                                            </p:attrNameLst>
                                          </p:cBhvr>
                                          <p:tavLst>
                                            <p:tav tm="0">
                                              <p:val>
                                                <p:strVal val="1+#ppt_w/2"/>
                                              </p:val>
                                            </p:tav>
                                            <p:tav tm="100000">
                                              <p:val>
                                                <p:strVal val="#ppt_x"/>
                                              </p:val>
                                            </p:tav>
                                          </p:tavLst>
                                        </p:anim>
                                        <p:anim calcmode="lin" valueType="num">
                                          <p:cBhvr additive="base">
                                            <p:cTn id="28" dur="2000" fill="hold"/>
                                            <p:tgtEl>
                                              <p:spTgt spid="14"/>
                                            </p:tgtEl>
                                            <p:attrNameLst>
                                              <p:attrName>ppt_y</p:attrName>
                                            </p:attrNameLst>
                                          </p:cBhvr>
                                          <p:tavLst>
                                            <p:tav tm="0">
                                              <p:val>
                                                <p:strVal val="0-#ppt_h/2"/>
                                              </p:val>
                                            </p:tav>
                                            <p:tav tm="100000">
                                              <p:val>
                                                <p:strVal val="#ppt_y"/>
                                              </p:val>
                                            </p:tav>
                                          </p:tavLst>
                                        </p:anim>
                                      </p:childTnLst>
                                    </p:cTn>
                                  </p:par>
                                  <p:par>
                                    <p:cTn id="29" presetID="2" presetClass="entr" presetSubtype="3" fill="hold" nodeType="withEffect">
                                      <p:stCondLst>
                                        <p:cond delay="20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2000" fill="hold"/>
                                            <p:tgtEl>
                                              <p:spTgt spid="15"/>
                                            </p:tgtEl>
                                            <p:attrNameLst>
                                              <p:attrName>ppt_x</p:attrName>
                                            </p:attrNameLst>
                                          </p:cBhvr>
                                          <p:tavLst>
                                            <p:tav tm="0">
                                              <p:val>
                                                <p:strVal val="1+#ppt_w/2"/>
                                              </p:val>
                                            </p:tav>
                                            <p:tav tm="100000">
                                              <p:val>
                                                <p:strVal val="#ppt_x"/>
                                              </p:val>
                                            </p:tav>
                                          </p:tavLst>
                                        </p:anim>
                                        <p:anim calcmode="lin" valueType="num">
                                          <p:cBhvr additive="base">
                                            <p:cTn id="32" dur="2000" fill="hold"/>
                                            <p:tgtEl>
                                              <p:spTgt spid="15"/>
                                            </p:tgtEl>
                                            <p:attrNameLst>
                                              <p:attrName>ppt_y</p:attrName>
                                            </p:attrNameLst>
                                          </p:cBhvr>
                                          <p:tavLst>
                                            <p:tav tm="0">
                                              <p:val>
                                                <p:strVal val="0-#ppt_h/2"/>
                                              </p:val>
                                            </p:tav>
                                            <p:tav tm="100000">
                                              <p:val>
                                                <p:strVal val="#ppt_y"/>
                                              </p:val>
                                            </p:tav>
                                          </p:tavLst>
                                        </p:anim>
                                      </p:childTnLst>
                                    </p:cTn>
                                  </p:par>
                                  <p:par>
                                    <p:cTn id="33" presetID="2" presetClass="entr" presetSubtype="3"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2000" fill="hold"/>
                                            <p:tgtEl>
                                              <p:spTgt spid="16"/>
                                            </p:tgtEl>
                                            <p:attrNameLst>
                                              <p:attrName>ppt_x</p:attrName>
                                            </p:attrNameLst>
                                          </p:cBhvr>
                                          <p:tavLst>
                                            <p:tav tm="0">
                                              <p:val>
                                                <p:strVal val="1+#ppt_w/2"/>
                                              </p:val>
                                            </p:tav>
                                            <p:tav tm="100000">
                                              <p:val>
                                                <p:strVal val="#ppt_x"/>
                                              </p:val>
                                            </p:tav>
                                          </p:tavLst>
                                        </p:anim>
                                        <p:anim calcmode="lin" valueType="num">
                                          <p:cBhvr additive="base">
                                            <p:cTn id="36" dur="2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F9EE7D42-E140-97F9-6CCC-FB92F6ABC6E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72872" y="2281718"/>
            <a:ext cx="10542624" cy="5702299"/>
          </a:xfrm>
          <a:prstGeom prst="rect">
            <a:avLst/>
          </a:prstGeom>
        </p:spPr>
      </p:pic>
      <p:sp>
        <p:nvSpPr>
          <p:cNvPr id="13" name="TextBox 12">
            <a:extLst>
              <a:ext uri="{FF2B5EF4-FFF2-40B4-BE49-F238E27FC236}">
                <a16:creationId xmlns:a16="http://schemas.microsoft.com/office/drawing/2014/main" id="{D908D506-1ABB-8449-5DB3-3212BDB057C5}"/>
              </a:ext>
            </a:extLst>
          </p:cNvPr>
          <p:cNvSpPr txBox="1">
            <a:spLocks/>
          </p:cNvSpPr>
          <p:nvPr/>
        </p:nvSpPr>
        <p:spPr>
          <a:xfrm>
            <a:off x="1692607" y="9223270"/>
            <a:ext cx="16718069" cy="898532"/>
          </a:xfrm>
          <a:custGeom>
            <a:avLst/>
            <a:gdLst/>
            <a:ahLst/>
            <a:cxnLst/>
            <a:rect l="l" t="t" r="r" b="b"/>
            <a:pathLst>
              <a:path w="16718069" h="898532">
                <a:moveTo>
                  <a:pt x="9415109" y="475241"/>
                </a:moveTo>
                <a:cubicBezTo>
                  <a:pt x="9331413" y="475241"/>
                  <a:pt x="9326602" y="520456"/>
                  <a:pt x="9326602" y="536810"/>
                </a:cubicBezTo>
                <a:cubicBezTo>
                  <a:pt x="9326602" y="554127"/>
                  <a:pt x="9331413" y="602228"/>
                  <a:pt x="9415109" y="602228"/>
                </a:cubicBezTo>
                <a:cubicBezTo>
                  <a:pt x="9447818" y="602228"/>
                  <a:pt x="9483413" y="597418"/>
                  <a:pt x="9514197" y="589722"/>
                </a:cubicBezTo>
                <a:lnTo>
                  <a:pt x="9514197" y="475241"/>
                </a:lnTo>
                <a:close/>
                <a:moveTo>
                  <a:pt x="101975" y="382886"/>
                </a:moveTo>
                <a:lnTo>
                  <a:pt x="101975" y="586836"/>
                </a:lnTo>
                <a:lnTo>
                  <a:pt x="226076" y="586836"/>
                </a:lnTo>
                <a:cubicBezTo>
                  <a:pt x="291494" y="586836"/>
                  <a:pt x="325165" y="549316"/>
                  <a:pt x="325165" y="483899"/>
                </a:cubicBezTo>
                <a:cubicBezTo>
                  <a:pt x="325165" y="428101"/>
                  <a:pt x="277063" y="382886"/>
                  <a:pt x="210683" y="382886"/>
                </a:cubicBezTo>
                <a:cubicBezTo>
                  <a:pt x="211646" y="382886"/>
                  <a:pt x="201064" y="382886"/>
                  <a:pt x="101975" y="382886"/>
                </a:cubicBezTo>
                <a:close/>
                <a:moveTo>
                  <a:pt x="16524701" y="278026"/>
                </a:moveTo>
                <a:cubicBezTo>
                  <a:pt x="16464093" y="278026"/>
                  <a:pt x="16431385" y="314582"/>
                  <a:pt x="16431385" y="395392"/>
                </a:cubicBezTo>
                <a:lnTo>
                  <a:pt x="16618981" y="395392"/>
                </a:lnTo>
                <a:cubicBezTo>
                  <a:pt x="16618981" y="315544"/>
                  <a:pt x="16586273" y="278026"/>
                  <a:pt x="16524701" y="278026"/>
                </a:cubicBezTo>
                <a:close/>
                <a:moveTo>
                  <a:pt x="14572172" y="278026"/>
                </a:moveTo>
                <a:cubicBezTo>
                  <a:pt x="14506754" y="278026"/>
                  <a:pt x="14469236" y="315544"/>
                  <a:pt x="14469236" y="380962"/>
                </a:cubicBezTo>
                <a:lnTo>
                  <a:pt x="14469236" y="500253"/>
                </a:lnTo>
                <a:cubicBezTo>
                  <a:pt x="14469236" y="564709"/>
                  <a:pt x="14506754" y="602228"/>
                  <a:pt x="14572172" y="602228"/>
                </a:cubicBezTo>
                <a:cubicBezTo>
                  <a:pt x="14637591" y="602228"/>
                  <a:pt x="14675109" y="564709"/>
                  <a:pt x="14675109" y="500253"/>
                </a:cubicBezTo>
                <a:lnTo>
                  <a:pt x="14675109" y="380962"/>
                </a:lnTo>
                <a:cubicBezTo>
                  <a:pt x="14675109" y="320355"/>
                  <a:pt x="14635666" y="278026"/>
                  <a:pt x="14572172" y="278026"/>
                </a:cubicBezTo>
                <a:close/>
                <a:moveTo>
                  <a:pt x="13848177" y="278026"/>
                </a:moveTo>
                <a:cubicBezTo>
                  <a:pt x="13789493" y="278026"/>
                  <a:pt x="13754861" y="312658"/>
                  <a:pt x="13754861" y="371342"/>
                </a:cubicBezTo>
                <a:lnTo>
                  <a:pt x="13754861" y="508912"/>
                </a:lnTo>
                <a:cubicBezTo>
                  <a:pt x="13754861" y="568557"/>
                  <a:pt x="13789493" y="602228"/>
                  <a:pt x="13848177" y="602228"/>
                </a:cubicBezTo>
                <a:cubicBezTo>
                  <a:pt x="13882810" y="602228"/>
                  <a:pt x="13916481" y="589722"/>
                  <a:pt x="13942455" y="567595"/>
                </a:cubicBezTo>
                <a:lnTo>
                  <a:pt x="13942455" y="290532"/>
                </a:lnTo>
                <a:cubicBezTo>
                  <a:pt x="13912632" y="282836"/>
                  <a:pt x="13880886" y="278026"/>
                  <a:pt x="13848177" y="278026"/>
                </a:cubicBezTo>
                <a:close/>
                <a:moveTo>
                  <a:pt x="12857672" y="278026"/>
                </a:moveTo>
                <a:cubicBezTo>
                  <a:pt x="12792254" y="278026"/>
                  <a:pt x="12754736" y="315544"/>
                  <a:pt x="12754736" y="380962"/>
                </a:cubicBezTo>
                <a:lnTo>
                  <a:pt x="12754736" y="500253"/>
                </a:lnTo>
                <a:cubicBezTo>
                  <a:pt x="12754736" y="564709"/>
                  <a:pt x="12792254" y="602228"/>
                  <a:pt x="12857672" y="602228"/>
                </a:cubicBezTo>
                <a:cubicBezTo>
                  <a:pt x="12923091" y="602228"/>
                  <a:pt x="12960609" y="564709"/>
                  <a:pt x="12960609" y="500253"/>
                </a:cubicBezTo>
                <a:lnTo>
                  <a:pt x="12960609" y="380962"/>
                </a:lnTo>
                <a:cubicBezTo>
                  <a:pt x="12960609" y="320355"/>
                  <a:pt x="12921166" y="278026"/>
                  <a:pt x="12857672" y="278026"/>
                </a:cubicBezTo>
                <a:close/>
                <a:moveTo>
                  <a:pt x="11152697" y="278026"/>
                </a:moveTo>
                <a:cubicBezTo>
                  <a:pt x="11087279" y="278026"/>
                  <a:pt x="11049761" y="315544"/>
                  <a:pt x="11049761" y="380962"/>
                </a:cubicBezTo>
                <a:lnTo>
                  <a:pt x="11049761" y="500253"/>
                </a:lnTo>
                <a:cubicBezTo>
                  <a:pt x="11049761" y="564709"/>
                  <a:pt x="11087279" y="602228"/>
                  <a:pt x="11152697" y="602228"/>
                </a:cubicBezTo>
                <a:cubicBezTo>
                  <a:pt x="11218116" y="602228"/>
                  <a:pt x="11255634" y="564709"/>
                  <a:pt x="11255634" y="500253"/>
                </a:cubicBezTo>
                <a:lnTo>
                  <a:pt x="11255634" y="380962"/>
                </a:lnTo>
                <a:cubicBezTo>
                  <a:pt x="11255634" y="320355"/>
                  <a:pt x="11216191" y="278026"/>
                  <a:pt x="11152697" y="278026"/>
                </a:cubicBezTo>
                <a:close/>
                <a:moveTo>
                  <a:pt x="10657302" y="278026"/>
                </a:moveTo>
                <a:cubicBezTo>
                  <a:pt x="10598618" y="278026"/>
                  <a:pt x="10563986" y="312658"/>
                  <a:pt x="10563986" y="371342"/>
                </a:cubicBezTo>
                <a:lnTo>
                  <a:pt x="10563986" y="508912"/>
                </a:lnTo>
                <a:cubicBezTo>
                  <a:pt x="10563986" y="568557"/>
                  <a:pt x="10598618" y="602228"/>
                  <a:pt x="10657302" y="602228"/>
                </a:cubicBezTo>
                <a:cubicBezTo>
                  <a:pt x="10691935" y="602228"/>
                  <a:pt x="10725606" y="589722"/>
                  <a:pt x="10751580" y="567595"/>
                </a:cubicBezTo>
                <a:lnTo>
                  <a:pt x="10751580" y="290532"/>
                </a:lnTo>
                <a:cubicBezTo>
                  <a:pt x="10721757" y="282836"/>
                  <a:pt x="10690011" y="278026"/>
                  <a:pt x="10657302" y="278026"/>
                </a:cubicBezTo>
                <a:close/>
                <a:moveTo>
                  <a:pt x="7885527" y="278026"/>
                </a:moveTo>
                <a:cubicBezTo>
                  <a:pt x="7826843" y="278026"/>
                  <a:pt x="7792211" y="312658"/>
                  <a:pt x="7792211" y="371342"/>
                </a:cubicBezTo>
                <a:lnTo>
                  <a:pt x="7792211" y="508911"/>
                </a:lnTo>
                <a:cubicBezTo>
                  <a:pt x="7792211" y="568557"/>
                  <a:pt x="7826843" y="602228"/>
                  <a:pt x="7885527" y="602228"/>
                </a:cubicBezTo>
                <a:cubicBezTo>
                  <a:pt x="7920160" y="602228"/>
                  <a:pt x="7953831" y="589722"/>
                  <a:pt x="7979805" y="567595"/>
                </a:cubicBezTo>
                <a:lnTo>
                  <a:pt x="7979805" y="290532"/>
                </a:lnTo>
                <a:cubicBezTo>
                  <a:pt x="7949983" y="282836"/>
                  <a:pt x="7918235" y="278026"/>
                  <a:pt x="7885527" y="278026"/>
                </a:cubicBezTo>
                <a:close/>
                <a:moveTo>
                  <a:pt x="5209003" y="278026"/>
                </a:moveTo>
                <a:cubicBezTo>
                  <a:pt x="5148396" y="278026"/>
                  <a:pt x="5115687" y="314582"/>
                  <a:pt x="5115687" y="395392"/>
                </a:cubicBezTo>
                <a:lnTo>
                  <a:pt x="5303282" y="395392"/>
                </a:lnTo>
                <a:cubicBezTo>
                  <a:pt x="5303282" y="315544"/>
                  <a:pt x="5270573" y="278026"/>
                  <a:pt x="5209003" y="278026"/>
                </a:cubicBezTo>
                <a:close/>
                <a:moveTo>
                  <a:pt x="3427828" y="278026"/>
                </a:moveTo>
                <a:cubicBezTo>
                  <a:pt x="3367221" y="278026"/>
                  <a:pt x="3334512" y="314582"/>
                  <a:pt x="3334512" y="395392"/>
                </a:cubicBezTo>
                <a:lnTo>
                  <a:pt x="3522107" y="395392"/>
                </a:lnTo>
                <a:cubicBezTo>
                  <a:pt x="3522107" y="315544"/>
                  <a:pt x="3489397" y="278026"/>
                  <a:pt x="3427828" y="278026"/>
                </a:cubicBezTo>
                <a:close/>
                <a:moveTo>
                  <a:pt x="2199199" y="278026"/>
                </a:moveTo>
                <a:cubicBezTo>
                  <a:pt x="2133781" y="278026"/>
                  <a:pt x="2096262" y="315544"/>
                  <a:pt x="2096262" y="380962"/>
                </a:cubicBezTo>
                <a:lnTo>
                  <a:pt x="2096262" y="500253"/>
                </a:lnTo>
                <a:cubicBezTo>
                  <a:pt x="2096262" y="564709"/>
                  <a:pt x="2133781" y="602228"/>
                  <a:pt x="2199199" y="602228"/>
                </a:cubicBezTo>
                <a:cubicBezTo>
                  <a:pt x="2264616" y="602228"/>
                  <a:pt x="2302135" y="564709"/>
                  <a:pt x="2302135" y="500253"/>
                </a:cubicBezTo>
                <a:lnTo>
                  <a:pt x="2302135" y="380962"/>
                </a:lnTo>
                <a:cubicBezTo>
                  <a:pt x="2302135" y="320355"/>
                  <a:pt x="2262693" y="278026"/>
                  <a:pt x="2199199" y="278026"/>
                </a:cubicBezTo>
                <a:close/>
                <a:moveTo>
                  <a:pt x="16524701" y="186633"/>
                </a:moveTo>
                <a:cubicBezTo>
                  <a:pt x="16581461" y="186633"/>
                  <a:pt x="16629563" y="204912"/>
                  <a:pt x="16664197" y="240506"/>
                </a:cubicBezTo>
                <a:cubicBezTo>
                  <a:pt x="16698829" y="275139"/>
                  <a:pt x="16718069" y="323241"/>
                  <a:pt x="16718069" y="379038"/>
                </a:cubicBezTo>
                <a:lnTo>
                  <a:pt x="16718069" y="424253"/>
                </a:lnTo>
                <a:cubicBezTo>
                  <a:pt x="16718069" y="458886"/>
                  <a:pt x="16690169" y="486785"/>
                  <a:pt x="16655537" y="486785"/>
                </a:cubicBezTo>
                <a:lnTo>
                  <a:pt x="16431385" y="486785"/>
                </a:lnTo>
                <a:cubicBezTo>
                  <a:pt x="16431385" y="526228"/>
                  <a:pt x="16438121" y="552203"/>
                  <a:pt x="16450625" y="569519"/>
                </a:cubicBezTo>
                <a:cubicBezTo>
                  <a:pt x="16466981" y="590684"/>
                  <a:pt x="16491993" y="602228"/>
                  <a:pt x="16524701" y="602228"/>
                </a:cubicBezTo>
                <a:cubicBezTo>
                  <a:pt x="16561259" y="602228"/>
                  <a:pt x="16595893" y="591646"/>
                  <a:pt x="16628601" y="577215"/>
                </a:cubicBezTo>
                <a:cubicBezTo>
                  <a:pt x="16635335" y="574329"/>
                  <a:pt x="16642069" y="572405"/>
                  <a:pt x="16648805" y="572405"/>
                </a:cubicBezTo>
                <a:cubicBezTo>
                  <a:pt x="16672853" y="572405"/>
                  <a:pt x="16695943" y="592608"/>
                  <a:pt x="16695943" y="617620"/>
                </a:cubicBezTo>
                <a:cubicBezTo>
                  <a:pt x="16695943" y="635899"/>
                  <a:pt x="16688247" y="652253"/>
                  <a:pt x="16670929" y="660911"/>
                </a:cubicBezTo>
                <a:cubicBezTo>
                  <a:pt x="16624753" y="683038"/>
                  <a:pt x="16575689" y="693620"/>
                  <a:pt x="16524701" y="693620"/>
                </a:cubicBezTo>
                <a:cubicBezTo>
                  <a:pt x="16468905" y="693620"/>
                  <a:pt x="16420805" y="675342"/>
                  <a:pt x="16385209" y="639747"/>
                </a:cubicBezTo>
                <a:cubicBezTo>
                  <a:pt x="16350575" y="605114"/>
                  <a:pt x="16332297" y="557013"/>
                  <a:pt x="16332297" y="500253"/>
                </a:cubicBezTo>
                <a:lnTo>
                  <a:pt x="16332297" y="379038"/>
                </a:lnTo>
                <a:cubicBezTo>
                  <a:pt x="16332297" y="323241"/>
                  <a:pt x="16350575" y="275139"/>
                  <a:pt x="16385209" y="240506"/>
                </a:cubicBezTo>
                <a:cubicBezTo>
                  <a:pt x="16420805" y="204912"/>
                  <a:pt x="16468905" y="186633"/>
                  <a:pt x="16524701" y="186633"/>
                </a:cubicBezTo>
                <a:close/>
                <a:moveTo>
                  <a:pt x="16037193" y="186633"/>
                </a:moveTo>
                <a:cubicBezTo>
                  <a:pt x="16093953" y="186633"/>
                  <a:pt x="16142055" y="204912"/>
                  <a:pt x="16176687" y="240506"/>
                </a:cubicBezTo>
                <a:cubicBezTo>
                  <a:pt x="16211321" y="275139"/>
                  <a:pt x="16230561" y="323241"/>
                  <a:pt x="16230561" y="379038"/>
                </a:cubicBezTo>
                <a:lnTo>
                  <a:pt x="16230561" y="643595"/>
                </a:lnTo>
                <a:cubicBezTo>
                  <a:pt x="16230561" y="671494"/>
                  <a:pt x="16208433" y="693620"/>
                  <a:pt x="16180537" y="693620"/>
                </a:cubicBezTo>
                <a:cubicBezTo>
                  <a:pt x="16152637" y="693620"/>
                  <a:pt x="16131471" y="671494"/>
                  <a:pt x="16131471" y="643595"/>
                </a:cubicBezTo>
                <a:lnTo>
                  <a:pt x="16131471" y="371342"/>
                </a:lnTo>
                <a:cubicBezTo>
                  <a:pt x="16131471" y="312658"/>
                  <a:pt x="16096839" y="278026"/>
                  <a:pt x="16037193" y="278026"/>
                </a:cubicBezTo>
                <a:cubicBezTo>
                  <a:pt x="16005447" y="278026"/>
                  <a:pt x="15973701" y="282836"/>
                  <a:pt x="15943877" y="290532"/>
                </a:cubicBezTo>
                <a:lnTo>
                  <a:pt x="15943877" y="643595"/>
                </a:lnTo>
                <a:cubicBezTo>
                  <a:pt x="15943877" y="671494"/>
                  <a:pt x="15921751" y="693620"/>
                  <a:pt x="15894813" y="693620"/>
                </a:cubicBezTo>
                <a:cubicBezTo>
                  <a:pt x="15866915" y="693620"/>
                  <a:pt x="15844789" y="671494"/>
                  <a:pt x="15844789" y="643595"/>
                </a:cubicBezTo>
                <a:lnTo>
                  <a:pt x="15844789" y="270329"/>
                </a:lnTo>
                <a:cubicBezTo>
                  <a:pt x="15844789" y="243393"/>
                  <a:pt x="15861143" y="220304"/>
                  <a:pt x="15887117" y="211646"/>
                </a:cubicBezTo>
                <a:cubicBezTo>
                  <a:pt x="15934257" y="195291"/>
                  <a:pt x="15985245" y="186633"/>
                  <a:pt x="16037193" y="186633"/>
                </a:cubicBezTo>
                <a:close/>
                <a:moveTo>
                  <a:pt x="15671985" y="186633"/>
                </a:moveTo>
                <a:cubicBezTo>
                  <a:pt x="15699885" y="186633"/>
                  <a:pt x="15721049" y="208760"/>
                  <a:pt x="15721049" y="236658"/>
                </a:cubicBezTo>
                <a:lnTo>
                  <a:pt x="15721049" y="643595"/>
                </a:lnTo>
                <a:cubicBezTo>
                  <a:pt x="15721049" y="671494"/>
                  <a:pt x="15699885" y="693620"/>
                  <a:pt x="15671985" y="693620"/>
                </a:cubicBezTo>
                <a:cubicBezTo>
                  <a:pt x="15645049" y="693620"/>
                  <a:pt x="15621961" y="671494"/>
                  <a:pt x="15621961" y="643595"/>
                </a:cubicBezTo>
                <a:lnTo>
                  <a:pt x="15621961" y="236658"/>
                </a:lnTo>
                <a:cubicBezTo>
                  <a:pt x="15621961" y="208760"/>
                  <a:pt x="15645049" y="186633"/>
                  <a:pt x="15671985" y="186633"/>
                </a:cubicBezTo>
                <a:close/>
                <a:moveTo>
                  <a:pt x="15075168" y="186633"/>
                </a:moveTo>
                <a:cubicBezTo>
                  <a:pt x="15131929" y="186633"/>
                  <a:pt x="15180029" y="204912"/>
                  <a:pt x="15214661" y="240506"/>
                </a:cubicBezTo>
                <a:cubicBezTo>
                  <a:pt x="15249295" y="275139"/>
                  <a:pt x="15268537" y="323241"/>
                  <a:pt x="15268537" y="379038"/>
                </a:cubicBezTo>
                <a:lnTo>
                  <a:pt x="15268537" y="643595"/>
                </a:lnTo>
                <a:cubicBezTo>
                  <a:pt x="15268537" y="671494"/>
                  <a:pt x="15246409" y="693620"/>
                  <a:pt x="15218511" y="693620"/>
                </a:cubicBezTo>
                <a:cubicBezTo>
                  <a:pt x="15190611" y="693620"/>
                  <a:pt x="15169445" y="671494"/>
                  <a:pt x="15169445" y="643595"/>
                </a:cubicBezTo>
                <a:lnTo>
                  <a:pt x="15169445" y="371342"/>
                </a:lnTo>
                <a:cubicBezTo>
                  <a:pt x="15169445" y="312658"/>
                  <a:pt x="15134813" y="278026"/>
                  <a:pt x="15075168" y="278026"/>
                </a:cubicBezTo>
                <a:cubicBezTo>
                  <a:pt x="15043422" y="278026"/>
                  <a:pt x="15011675" y="282836"/>
                  <a:pt x="14981852" y="290532"/>
                </a:cubicBezTo>
                <a:lnTo>
                  <a:pt x="14981852" y="643595"/>
                </a:lnTo>
                <a:cubicBezTo>
                  <a:pt x="14981852" y="671494"/>
                  <a:pt x="14959726" y="693620"/>
                  <a:pt x="14932789" y="693620"/>
                </a:cubicBezTo>
                <a:cubicBezTo>
                  <a:pt x="14904890" y="693620"/>
                  <a:pt x="14882764" y="671494"/>
                  <a:pt x="14882764" y="643595"/>
                </a:cubicBezTo>
                <a:lnTo>
                  <a:pt x="14882764" y="270329"/>
                </a:lnTo>
                <a:cubicBezTo>
                  <a:pt x="14882764" y="243393"/>
                  <a:pt x="14899118" y="220304"/>
                  <a:pt x="14925093" y="211646"/>
                </a:cubicBezTo>
                <a:cubicBezTo>
                  <a:pt x="14972232" y="195291"/>
                  <a:pt x="15023219" y="186633"/>
                  <a:pt x="15075168" y="186633"/>
                </a:cubicBezTo>
                <a:close/>
                <a:moveTo>
                  <a:pt x="14572172" y="186633"/>
                </a:moveTo>
                <a:cubicBezTo>
                  <a:pt x="14630856" y="186633"/>
                  <a:pt x="14681844" y="205874"/>
                  <a:pt x="14718401" y="242431"/>
                </a:cubicBezTo>
                <a:cubicBezTo>
                  <a:pt x="14754957" y="278988"/>
                  <a:pt x="14774197" y="329975"/>
                  <a:pt x="14774197" y="388658"/>
                </a:cubicBezTo>
                <a:lnTo>
                  <a:pt x="14774197" y="491595"/>
                </a:lnTo>
                <a:cubicBezTo>
                  <a:pt x="14774197" y="550278"/>
                  <a:pt x="14754957" y="601266"/>
                  <a:pt x="14718401" y="637823"/>
                </a:cubicBezTo>
                <a:cubicBezTo>
                  <a:pt x="14681844" y="674380"/>
                  <a:pt x="14630856" y="693620"/>
                  <a:pt x="14572172" y="693620"/>
                </a:cubicBezTo>
                <a:cubicBezTo>
                  <a:pt x="14513489" y="693620"/>
                  <a:pt x="14462501" y="674380"/>
                  <a:pt x="14425944" y="637823"/>
                </a:cubicBezTo>
                <a:cubicBezTo>
                  <a:pt x="14389388" y="601266"/>
                  <a:pt x="14370148" y="550278"/>
                  <a:pt x="14370148" y="491595"/>
                </a:cubicBezTo>
                <a:lnTo>
                  <a:pt x="14370148" y="388658"/>
                </a:lnTo>
                <a:cubicBezTo>
                  <a:pt x="14370148" y="329975"/>
                  <a:pt x="14389388" y="278988"/>
                  <a:pt x="14425944" y="242431"/>
                </a:cubicBezTo>
                <a:cubicBezTo>
                  <a:pt x="14462501" y="205874"/>
                  <a:pt x="14513489" y="186633"/>
                  <a:pt x="14572172" y="186633"/>
                </a:cubicBezTo>
                <a:close/>
                <a:moveTo>
                  <a:pt x="13848177" y="186633"/>
                </a:moveTo>
                <a:cubicBezTo>
                  <a:pt x="13901089" y="186633"/>
                  <a:pt x="13951114" y="195291"/>
                  <a:pt x="13999216" y="211646"/>
                </a:cubicBezTo>
                <a:cubicBezTo>
                  <a:pt x="14024228" y="220304"/>
                  <a:pt x="14041544" y="243393"/>
                  <a:pt x="14041544" y="270329"/>
                </a:cubicBezTo>
                <a:lnTo>
                  <a:pt x="14041544" y="706127"/>
                </a:lnTo>
                <a:cubicBezTo>
                  <a:pt x="14041544" y="761924"/>
                  <a:pt x="14022304" y="810025"/>
                  <a:pt x="13987671" y="844658"/>
                </a:cubicBezTo>
                <a:cubicBezTo>
                  <a:pt x="13953038" y="880253"/>
                  <a:pt x="13904936" y="898532"/>
                  <a:pt x="13848177" y="898532"/>
                </a:cubicBezTo>
                <a:cubicBezTo>
                  <a:pt x="13800075" y="898532"/>
                  <a:pt x="13752936" y="888911"/>
                  <a:pt x="13708683" y="868709"/>
                </a:cubicBezTo>
                <a:cubicBezTo>
                  <a:pt x="13690405" y="860051"/>
                  <a:pt x="13678861" y="843696"/>
                  <a:pt x="13678861" y="824456"/>
                </a:cubicBezTo>
                <a:cubicBezTo>
                  <a:pt x="13678861" y="799443"/>
                  <a:pt x="13700026" y="778278"/>
                  <a:pt x="13726962" y="778278"/>
                </a:cubicBezTo>
                <a:cubicBezTo>
                  <a:pt x="13733696" y="778278"/>
                  <a:pt x="13742354" y="781164"/>
                  <a:pt x="13749089" y="784051"/>
                </a:cubicBezTo>
                <a:cubicBezTo>
                  <a:pt x="13780836" y="797519"/>
                  <a:pt x="13813544" y="807139"/>
                  <a:pt x="13848177" y="807139"/>
                </a:cubicBezTo>
                <a:cubicBezTo>
                  <a:pt x="13907822" y="807139"/>
                  <a:pt x="13942455" y="764810"/>
                  <a:pt x="13942455" y="706127"/>
                </a:cubicBezTo>
                <a:lnTo>
                  <a:pt x="13942455" y="668608"/>
                </a:lnTo>
                <a:cubicBezTo>
                  <a:pt x="13913595" y="683038"/>
                  <a:pt x="13880886" y="693620"/>
                  <a:pt x="13848177" y="693620"/>
                </a:cubicBezTo>
                <a:cubicBezTo>
                  <a:pt x="13792379" y="693620"/>
                  <a:pt x="13744279" y="675342"/>
                  <a:pt x="13708683" y="639747"/>
                </a:cubicBezTo>
                <a:cubicBezTo>
                  <a:pt x="13674050" y="605114"/>
                  <a:pt x="13655771" y="557013"/>
                  <a:pt x="13655771" y="500253"/>
                </a:cubicBezTo>
                <a:lnTo>
                  <a:pt x="13655771" y="379038"/>
                </a:lnTo>
                <a:cubicBezTo>
                  <a:pt x="13655771" y="323241"/>
                  <a:pt x="13674050" y="275139"/>
                  <a:pt x="13708683" y="240506"/>
                </a:cubicBezTo>
                <a:cubicBezTo>
                  <a:pt x="13744279" y="204912"/>
                  <a:pt x="13792379" y="186633"/>
                  <a:pt x="13848177" y="186633"/>
                </a:cubicBezTo>
                <a:close/>
                <a:moveTo>
                  <a:pt x="13360668" y="186633"/>
                </a:moveTo>
                <a:cubicBezTo>
                  <a:pt x="13417428" y="186633"/>
                  <a:pt x="13465530" y="204912"/>
                  <a:pt x="13500162" y="240506"/>
                </a:cubicBezTo>
                <a:cubicBezTo>
                  <a:pt x="13534795" y="275139"/>
                  <a:pt x="13554036" y="323241"/>
                  <a:pt x="13554036" y="379038"/>
                </a:cubicBezTo>
                <a:lnTo>
                  <a:pt x="13554036" y="643595"/>
                </a:lnTo>
                <a:cubicBezTo>
                  <a:pt x="13554036" y="671494"/>
                  <a:pt x="13531909" y="693620"/>
                  <a:pt x="13504011" y="693620"/>
                </a:cubicBezTo>
                <a:cubicBezTo>
                  <a:pt x="13476111" y="693620"/>
                  <a:pt x="13454946" y="671494"/>
                  <a:pt x="13454946" y="643595"/>
                </a:cubicBezTo>
                <a:lnTo>
                  <a:pt x="13454946" y="371342"/>
                </a:lnTo>
                <a:cubicBezTo>
                  <a:pt x="13454946" y="312658"/>
                  <a:pt x="13420314" y="278026"/>
                  <a:pt x="13360668" y="278026"/>
                </a:cubicBezTo>
                <a:cubicBezTo>
                  <a:pt x="13328922" y="278026"/>
                  <a:pt x="13297175" y="282836"/>
                  <a:pt x="13267352" y="290532"/>
                </a:cubicBezTo>
                <a:lnTo>
                  <a:pt x="13267352" y="643595"/>
                </a:lnTo>
                <a:cubicBezTo>
                  <a:pt x="13267352" y="671494"/>
                  <a:pt x="13245226" y="693620"/>
                  <a:pt x="13218289" y="693620"/>
                </a:cubicBezTo>
                <a:cubicBezTo>
                  <a:pt x="13190390" y="693620"/>
                  <a:pt x="13168264" y="671494"/>
                  <a:pt x="13168264" y="643595"/>
                </a:cubicBezTo>
                <a:lnTo>
                  <a:pt x="13168264" y="270329"/>
                </a:lnTo>
                <a:cubicBezTo>
                  <a:pt x="13168264" y="243393"/>
                  <a:pt x="13184618" y="220304"/>
                  <a:pt x="13210593" y="211646"/>
                </a:cubicBezTo>
                <a:cubicBezTo>
                  <a:pt x="13257732" y="195291"/>
                  <a:pt x="13308719" y="186633"/>
                  <a:pt x="13360668" y="186633"/>
                </a:cubicBezTo>
                <a:close/>
                <a:moveTo>
                  <a:pt x="12857672" y="186633"/>
                </a:moveTo>
                <a:cubicBezTo>
                  <a:pt x="12916356" y="186633"/>
                  <a:pt x="12967344" y="205874"/>
                  <a:pt x="13003900" y="242431"/>
                </a:cubicBezTo>
                <a:cubicBezTo>
                  <a:pt x="13040457" y="278988"/>
                  <a:pt x="13059697" y="329975"/>
                  <a:pt x="13059697" y="388658"/>
                </a:cubicBezTo>
                <a:lnTo>
                  <a:pt x="13059697" y="491595"/>
                </a:lnTo>
                <a:cubicBezTo>
                  <a:pt x="13059697" y="550278"/>
                  <a:pt x="13040457" y="601266"/>
                  <a:pt x="13003900" y="637823"/>
                </a:cubicBezTo>
                <a:cubicBezTo>
                  <a:pt x="12967344" y="674380"/>
                  <a:pt x="12916356" y="693620"/>
                  <a:pt x="12857672" y="693620"/>
                </a:cubicBezTo>
                <a:cubicBezTo>
                  <a:pt x="12798989" y="693620"/>
                  <a:pt x="12748001" y="674380"/>
                  <a:pt x="12711444" y="637823"/>
                </a:cubicBezTo>
                <a:cubicBezTo>
                  <a:pt x="12674888" y="601266"/>
                  <a:pt x="12655648" y="550278"/>
                  <a:pt x="12655648" y="491595"/>
                </a:cubicBezTo>
                <a:lnTo>
                  <a:pt x="12655648" y="388658"/>
                </a:lnTo>
                <a:cubicBezTo>
                  <a:pt x="12655648" y="329975"/>
                  <a:pt x="12674888" y="278988"/>
                  <a:pt x="12711444" y="242431"/>
                </a:cubicBezTo>
                <a:cubicBezTo>
                  <a:pt x="12748001" y="205874"/>
                  <a:pt x="12798989" y="186633"/>
                  <a:pt x="12857672" y="186633"/>
                </a:cubicBezTo>
                <a:close/>
                <a:moveTo>
                  <a:pt x="12482930" y="186633"/>
                </a:moveTo>
                <a:cubicBezTo>
                  <a:pt x="12506981" y="186633"/>
                  <a:pt x="12531032" y="189519"/>
                  <a:pt x="12555083" y="194329"/>
                </a:cubicBezTo>
                <a:cubicBezTo>
                  <a:pt x="12578171" y="199139"/>
                  <a:pt x="12594526" y="218380"/>
                  <a:pt x="12594526" y="241468"/>
                </a:cubicBezTo>
                <a:cubicBezTo>
                  <a:pt x="12594526" y="267443"/>
                  <a:pt x="12575285" y="287646"/>
                  <a:pt x="12547386" y="287646"/>
                </a:cubicBezTo>
                <a:cubicBezTo>
                  <a:pt x="12541614" y="287646"/>
                  <a:pt x="12538728" y="287646"/>
                  <a:pt x="12531032" y="285722"/>
                </a:cubicBezTo>
                <a:cubicBezTo>
                  <a:pt x="12515639" y="281874"/>
                  <a:pt x="12498322" y="278026"/>
                  <a:pt x="12482930" y="278026"/>
                </a:cubicBezTo>
                <a:cubicBezTo>
                  <a:pt x="12458879" y="278026"/>
                  <a:pt x="12438677" y="298228"/>
                  <a:pt x="12438677" y="322279"/>
                </a:cubicBezTo>
                <a:lnTo>
                  <a:pt x="12438677" y="643595"/>
                </a:lnTo>
                <a:cubicBezTo>
                  <a:pt x="12438677" y="671494"/>
                  <a:pt x="12416551" y="693620"/>
                  <a:pt x="12389614" y="693620"/>
                </a:cubicBezTo>
                <a:cubicBezTo>
                  <a:pt x="12361715" y="693620"/>
                  <a:pt x="12339589" y="671494"/>
                  <a:pt x="12339589" y="643595"/>
                </a:cubicBezTo>
                <a:lnTo>
                  <a:pt x="12339589" y="329975"/>
                </a:lnTo>
                <a:cubicBezTo>
                  <a:pt x="12339589" y="248203"/>
                  <a:pt x="12401158" y="186633"/>
                  <a:pt x="12482930" y="186633"/>
                </a:cubicBezTo>
                <a:close/>
                <a:moveTo>
                  <a:pt x="11673896" y="186633"/>
                </a:moveTo>
                <a:cubicBezTo>
                  <a:pt x="11695061" y="186633"/>
                  <a:pt x="11716225" y="200101"/>
                  <a:pt x="11721998" y="221266"/>
                </a:cubicBezTo>
                <a:lnTo>
                  <a:pt x="11807618" y="513722"/>
                </a:lnTo>
                <a:lnTo>
                  <a:pt x="11888427" y="228000"/>
                </a:lnTo>
                <a:cubicBezTo>
                  <a:pt x="11895161" y="203950"/>
                  <a:pt x="11917288" y="186633"/>
                  <a:pt x="11942300" y="186633"/>
                </a:cubicBezTo>
                <a:cubicBezTo>
                  <a:pt x="11967314" y="186633"/>
                  <a:pt x="11990402" y="208760"/>
                  <a:pt x="11995212" y="226076"/>
                </a:cubicBezTo>
                <a:lnTo>
                  <a:pt x="12076022" y="513722"/>
                </a:lnTo>
                <a:lnTo>
                  <a:pt x="12161643" y="221266"/>
                </a:lnTo>
                <a:cubicBezTo>
                  <a:pt x="12167415" y="200101"/>
                  <a:pt x="12188580" y="186633"/>
                  <a:pt x="12209743" y="186633"/>
                </a:cubicBezTo>
                <a:cubicBezTo>
                  <a:pt x="12235719" y="186633"/>
                  <a:pt x="12258807" y="207798"/>
                  <a:pt x="12258807" y="236658"/>
                </a:cubicBezTo>
                <a:cubicBezTo>
                  <a:pt x="12258807" y="241468"/>
                  <a:pt x="12258807" y="246279"/>
                  <a:pt x="12256884" y="251089"/>
                </a:cubicBezTo>
                <a:lnTo>
                  <a:pt x="12128933" y="653215"/>
                </a:lnTo>
                <a:cubicBezTo>
                  <a:pt x="12121237" y="677266"/>
                  <a:pt x="12100073" y="693620"/>
                  <a:pt x="12076022" y="693620"/>
                </a:cubicBezTo>
                <a:cubicBezTo>
                  <a:pt x="12051010" y="693620"/>
                  <a:pt x="12028883" y="676304"/>
                  <a:pt x="12022149" y="653215"/>
                </a:cubicBezTo>
                <a:lnTo>
                  <a:pt x="11942300" y="377114"/>
                </a:lnTo>
                <a:lnTo>
                  <a:pt x="11862453" y="652253"/>
                </a:lnTo>
                <a:cubicBezTo>
                  <a:pt x="11855718" y="676304"/>
                  <a:pt x="11833592" y="693620"/>
                  <a:pt x="11808579" y="693620"/>
                </a:cubicBezTo>
                <a:cubicBezTo>
                  <a:pt x="11783567" y="693620"/>
                  <a:pt x="11762402" y="677266"/>
                  <a:pt x="11754706" y="654177"/>
                </a:cubicBezTo>
                <a:lnTo>
                  <a:pt x="11626757" y="251089"/>
                </a:lnTo>
                <a:cubicBezTo>
                  <a:pt x="11624833" y="246279"/>
                  <a:pt x="11624833" y="241468"/>
                  <a:pt x="11624833" y="236658"/>
                </a:cubicBezTo>
                <a:cubicBezTo>
                  <a:pt x="11624833" y="210684"/>
                  <a:pt x="11645035" y="186633"/>
                  <a:pt x="11673896" y="186633"/>
                </a:cubicBezTo>
                <a:close/>
                <a:moveTo>
                  <a:pt x="11152697" y="186633"/>
                </a:moveTo>
                <a:cubicBezTo>
                  <a:pt x="11211381" y="186633"/>
                  <a:pt x="11262369" y="205874"/>
                  <a:pt x="11298925" y="242431"/>
                </a:cubicBezTo>
                <a:cubicBezTo>
                  <a:pt x="11335482" y="278988"/>
                  <a:pt x="11354722" y="329975"/>
                  <a:pt x="11354722" y="388658"/>
                </a:cubicBezTo>
                <a:lnTo>
                  <a:pt x="11354722" y="491595"/>
                </a:lnTo>
                <a:cubicBezTo>
                  <a:pt x="11354722" y="550278"/>
                  <a:pt x="11335482" y="601266"/>
                  <a:pt x="11298925" y="637823"/>
                </a:cubicBezTo>
                <a:cubicBezTo>
                  <a:pt x="11262369" y="674380"/>
                  <a:pt x="11211381" y="693620"/>
                  <a:pt x="11152697" y="693620"/>
                </a:cubicBezTo>
                <a:cubicBezTo>
                  <a:pt x="11094014" y="693620"/>
                  <a:pt x="11043026" y="674380"/>
                  <a:pt x="11006469" y="637823"/>
                </a:cubicBezTo>
                <a:cubicBezTo>
                  <a:pt x="10969912" y="601266"/>
                  <a:pt x="10950673" y="550278"/>
                  <a:pt x="10950673" y="491595"/>
                </a:cubicBezTo>
                <a:lnTo>
                  <a:pt x="10950673" y="388658"/>
                </a:lnTo>
                <a:cubicBezTo>
                  <a:pt x="10950673" y="329975"/>
                  <a:pt x="10969912" y="278988"/>
                  <a:pt x="11006469" y="242431"/>
                </a:cubicBezTo>
                <a:cubicBezTo>
                  <a:pt x="11043026" y="205874"/>
                  <a:pt x="11094014" y="186633"/>
                  <a:pt x="11152697" y="186633"/>
                </a:cubicBezTo>
                <a:close/>
                <a:moveTo>
                  <a:pt x="10657302" y="186633"/>
                </a:moveTo>
                <a:cubicBezTo>
                  <a:pt x="10710214" y="186633"/>
                  <a:pt x="10760239" y="195291"/>
                  <a:pt x="10808341" y="211646"/>
                </a:cubicBezTo>
                <a:cubicBezTo>
                  <a:pt x="10833353" y="220304"/>
                  <a:pt x="10850669" y="243393"/>
                  <a:pt x="10850669" y="270329"/>
                </a:cubicBezTo>
                <a:lnTo>
                  <a:pt x="10850669" y="706127"/>
                </a:lnTo>
                <a:cubicBezTo>
                  <a:pt x="10850669" y="761924"/>
                  <a:pt x="10831429" y="810025"/>
                  <a:pt x="10796796" y="844658"/>
                </a:cubicBezTo>
                <a:cubicBezTo>
                  <a:pt x="10762163" y="880253"/>
                  <a:pt x="10714061" y="898532"/>
                  <a:pt x="10657302" y="898532"/>
                </a:cubicBezTo>
                <a:cubicBezTo>
                  <a:pt x="10609200" y="898532"/>
                  <a:pt x="10562061" y="888911"/>
                  <a:pt x="10517808" y="868709"/>
                </a:cubicBezTo>
                <a:cubicBezTo>
                  <a:pt x="10499530" y="860051"/>
                  <a:pt x="10487986" y="843696"/>
                  <a:pt x="10487986" y="824456"/>
                </a:cubicBezTo>
                <a:cubicBezTo>
                  <a:pt x="10487986" y="799443"/>
                  <a:pt x="10509151" y="778278"/>
                  <a:pt x="10536087" y="778278"/>
                </a:cubicBezTo>
                <a:cubicBezTo>
                  <a:pt x="10542821" y="778278"/>
                  <a:pt x="10551479" y="781164"/>
                  <a:pt x="10558214" y="784051"/>
                </a:cubicBezTo>
                <a:cubicBezTo>
                  <a:pt x="10589961" y="797519"/>
                  <a:pt x="10622669" y="807139"/>
                  <a:pt x="10657302" y="807139"/>
                </a:cubicBezTo>
                <a:cubicBezTo>
                  <a:pt x="10716947" y="807139"/>
                  <a:pt x="10751580" y="764810"/>
                  <a:pt x="10751580" y="706127"/>
                </a:cubicBezTo>
                <a:lnTo>
                  <a:pt x="10751580" y="668608"/>
                </a:lnTo>
                <a:cubicBezTo>
                  <a:pt x="10722720" y="683038"/>
                  <a:pt x="10690011" y="693620"/>
                  <a:pt x="10657302" y="693620"/>
                </a:cubicBezTo>
                <a:cubicBezTo>
                  <a:pt x="10601504" y="693620"/>
                  <a:pt x="10553404" y="675342"/>
                  <a:pt x="10517808" y="639747"/>
                </a:cubicBezTo>
                <a:cubicBezTo>
                  <a:pt x="10483175" y="605114"/>
                  <a:pt x="10464898" y="557013"/>
                  <a:pt x="10464898" y="500253"/>
                </a:cubicBezTo>
                <a:lnTo>
                  <a:pt x="10464898" y="379038"/>
                </a:lnTo>
                <a:cubicBezTo>
                  <a:pt x="10464898" y="323241"/>
                  <a:pt x="10483175" y="275139"/>
                  <a:pt x="10517808" y="240506"/>
                </a:cubicBezTo>
                <a:cubicBezTo>
                  <a:pt x="10553404" y="204912"/>
                  <a:pt x="10601504" y="186633"/>
                  <a:pt x="10657302" y="186633"/>
                </a:cubicBezTo>
                <a:close/>
                <a:moveTo>
                  <a:pt x="9922143" y="186633"/>
                </a:moveTo>
                <a:cubicBezTo>
                  <a:pt x="9978903" y="186633"/>
                  <a:pt x="10027005" y="204912"/>
                  <a:pt x="10061637" y="240506"/>
                </a:cubicBezTo>
                <a:cubicBezTo>
                  <a:pt x="10096270" y="275139"/>
                  <a:pt x="10115511" y="323241"/>
                  <a:pt x="10115511" y="379038"/>
                </a:cubicBezTo>
                <a:lnTo>
                  <a:pt x="10115511" y="643595"/>
                </a:lnTo>
                <a:cubicBezTo>
                  <a:pt x="10115511" y="671494"/>
                  <a:pt x="10093384" y="693620"/>
                  <a:pt x="10065486" y="693620"/>
                </a:cubicBezTo>
                <a:cubicBezTo>
                  <a:pt x="10037586" y="693620"/>
                  <a:pt x="10016421" y="671494"/>
                  <a:pt x="10016421" y="643595"/>
                </a:cubicBezTo>
                <a:lnTo>
                  <a:pt x="10016421" y="371342"/>
                </a:lnTo>
                <a:cubicBezTo>
                  <a:pt x="10016421" y="312658"/>
                  <a:pt x="9981789" y="278026"/>
                  <a:pt x="9922143" y="278026"/>
                </a:cubicBezTo>
                <a:cubicBezTo>
                  <a:pt x="9890397" y="278026"/>
                  <a:pt x="9858650" y="282836"/>
                  <a:pt x="9828827" y="290532"/>
                </a:cubicBezTo>
                <a:lnTo>
                  <a:pt x="9828827" y="643595"/>
                </a:lnTo>
                <a:cubicBezTo>
                  <a:pt x="9828827" y="671494"/>
                  <a:pt x="9806701" y="693620"/>
                  <a:pt x="9779764" y="693620"/>
                </a:cubicBezTo>
                <a:cubicBezTo>
                  <a:pt x="9751865" y="693620"/>
                  <a:pt x="9729739" y="671494"/>
                  <a:pt x="9729739" y="643595"/>
                </a:cubicBezTo>
                <a:lnTo>
                  <a:pt x="9729739" y="270329"/>
                </a:lnTo>
                <a:cubicBezTo>
                  <a:pt x="9729739" y="243393"/>
                  <a:pt x="9746093" y="220304"/>
                  <a:pt x="9772068" y="211646"/>
                </a:cubicBezTo>
                <a:cubicBezTo>
                  <a:pt x="9819207" y="195291"/>
                  <a:pt x="9870194" y="186633"/>
                  <a:pt x="9922143" y="186633"/>
                </a:cubicBezTo>
                <a:close/>
                <a:moveTo>
                  <a:pt x="9446856" y="186633"/>
                </a:moveTo>
                <a:cubicBezTo>
                  <a:pt x="9554603" y="186633"/>
                  <a:pt x="9613286" y="264557"/>
                  <a:pt x="9613286" y="350177"/>
                </a:cubicBezTo>
                <a:lnTo>
                  <a:pt x="9613286" y="609924"/>
                </a:lnTo>
                <a:cubicBezTo>
                  <a:pt x="9613286" y="636861"/>
                  <a:pt x="9595969" y="659949"/>
                  <a:pt x="9570957" y="668608"/>
                </a:cubicBezTo>
                <a:cubicBezTo>
                  <a:pt x="9523818" y="684962"/>
                  <a:pt x="9468982" y="693620"/>
                  <a:pt x="9415109" y="693620"/>
                </a:cubicBezTo>
                <a:cubicBezTo>
                  <a:pt x="9356425" y="693620"/>
                  <a:pt x="9310248" y="679190"/>
                  <a:pt x="9277539" y="651291"/>
                </a:cubicBezTo>
                <a:cubicBezTo>
                  <a:pt x="9244830" y="623392"/>
                  <a:pt x="9227514" y="583949"/>
                  <a:pt x="9227514" y="536810"/>
                </a:cubicBezTo>
                <a:cubicBezTo>
                  <a:pt x="9227514" y="489671"/>
                  <a:pt x="9244830" y="453114"/>
                  <a:pt x="9277539" y="426177"/>
                </a:cubicBezTo>
                <a:cubicBezTo>
                  <a:pt x="9310248" y="398279"/>
                  <a:pt x="9356425" y="383848"/>
                  <a:pt x="9415109" y="383848"/>
                </a:cubicBezTo>
                <a:lnTo>
                  <a:pt x="9514197" y="383848"/>
                </a:lnTo>
                <a:lnTo>
                  <a:pt x="9514197" y="350177"/>
                </a:lnTo>
                <a:cubicBezTo>
                  <a:pt x="9514197" y="309772"/>
                  <a:pt x="9484375" y="278026"/>
                  <a:pt x="9434349" y="278026"/>
                </a:cubicBezTo>
                <a:cubicBezTo>
                  <a:pt x="9389134" y="278026"/>
                  <a:pt x="9364122" y="283798"/>
                  <a:pt x="9330451" y="304000"/>
                </a:cubicBezTo>
                <a:cubicBezTo>
                  <a:pt x="9322754" y="308810"/>
                  <a:pt x="9312172" y="312658"/>
                  <a:pt x="9303514" y="312658"/>
                </a:cubicBezTo>
                <a:cubicBezTo>
                  <a:pt x="9277539" y="312658"/>
                  <a:pt x="9256375" y="293418"/>
                  <a:pt x="9256375" y="269367"/>
                </a:cubicBezTo>
                <a:cubicBezTo>
                  <a:pt x="9256375" y="252051"/>
                  <a:pt x="9264071" y="234734"/>
                  <a:pt x="9280425" y="225114"/>
                </a:cubicBezTo>
                <a:cubicBezTo>
                  <a:pt x="9332375" y="195291"/>
                  <a:pt x="9377589" y="186633"/>
                  <a:pt x="9446856" y="186633"/>
                </a:cubicBezTo>
                <a:close/>
                <a:moveTo>
                  <a:pt x="9009477" y="186633"/>
                </a:moveTo>
                <a:cubicBezTo>
                  <a:pt x="9056616" y="186633"/>
                  <a:pt x="9101831" y="197215"/>
                  <a:pt x="9143199" y="217418"/>
                </a:cubicBezTo>
                <a:cubicBezTo>
                  <a:pt x="9161477" y="226076"/>
                  <a:pt x="9171097" y="243393"/>
                  <a:pt x="9171097" y="261671"/>
                </a:cubicBezTo>
                <a:cubicBezTo>
                  <a:pt x="9171097" y="285722"/>
                  <a:pt x="9150895" y="306886"/>
                  <a:pt x="9123958" y="306886"/>
                </a:cubicBezTo>
                <a:cubicBezTo>
                  <a:pt x="9115300" y="306886"/>
                  <a:pt x="9107604" y="304000"/>
                  <a:pt x="9100870" y="301114"/>
                </a:cubicBezTo>
                <a:cubicBezTo>
                  <a:pt x="9072971" y="288608"/>
                  <a:pt x="9041224" y="278026"/>
                  <a:pt x="9009477" y="278026"/>
                </a:cubicBezTo>
                <a:cubicBezTo>
                  <a:pt x="8950793" y="278026"/>
                  <a:pt x="8916161" y="312658"/>
                  <a:pt x="8916161" y="371342"/>
                </a:cubicBezTo>
                <a:lnTo>
                  <a:pt x="8916161" y="507949"/>
                </a:lnTo>
                <a:cubicBezTo>
                  <a:pt x="8916161" y="567595"/>
                  <a:pt x="8950793" y="601266"/>
                  <a:pt x="9009477" y="601266"/>
                </a:cubicBezTo>
                <a:cubicBezTo>
                  <a:pt x="9041224" y="601266"/>
                  <a:pt x="9075857" y="590684"/>
                  <a:pt x="9103756" y="577215"/>
                </a:cubicBezTo>
                <a:cubicBezTo>
                  <a:pt x="9110490" y="573367"/>
                  <a:pt x="9117224" y="572405"/>
                  <a:pt x="9124920" y="572405"/>
                </a:cubicBezTo>
                <a:cubicBezTo>
                  <a:pt x="9148971" y="572405"/>
                  <a:pt x="9171097" y="591646"/>
                  <a:pt x="9171097" y="618582"/>
                </a:cubicBezTo>
                <a:cubicBezTo>
                  <a:pt x="9171097" y="636861"/>
                  <a:pt x="9160515" y="654177"/>
                  <a:pt x="9142236" y="662835"/>
                </a:cubicBezTo>
                <a:cubicBezTo>
                  <a:pt x="9100870" y="683038"/>
                  <a:pt x="9056616" y="693620"/>
                  <a:pt x="9009477" y="693620"/>
                </a:cubicBezTo>
                <a:cubicBezTo>
                  <a:pt x="8953680" y="693620"/>
                  <a:pt x="8905578" y="675342"/>
                  <a:pt x="8869983" y="639747"/>
                </a:cubicBezTo>
                <a:cubicBezTo>
                  <a:pt x="8835350" y="605114"/>
                  <a:pt x="8817072" y="557013"/>
                  <a:pt x="8817072" y="500253"/>
                </a:cubicBezTo>
                <a:lnTo>
                  <a:pt x="8817072" y="379038"/>
                </a:lnTo>
                <a:cubicBezTo>
                  <a:pt x="8817072" y="323241"/>
                  <a:pt x="8835350" y="275139"/>
                  <a:pt x="8869983" y="240506"/>
                </a:cubicBezTo>
                <a:cubicBezTo>
                  <a:pt x="8905578" y="204912"/>
                  <a:pt x="8953680" y="186633"/>
                  <a:pt x="9009477" y="186633"/>
                </a:cubicBezTo>
                <a:close/>
                <a:moveTo>
                  <a:pt x="8342441" y="186633"/>
                </a:moveTo>
                <a:cubicBezTo>
                  <a:pt x="8407859" y="186633"/>
                  <a:pt x="8441530" y="196253"/>
                  <a:pt x="8473277" y="210684"/>
                </a:cubicBezTo>
                <a:cubicBezTo>
                  <a:pt x="8492517" y="218380"/>
                  <a:pt x="8505024" y="235696"/>
                  <a:pt x="8505024" y="255899"/>
                </a:cubicBezTo>
                <a:cubicBezTo>
                  <a:pt x="8505024" y="280912"/>
                  <a:pt x="8484821" y="302076"/>
                  <a:pt x="8458846" y="302076"/>
                </a:cubicBezTo>
                <a:cubicBezTo>
                  <a:pt x="8452112" y="302076"/>
                  <a:pt x="8442492" y="300152"/>
                  <a:pt x="8435757" y="297266"/>
                </a:cubicBezTo>
                <a:cubicBezTo>
                  <a:pt x="8411707" y="285722"/>
                  <a:pt x="8372264" y="278026"/>
                  <a:pt x="8340517" y="278026"/>
                </a:cubicBezTo>
                <a:cubicBezTo>
                  <a:pt x="8301074" y="278026"/>
                  <a:pt x="8275100" y="297266"/>
                  <a:pt x="8275100" y="329975"/>
                </a:cubicBezTo>
                <a:cubicBezTo>
                  <a:pt x="8275100" y="354987"/>
                  <a:pt x="8294340" y="370380"/>
                  <a:pt x="8314543" y="377114"/>
                </a:cubicBezTo>
                <a:lnTo>
                  <a:pt x="8408821" y="407899"/>
                </a:lnTo>
                <a:cubicBezTo>
                  <a:pt x="8472315" y="429063"/>
                  <a:pt x="8510796" y="472354"/>
                  <a:pt x="8510796" y="542582"/>
                </a:cubicBezTo>
                <a:cubicBezTo>
                  <a:pt x="8510796" y="627241"/>
                  <a:pt x="8442492" y="693620"/>
                  <a:pt x="8339555" y="693620"/>
                </a:cubicBezTo>
                <a:cubicBezTo>
                  <a:pt x="8282796" y="693620"/>
                  <a:pt x="8236619" y="683038"/>
                  <a:pt x="8201023" y="666684"/>
                </a:cubicBezTo>
                <a:cubicBezTo>
                  <a:pt x="8182745" y="658025"/>
                  <a:pt x="8171201" y="641671"/>
                  <a:pt x="8171201" y="622430"/>
                </a:cubicBezTo>
                <a:cubicBezTo>
                  <a:pt x="8171201" y="597418"/>
                  <a:pt x="8192365" y="574329"/>
                  <a:pt x="8219302" y="574329"/>
                </a:cubicBezTo>
                <a:cubicBezTo>
                  <a:pt x="8226037" y="574329"/>
                  <a:pt x="8234694" y="577215"/>
                  <a:pt x="8241429" y="580101"/>
                </a:cubicBezTo>
                <a:cubicBezTo>
                  <a:pt x="8267403" y="593570"/>
                  <a:pt x="8299150" y="602228"/>
                  <a:pt x="8341479" y="602228"/>
                </a:cubicBezTo>
                <a:cubicBezTo>
                  <a:pt x="8387656" y="602228"/>
                  <a:pt x="8411707" y="584911"/>
                  <a:pt x="8411707" y="552203"/>
                </a:cubicBezTo>
                <a:cubicBezTo>
                  <a:pt x="8411707" y="516608"/>
                  <a:pt x="8382846" y="505063"/>
                  <a:pt x="8347251" y="492557"/>
                </a:cubicBezTo>
                <a:lnTo>
                  <a:pt x="8268365" y="463696"/>
                </a:lnTo>
                <a:cubicBezTo>
                  <a:pt x="8216416" y="444456"/>
                  <a:pt x="8176011" y="404051"/>
                  <a:pt x="8176011" y="331899"/>
                </a:cubicBezTo>
                <a:cubicBezTo>
                  <a:pt x="8176011" y="247241"/>
                  <a:pt x="8246239" y="186633"/>
                  <a:pt x="8342441" y="186633"/>
                </a:cubicBezTo>
                <a:close/>
                <a:moveTo>
                  <a:pt x="7885527" y="186633"/>
                </a:moveTo>
                <a:cubicBezTo>
                  <a:pt x="7938439" y="186633"/>
                  <a:pt x="7988464" y="195291"/>
                  <a:pt x="8036565" y="211646"/>
                </a:cubicBezTo>
                <a:cubicBezTo>
                  <a:pt x="8061577" y="220304"/>
                  <a:pt x="8078895" y="243393"/>
                  <a:pt x="8078895" y="270329"/>
                </a:cubicBezTo>
                <a:lnTo>
                  <a:pt x="8078895" y="706127"/>
                </a:lnTo>
                <a:cubicBezTo>
                  <a:pt x="8078895" y="761924"/>
                  <a:pt x="8059653" y="810025"/>
                  <a:pt x="8025021" y="844658"/>
                </a:cubicBezTo>
                <a:cubicBezTo>
                  <a:pt x="7990387" y="880253"/>
                  <a:pt x="7942287" y="898532"/>
                  <a:pt x="7885527" y="898532"/>
                </a:cubicBezTo>
                <a:cubicBezTo>
                  <a:pt x="7837426" y="898532"/>
                  <a:pt x="7790287" y="888911"/>
                  <a:pt x="7746033" y="868709"/>
                </a:cubicBezTo>
                <a:cubicBezTo>
                  <a:pt x="7727755" y="860051"/>
                  <a:pt x="7716211" y="843696"/>
                  <a:pt x="7716211" y="824456"/>
                </a:cubicBezTo>
                <a:cubicBezTo>
                  <a:pt x="7716211" y="799443"/>
                  <a:pt x="7737375" y="778278"/>
                  <a:pt x="7764312" y="778278"/>
                </a:cubicBezTo>
                <a:cubicBezTo>
                  <a:pt x="7771045" y="778278"/>
                  <a:pt x="7779705" y="781164"/>
                  <a:pt x="7786439" y="784051"/>
                </a:cubicBezTo>
                <a:cubicBezTo>
                  <a:pt x="7818185" y="797519"/>
                  <a:pt x="7850895" y="807139"/>
                  <a:pt x="7885527" y="807139"/>
                </a:cubicBezTo>
                <a:cubicBezTo>
                  <a:pt x="7945173" y="807139"/>
                  <a:pt x="7979805" y="764810"/>
                  <a:pt x="7979805" y="706127"/>
                </a:cubicBezTo>
                <a:lnTo>
                  <a:pt x="7979805" y="668608"/>
                </a:lnTo>
                <a:cubicBezTo>
                  <a:pt x="7950945" y="683038"/>
                  <a:pt x="7918235" y="693620"/>
                  <a:pt x="7885527" y="693620"/>
                </a:cubicBezTo>
                <a:cubicBezTo>
                  <a:pt x="7829729" y="693620"/>
                  <a:pt x="7781628" y="675342"/>
                  <a:pt x="7746033" y="639747"/>
                </a:cubicBezTo>
                <a:cubicBezTo>
                  <a:pt x="7711401" y="605114"/>
                  <a:pt x="7693122" y="557013"/>
                  <a:pt x="7693122" y="500253"/>
                </a:cubicBezTo>
                <a:lnTo>
                  <a:pt x="7693122" y="379038"/>
                </a:lnTo>
                <a:cubicBezTo>
                  <a:pt x="7693122" y="323241"/>
                  <a:pt x="7711401" y="275139"/>
                  <a:pt x="7746033" y="240506"/>
                </a:cubicBezTo>
                <a:cubicBezTo>
                  <a:pt x="7781628" y="204912"/>
                  <a:pt x="7829729" y="186633"/>
                  <a:pt x="7885527" y="186633"/>
                </a:cubicBezTo>
                <a:close/>
                <a:moveTo>
                  <a:pt x="7398019" y="186633"/>
                </a:moveTo>
                <a:cubicBezTo>
                  <a:pt x="7454778" y="186633"/>
                  <a:pt x="7502879" y="204912"/>
                  <a:pt x="7537513" y="240506"/>
                </a:cubicBezTo>
                <a:cubicBezTo>
                  <a:pt x="7572145" y="275139"/>
                  <a:pt x="7591385" y="323241"/>
                  <a:pt x="7591385" y="379038"/>
                </a:cubicBezTo>
                <a:lnTo>
                  <a:pt x="7591385" y="643595"/>
                </a:lnTo>
                <a:cubicBezTo>
                  <a:pt x="7591385" y="671494"/>
                  <a:pt x="7569259" y="693620"/>
                  <a:pt x="7541361" y="693620"/>
                </a:cubicBezTo>
                <a:cubicBezTo>
                  <a:pt x="7513461" y="693620"/>
                  <a:pt x="7492297" y="671494"/>
                  <a:pt x="7492297" y="643595"/>
                </a:cubicBezTo>
                <a:lnTo>
                  <a:pt x="7492297" y="371342"/>
                </a:lnTo>
                <a:cubicBezTo>
                  <a:pt x="7492297" y="312658"/>
                  <a:pt x="7457664" y="278026"/>
                  <a:pt x="7398019" y="278026"/>
                </a:cubicBezTo>
                <a:cubicBezTo>
                  <a:pt x="7366271" y="278026"/>
                  <a:pt x="7334525" y="282836"/>
                  <a:pt x="7304702" y="290532"/>
                </a:cubicBezTo>
                <a:lnTo>
                  <a:pt x="7304702" y="643595"/>
                </a:lnTo>
                <a:cubicBezTo>
                  <a:pt x="7304702" y="671494"/>
                  <a:pt x="7282575" y="693620"/>
                  <a:pt x="7255639" y="693620"/>
                </a:cubicBezTo>
                <a:cubicBezTo>
                  <a:pt x="7227740" y="693620"/>
                  <a:pt x="7205613" y="671494"/>
                  <a:pt x="7205613" y="643595"/>
                </a:cubicBezTo>
                <a:lnTo>
                  <a:pt x="7205613" y="270329"/>
                </a:lnTo>
                <a:cubicBezTo>
                  <a:pt x="7205613" y="243393"/>
                  <a:pt x="7221968" y="220304"/>
                  <a:pt x="7247943" y="211646"/>
                </a:cubicBezTo>
                <a:cubicBezTo>
                  <a:pt x="7295081" y="195291"/>
                  <a:pt x="7346069" y="186633"/>
                  <a:pt x="7398019" y="186633"/>
                </a:cubicBezTo>
                <a:close/>
                <a:moveTo>
                  <a:pt x="7032811" y="186633"/>
                </a:moveTo>
                <a:cubicBezTo>
                  <a:pt x="7060710" y="186633"/>
                  <a:pt x="7081875" y="208760"/>
                  <a:pt x="7081875" y="236658"/>
                </a:cubicBezTo>
                <a:lnTo>
                  <a:pt x="7081875" y="643595"/>
                </a:lnTo>
                <a:cubicBezTo>
                  <a:pt x="7081875" y="671494"/>
                  <a:pt x="7060710" y="693620"/>
                  <a:pt x="7032811" y="693620"/>
                </a:cubicBezTo>
                <a:cubicBezTo>
                  <a:pt x="7005875" y="693620"/>
                  <a:pt x="6982785" y="671494"/>
                  <a:pt x="6982785" y="643595"/>
                </a:cubicBezTo>
                <a:lnTo>
                  <a:pt x="6982785" y="236658"/>
                </a:lnTo>
                <a:cubicBezTo>
                  <a:pt x="6982785" y="208760"/>
                  <a:pt x="7005875" y="186633"/>
                  <a:pt x="7032811" y="186633"/>
                </a:cubicBezTo>
                <a:close/>
                <a:moveTo>
                  <a:pt x="5656393" y="186633"/>
                </a:moveTo>
                <a:cubicBezTo>
                  <a:pt x="5721809" y="186633"/>
                  <a:pt x="5755482" y="196253"/>
                  <a:pt x="5787228" y="210684"/>
                </a:cubicBezTo>
                <a:cubicBezTo>
                  <a:pt x="5806469" y="218380"/>
                  <a:pt x="5818975" y="235696"/>
                  <a:pt x="5818975" y="255899"/>
                </a:cubicBezTo>
                <a:cubicBezTo>
                  <a:pt x="5818975" y="280912"/>
                  <a:pt x="5798773" y="302076"/>
                  <a:pt x="5772798" y="302076"/>
                </a:cubicBezTo>
                <a:cubicBezTo>
                  <a:pt x="5766064" y="302076"/>
                  <a:pt x="5756444" y="300152"/>
                  <a:pt x="5749709" y="297266"/>
                </a:cubicBezTo>
                <a:cubicBezTo>
                  <a:pt x="5725659" y="285722"/>
                  <a:pt x="5686217" y="278026"/>
                  <a:pt x="5654469" y="278026"/>
                </a:cubicBezTo>
                <a:cubicBezTo>
                  <a:pt x="5615026" y="278026"/>
                  <a:pt x="5589051" y="297266"/>
                  <a:pt x="5589051" y="329975"/>
                </a:cubicBezTo>
                <a:cubicBezTo>
                  <a:pt x="5589051" y="354987"/>
                  <a:pt x="5608292" y="370380"/>
                  <a:pt x="5628494" y="377114"/>
                </a:cubicBezTo>
                <a:lnTo>
                  <a:pt x="5722773" y="407899"/>
                </a:lnTo>
                <a:cubicBezTo>
                  <a:pt x="5786267" y="429063"/>
                  <a:pt x="5824746" y="472354"/>
                  <a:pt x="5824746" y="542582"/>
                </a:cubicBezTo>
                <a:cubicBezTo>
                  <a:pt x="5824746" y="627241"/>
                  <a:pt x="5756444" y="693620"/>
                  <a:pt x="5653507" y="693620"/>
                </a:cubicBezTo>
                <a:cubicBezTo>
                  <a:pt x="5596748" y="693620"/>
                  <a:pt x="5550570" y="683038"/>
                  <a:pt x="5514974" y="666684"/>
                </a:cubicBezTo>
                <a:cubicBezTo>
                  <a:pt x="5496697" y="658025"/>
                  <a:pt x="5485152" y="641671"/>
                  <a:pt x="5485152" y="622430"/>
                </a:cubicBezTo>
                <a:cubicBezTo>
                  <a:pt x="5485152" y="597418"/>
                  <a:pt x="5506317" y="574329"/>
                  <a:pt x="5533254" y="574329"/>
                </a:cubicBezTo>
                <a:cubicBezTo>
                  <a:pt x="5539988" y="574329"/>
                  <a:pt x="5548647" y="577215"/>
                  <a:pt x="5555380" y="580101"/>
                </a:cubicBezTo>
                <a:cubicBezTo>
                  <a:pt x="5581356" y="593570"/>
                  <a:pt x="5613101" y="602228"/>
                  <a:pt x="5655430" y="602228"/>
                </a:cubicBezTo>
                <a:cubicBezTo>
                  <a:pt x="5701608" y="602228"/>
                  <a:pt x="5725659" y="584911"/>
                  <a:pt x="5725659" y="552203"/>
                </a:cubicBezTo>
                <a:cubicBezTo>
                  <a:pt x="5725659" y="516608"/>
                  <a:pt x="5696797" y="505063"/>
                  <a:pt x="5661204" y="492557"/>
                </a:cubicBezTo>
                <a:lnTo>
                  <a:pt x="5582316" y="463696"/>
                </a:lnTo>
                <a:cubicBezTo>
                  <a:pt x="5530366" y="444456"/>
                  <a:pt x="5489962" y="404051"/>
                  <a:pt x="5489962" y="331899"/>
                </a:cubicBezTo>
                <a:cubicBezTo>
                  <a:pt x="5489962" y="247241"/>
                  <a:pt x="5560190" y="186633"/>
                  <a:pt x="5656393" y="186633"/>
                </a:cubicBezTo>
                <a:close/>
                <a:moveTo>
                  <a:pt x="5209003" y="186633"/>
                </a:moveTo>
                <a:cubicBezTo>
                  <a:pt x="5265762" y="186633"/>
                  <a:pt x="5313863" y="204912"/>
                  <a:pt x="5348497" y="240506"/>
                </a:cubicBezTo>
                <a:cubicBezTo>
                  <a:pt x="5383130" y="275139"/>
                  <a:pt x="5402371" y="323241"/>
                  <a:pt x="5402371" y="379038"/>
                </a:cubicBezTo>
                <a:lnTo>
                  <a:pt x="5402371" y="424253"/>
                </a:lnTo>
                <a:cubicBezTo>
                  <a:pt x="5402371" y="458886"/>
                  <a:pt x="5374472" y="486785"/>
                  <a:pt x="5339839" y="486785"/>
                </a:cubicBezTo>
                <a:lnTo>
                  <a:pt x="5115687" y="486785"/>
                </a:lnTo>
                <a:cubicBezTo>
                  <a:pt x="5115687" y="526228"/>
                  <a:pt x="5122421" y="552203"/>
                  <a:pt x="5134927" y="569519"/>
                </a:cubicBezTo>
                <a:cubicBezTo>
                  <a:pt x="5151282" y="590684"/>
                  <a:pt x="5176295" y="602228"/>
                  <a:pt x="5209003" y="602228"/>
                </a:cubicBezTo>
                <a:cubicBezTo>
                  <a:pt x="5245560" y="602228"/>
                  <a:pt x="5280194" y="591646"/>
                  <a:pt x="5312902" y="577215"/>
                </a:cubicBezTo>
                <a:cubicBezTo>
                  <a:pt x="5319636" y="574329"/>
                  <a:pt x="5326370" y="572405"/>
                  <a:pt x="5333106" y="572405"/>
                </a:cubicBezTo>
                <a:cubicBezTo>
                  <a:pt x="5357154" y="572405"/>
                  <a:pt x="5380244" y="592608"/>
                  <a:pt x="5380244" y="617620"/>
                </a:cubicBezTo>
                <a:cubicBezTo>
                  <a:pt x="5380244" y="635899"/>
                  <a:pt x="5372548" y="652253"/>
                  <a:pt x="5355232" y="660911"/>
                </a:cubicBezTo>
                <a:cubicBezTo>
                  <a:pt x="5309053" y="683038"/>
                  <a:pt x="5259991" y="693620"/>
                  <a:pt x="5209003" y="693620"/>
                </a:cubicBezTo>
                <a:cubicBezTo>
                  <a:pt x="5153206" y="693620"/>
                  <a:pt x="5105104" y="675342"/>
                  <a:pt x="5069509" y="639747"/>
                </a:cubicBezTo>
                <a:cubicBezTo>
                  <a:pt x="5034877" y="605114"/>
                  <a:pt x="5016599" y="557013"/>
                  <a:pt x="5016599" y="500253"/>
                </a:cubicBezTo>
                <a:lnTo>
                  <a:pt x="5016599" y="379038"/>
                </a:lnTo>
                <a:cubicBezTo>
                  <a:pt x="5016599" y="323241"/>
                  <a:pt x="5034877" y="275139"/>
                  <a:pt x="5069509" y="240506"/>
                </a:cubicBezTo>
                <a:cubicBezTo>
                  <a:pt x="5105104" y="204912"/>
                  <a:pt x="5153206" y="186633"/>
                  <a:pt x="5209003" y="186633"/>
                </a:cubicBezTo>
                <a:close/>
                <a:moveTo>
                  <a:pt x="4486256" y="186633"/>
                </a:moveTo>
                <a:cubicBezTo>
                  <a:pt x="4532434" y="186633"/>
                  <a:pt x="4572838" y="201063"/>
                  <a:pt x="4602660" y="226076"/>
                </a:cubicBezTo>
                <a:cubicBezTo>
                  <a:pt x="4642104" y="200101"/>
                  <a:pt x="4689243" y="186633"/>
                  <a:pt x="4737345" y="186633"/>
                </a:cubicBezTo>
                <a:cubicBezTo>
                  <a:pt x="4841243" y="186633"/>
                  <a:pt x="4919168" y="264557"/>
                  <a:pt x="4919168" y="368456"/>
                </a:cubicBezTo>
                <a:lnTo>
                  <a:pt x="4919168" y="643595"/>
                </a:lnTo>
                <a:cubicBezTo>
                  <a:pt x="4919168" y="671494"/>
                  <a:pt x="4897040" y="693620"/>
                  <a:pt x="4869142" y="693620"/>
                </a:cubicBezTo>
                <a:cubicBezTo>
                  <a:pt x="4841243" y="693620"/>
                  <a:pt x="4820079" y="671494"/>
                  <a:pt x="4820079" y="643595"/>
                </a:cubicBezTo>
                <a:lnTo>
                  <a:pt x="4820079" y="360760"/>
                </a:lnTo>
                <a:cubicBezTo>
                  <a:pt x="4820079" y="315544"/>
                  <a:pt x="4782559" y="278026"/>
                  <a:pt x="4737345" y="278026"/>
                </a:cubicBezTo>
                <a:cubicBezTo>
                  <a:pt x="4707522" y="278026"/>
                  <a:pt x="4678661" y="287646"/>
                  <a:pt x="4654610" y="303038"/>
                </a:cubicBezTo>
                <a:lnTo>
                  <a:pt x="4654610" y="643595"/>
                </a:lnTo>
                <a:cubicBezTo>
                  <a:pt x="4654610" y="671494"/>
                  <a:pt x="4632484" y="693620"/>
                  <a:pt x="4604585" y="693620"/>
                </a:cubicBezTo>
                <a:cubicBezTo>
                  <a:pt x="4577648" y="693620"/>
                  <a:pt x="4555522" y="671494"/>
                  <a:pt x="4555522" y="643595"/>
                </a:cubicBezTo>
                <a:lnTo>
                  <a:pt x="4555522" y="348253"/>
                </a:lnTo>
                <a:cubicBezTo>
                  <a:pt x="4555522" y="292456"/>
                  <a:pt x="4518964" y="278026"/>
                  <a:pt x="4476635" y="278026"/>
                </a:cubicBezTo>
                <a:cubicBezTo>
                  <a:pt x="4442002" y="278026"/>
                  <a:pt x="4420839" y="282836"/>
                  <a:pt x="4390053" y="291494"/>
                </a:cubicBezTo>
                <a:lnTo>
                  <a:pt x="4390053" y="643595"/>
                </a:lnTo>
                <a:cubicBezTo>
                  <a:pt x="4390053" y="671494"/>
                  <a:pt x="4367927" y="693620"/>
                  <a:pt x="4340991" y="693620"/>
                </a:cubicBezTo>
                <a:cubicBezTo>
                  <a:pt x="4313092" y="693620"/>
                  <a:pt x="4290965" y="671494"/>
                  <a:pt x="4290965" y="643595"/>
                </a:cubicBezTo>
                <a:lnTo>
                  <a:pt x="4290965" y="273215"/>
                </a:lnTo>
                <a:cubicBezTo>
                  <a:pt x="4290965" y="247241"/>
                  <a:pt x="4307319" y="224152"/>
                  <a:pt x="4331369" y="214532"/>
                </a:cubicBezTo>
                <a:cubicBezTo>
                  <a:pt x="4381395" y="195291"/>
                  <a:pt x="4430458" y="186633"/>
                  <a:pt x="4486256" y="186633"/>
                </a:cubicBezTo>
                <a:close/>
                <a:moveTo>
                  <a:pt x="4118161" y="186633"/>
                </a:moveTo>
                <a:cubicBezTo>
                  <a:pt x="4146061" y="186633"/>
                  <a:pt x="4167226" y="208760"/>
                  <a:pt x="4167226" y="236658"/>
                </a:cubicBezTo>
                <a:lnTo>
                  <a:pt x="4167226" y="643595"/>
                </a:lnTo>
                <a:cubicBezTo>
                  <a:pt x="4167226" y="671494"/>
                  <a:pt x="4146061" y="693620"/>
                  <a:pt x="4118161" y="693620"/>
                </a:cubicBezTo>
                <a:cubicBezTo>
                  <a:pt x="4091225" y="693620"/>
                  <a:pt x="4068137" y="671494"/>
                  <a:pt x="4068137" y="643595"/>
                </a:cubicBezTo>
                <a:lnTo>
                  <a:pt x="4068137" y="236658"/>
                </a:lnTo>
                <a:cubicBezTo>
                  <a:pt x="4068137" y="208760"/>
                  <a:pt x="4091225" y="186633"/>
                  <a:pt x="4118161" y="186633"/>
                </a:cubicBezTo>
                <a:close/>
                <a:moveTo>
                  <a:pt x="3427828" y="186633"/>
                </a:moveTo>
                <a:cubicBezTo>
                  <a:pt x="3484588" y="186633"/>
                  <a:pt x="3532689" y="204912"/>
                  <a:pt x="3567322" y="240506"/>
                </a:cubicBezTo>
                <a:cubicBezTo>
                  <a:pt x="3601955" y="275139"/>
                  <a:pt x="3621195" y="323241"/>
                  <a:pt x="3621195" y="379038"/>
                </a:cubicBezTo>
                <a:lnTo>
                  <a:pt x="3621195" y="424253"/>
                </a:lnTo>
                <a:cubicBezTo>
                  <a:pt x="3621195" y="458886"/>
                  <a:pt x="3593297" y="486785"/>
                  <a:pt x="3558665" y="486785"/>
                </a:cubicBezTo>
                <a:lnTo>
                  <a:pt x="3334512" y="486785"/>
                </a:lnTo>
                <a:cubicBezTo>
                  <a:pt x="3334512" y="526228"/>
                  <a:pt x="3341246" y="552203"/>
                  <a:pt x="3353752" y="569519"/>
                </a:cubicBezTo>
                <a:cubicBezTo>
                  <a:pt x="3370106" y="590684"/>
                  <a:pt x="3395119" y="602228"/>
                  <a:pt x="3427828" y="602228"/>
                </a:cubicBezTo>
                <a:cubicBezTo>
                  <a:pt x="3464385" y="602228"/>
                  <a:pt x="3499018" y="591646"/>
                  <a:pt x="3531727" y="577215"/>
                </a:cubicBezTo>
                <a:cubicBezTo>
                  <a:pt x="3538462" y="574329"/>
                  <a:pt x="3545195" y="572405"/>
                  <a:pt x="3551930" y="572405"/>
                </a:cubicBezTo>
                <a:cubicBezTo>
                  <a:pt x="3575980" y="572405"/>
                  <a:pt x="3599069" y="592608"/>
                  <a:pt x="3599069" y="617620"/>
                </a:cubicBezTo>
                <a:cubicBezTo>
                  <a:pt x="3599069" y="635899"/>
                  <a:pt x="3591372" y="652253"/>
                  <a:pt x="3574056" y="660911"/>
                </a:cubicBezTo>
                <a:cubicBezTo>
                  <a:pt x="3527879" y="683038"/>
                  <a:pt x="3478817" y="693620"/>
                  <a:pt x="3427828" y="693620"/>
                </a:cubicBezTo>
                <a:cubicBezTo>
                  <a:pt x="3372031" y="693620"/>
                  <a:pt x="3323930" y="675342"/>
                  <a:pt x="3288334" y="639747"/>
                </a:cubicBezTo>
                <a:cubicBezTo>
                  <a:pt x="3253702" y="605114"/>
                  <a:pt x="3235423" y="557013"/>
                  <a:pt x="3235423" y="500253"/>
                </a:cubicBezTo>
                <a:lnTo>
                  <a:pt x="3235423" y="379038"/>
                </a:lnTo>
                <a:cubicBezTo>
                  <a:pt x="3235423" y="323241"/>
                  <a:pt x="3253702" y="275139"/>
                  <a:pt x="3288334" y="240506"/>
                </a:cubicBezTo>
                <a:cubicBezTo>
                  <a:pt x="3323930" y="204912"/>
                  <a:pt x="3372031" y="186633"/>
                  <a:pt x="3427828" y="186633"/>
                </a:cubicBezTo>
                <a:close/>
                <a:moveTo>
                  <a:pt x="2705081" y="186633"/>
                </a:moveTo>
                <a:cubicBezTo>
                  <a:pt x="2751258" y="186633"/>
                  <a:pt x="2791663" y="201063"/>
                  <a:pt x="2821486" y="226076"/>
                </a:cubicBezTo>
                <a:cubicBezTo>
                  <a:pt x="2860929" y="200101"/>
                  <a:pt x="2908068" y="186633"/>
                  <a:pt x="2956169" y="186633"/>
                </a:cubicBezTo>
                <a:cubicBezTo>
                  <a:pt x="3060068" y="186633"/>
                  <a:pt x="3137992" y="264557"/>
                  <a:pt x="3137992" y="368456"/>
                </a:cubicBezTo>
                <a:lnTo>
                  <a:pt x="3137992" y="643595"/>
                </a:lnTo>
                <a:cubicBezTo>
                  <a:pt x="3137992" y="671494"/>
                  <a:pt x="3115865" y="693620"/>
                  <a:pt x="3087966" y="693620"/>
                </a:cubicBezTo>
                <a:cubicBezTo>
                  <a:pt x="3060068" y="693620"/>
                  <a:pt x="3038903" y="671494"/>
                  <a:pt x="3038903" y="643595"/>
                </a:cubicBezTo>
                <a:lnTo>
                  <a:pt x="3038903" y="360760"/>
                </a:lnTo>
                <a:cubicBezTo>
                  <a:pt x="3038903" y="315544"/>
                  <a:pt x="3001383" y="278026"/>
                  <a:pt x="2956169" y="278026"/>
                </a:cubicBezTo>
                <a:cubicBezTo>
                  <a:pt x="2926346" y="278026"/>
                  <a:pt x="2897485" y="287646"/>
                  <a:pt x="2873435" y="303038"/>
                </a:cubicBezTo>
                <a:lnTo>
                  <a:pt x="2873435" y="643595"/>
                </a:lnTo>
                <a:cubicBezTo>
                  <a:pt x="2873435" y="671494"/>
                  <a:pt x="2851308" y="693620"/>
                  <a:pt x="2823410" y="693620"/>
                </a:cubicBezTo>
                <a:cubicBezTo>
                  <a:pt x="2796472" y="693620"/>
                  <a:pt x="2774346" y="671494"/>
                  <a:pt x="2774346" y="643595"/>
                </a:cubicBezTo>
                <a:lnTo>
                  <a:pt x="2774346" y="348253"/>
                </a:lnTo>
                <a:cubicBezTo>
                  <a:pt x="2774346" y="292456"/>
                  <a:pt x="2737790" y="278026"/>
                  <a:pt x="2695461" y="278026"/>
                </a:cubicBezTo>
                <a:cubicBezTo>
                  <a:pt x="2660828" y="278026"/>
                  <a:pt x="2639663" y="282836"/>
                  <a:pt x="2608878" y="291494"/>
                </a:cubicBezTo>
                <a:lnTo>
                  <a:pt x="2608878" y="643595"/>
                </a:lnTo>
                <a:cubicBezTo>
                  <a:pt x="2608878" y="671494"/>
                  <a:pt x="2586752" y="693620"/>
                  <a:pt x="2559815" y="693620"/>
                </a:cubicBezTo>
                <a:cubicBezTo>
                  <a:pt x="2531916" y="693620"/>
                  <a:pt x="2509789" y="671494"/>
                  <a:pt x="2509789" y="643595"/>
                </a:cubicBezTo>
                <a:lnTo>
                  <a:pt x="2509789" y="273215"/>
                </a:lnTo>
                <a:cubicBezTo>
                  <a:pt x="2509789" y="247241"/>
                  <a:pt x="2526144" y="224152"/>
                  <a:pt x="2550195" y="214532"/>
                </a:cubicBezTo>
                <a:cubicBezTo>
                  <a:pt x="2600219" y="195291"/>
                  <a:pt x="2649282" y="186633"/>
                  <a:pt x="2705081" y="186633"/>
                </a:cubicBezTo>
                <a:close/>
                <a:moveTo>
                  <a:pt x="2199199" y="186633"/>
                </a:moveTo>
                <a:cubicBezTo>
                  <a:pt x="2257882" y="186633"/>
                  <a:pt x="2308869" y="205874"/>
                  <a:pt x="2345426" y="242431"/>
                </a:cubicBezTo>
                <a:cubicBezTo>
                  <a:pt x="2381983" y="278988"/>
                  <a:pt x="2401224" y="329975"/>
                  <a:pt x="2401224" y="388658"/>
                </a:cubicBezTo>
                <a:lnTo>
                  <a:pt x="2401224" y="491595"/>
                </a:lnTo>
                <a:cubicBezTo>
                  <a:pt x="2401224" y="550278"/>
                  <a:pt x="2381983" y="601266"/>
                  <a:pt x="2345426" y="637823"/>
                </a:cubicBezTo>
                <a:cubicBezTo>
                  <a:pt x="2308869" y="674380"/>
                  <a:pt x="2257882" y="693620"/>
                  <a:pt x="2199199" y="693620"/>
                </a:cubicBezTo>
                <a:cubicBezTo>
                  <a:pt x="2140515" y="693620"/>
                  <a:pt x="2089528" y="674380"/>
                  <a:pt x="2052971" y="637823"/>
                </a:cubicBezTo>
                <a:cubicBezTo>
                  <a:pt x="2016414" y="601266"/>
                  <a:pt x="1997173" y="550278"/>
                  <a:pt x="1997173" y="491595"/>
                </a:cubicBezTo>
                <a:lnTo>
                  <a:pt x="1997173" y="388658"/>
                </a:lnTo>
                <a:cubicBezTo>
                  <a:pt x="1997173" y="329975"/>
                  <a:pt x="2016414" y="278988"/>
                  <a:pt x="2052971" y="242431"/>
                </a:cubicBezTo>
                <a:cubicBezTo>
                  <a:pt x="2089528" y="205874"/>
                  <a:pt x="2140515" y="186633"/>
                  <a:pt x="2199199" y="186633"/>
                </a:cubicBezTo>
                <a:close/>
                <a:moveTo>
                  <a:pt x="1741618" y="186633"/>
                </a:moveTo>
                <a:cubicBezTo>
                  <a:pt x="1807036" y="186633"/>
                  <a:pt x="1840706" y="196253"/>
                  <a:pt x="1872454" y="210684"/>
                </a:cubicBezTo>
                <a:cubicBezTo>
                  <a:pt x="1891694" y="218380"/>
                  <a:pt x="1904200" y="235696"/>
                  <a:pt x="1904200" y="255899"/>
                </a:cubicBezTo>
                <a:cubicBezTo>
                  <a:pt x="1904200" y="280912"/>
                  <a:pt x="1883997" y="302076"/>
                  <a:pt x="1858023" y="302076"/>
                </a:cubicBezTo>
                <a:cubicBezTo>
                  <a:pt x="1851289" y="302076"/>
                  <a:pt x="1841669" y="300152"/>
                  <a:pt x="1834934" y="297266"/>
                </a:cubicBezTo>
                <a:cubicBezTo>
                  <a:pt x="1810884" y="285722"/>
                  <a:pt x="1771441" y="278026"/>
                  <a:pt x="1739694" y="278026"/>
                </a:cubicBezTo>
                <a:cubicBezTo>
                  <a:pt x="1700251" y="278026"/>
                  <a:pt x="1674276" y="297266"/>
                  <a:pt x="1674276" y="329975"/>
                </a:cubicBezTo>
                <a:cubicBezTo>
                  <a:pt x="1674276" y="354987"/>
                  <a:pt x="1693517" y="370380"/>
                  <a:pt x="1713719" y="377114"/>
                </a:cubicBezTo>
                <a:lnTo>
                  <a:pt x="1807997" y="407899"/>
                </a:lnTo>
                <a:cubicBezTo>
                  <a:pt x="1871491" y="429063"/>
                  <a:pt x="1909973" y="472354"/>
                  <a:pt x="1909973" y="542582"/>
                </a:cubicBezTo>
                <a:cubicBezTo>
                  <a:pt x="1909973" y="627241"/>
                  <a:pt x="1841669" y="693620"/>
                  <a:pt x="1738732" y="693620"/>
                </a:cubicBezTo>
                <a:cubicBezTo>
                  <a:pt x="1681972" y="693620"/>
                  <a:pt x="1635795" y="683038"/>
                  <a:pt x="1600200" y="666684"/>
                </a:cubicBezTo>
                <a:cubicBezTo>
                  <a:pt x="1581922" y="658025"/>
                  <a:pt x="1570377" y="641671"/>
                  <a:pt x="1570377" y="622430"/>
                </a:cubicBezTo>
                <a:cubicBezTo>
                  <a:pt x="1570377" y="597418"/>
                  <a:pt x="1591542" y="574329"/>
                  <a:pt x="1618478" y="574329"/>
                </a:cubicBezTo>
                <a:cubicBezTo>
                  <a:pt x="1625213" y="574329"/>
                  <a:pt x="1633871" y="577215"/>
                  <a:pt x="1640606" y="580101"/>
                </a:cubicBezTo>
                <a:cubicBezTo>
                  <a:pt x="1666580" y="593570"/>
                  <a:pt x="1698326" y="602228"/>
                  <a:pt x="1740656" y="602228"/>
                </a:cubicBezTo>
                <a:cubicBezTo>
                  <a:pt x="1786833" y="602228"/>
                  <a:pt x="1810884" y="584911"/>
                  <a:pt x="1810884" y="552203"/>
                </a:cubicBezTo>
                <a:cubicBezTo>
                  <a:pt x="1810884" y="516608"/>
                  <a:pt x="1782023" y="505063"/>
                  <a:pt x="1746428" y="492557"/>
                </a:cubicBezTo>
                <a:lnTo>
                  <a:pt x="1667542" y="463696"/>
                </a:lnTo>
                <a:cubicBezTo>
                  <a:pt x="1615592" y="444456"/>
                  <a:pt x="1575188" y="404051"/>
                  <a:pt x="1575188" y="331899"/>
                </a:cubicBezTo>
                <a:cubicBezTo>
                  <a:pt x="1575188" y="247241"/>
                  <a:pt x="1645415" y="186633"/>
                  <a:pt x="1741618" y="186633"/>
                </a:cubicBezTo>
                <a:close/>
                <a:moveTo>
                  <a:pt x="574767" y="186633"/>
                </a:moveTo>
                <a:cubicBezTo>
                  <a:pt x="601704" y="186633"/>
                  <a:pt x="623830" y="208760"/>
                  <a:pt x="623830" y="236658"/>
                </a:cubicBezTo>
                <a:lnTo>
                  <a:pt x="623830" y="507949"/>
                </a:lnTo>
                <a:cubicBezTo>
                  <a:pt x="623830" y="567595"/>
                  <a:pt x="658463" y="601266"/>
                  <a:pt x="717147" y="601266"/>
                </a:cubicBezTo>
                <a:cubicBezTo>
                  <a:pt x="749856" y="601266"/>
                  <a:pt x="781602" y="597418"/>
                  <a:pt x="811425" y="589722"/>
                </a:cubicBezTo>
                <a:lnTo>
                  <a:pt x="811425" y="236658"/>
                </a:lnTo>
                <a:cubicBezTo>
                  <a:pt x="811425" y="208760"/>
                  <a:pt x="832590" y="186633"/>
                  <a:pt x="860489" y="186633"/>
                </a:cubicBezTo>
                <a:cubicBezTo>
                  <a:pt x="888387" y="186633"/>
                  <a:pt x="910514" y="208760"/>
                  <a:pt x="910514" y="236658"/>
                </a:cubicBezTo>
                <a:lnTo>
                  <a:pt x="910514" y="609924"/>
                </a:lnTo>
                <a:cubicBezTo>
                  <a:pt x="910514" y="636861"/>
                  <a:pt x="893198" y="659949"/>
                  <a:pt x="868185" y="668608"/>
                </a:cubicBezTo>
                <a:cubicBezTo>
                  <a:pt x="821045" y="684962"/>
                  <a:pt x="770058" y="693620"/>
                  <a:pt x="717147" y="693620"/>
                </a:cubicBezTo>
                <a:cubicBezTo>
                  <a:pt x="661349" y="693620"/>
                  <a:pt x="611324" y="677266"/>
                  <a:pt x="575729" y="641671"/>
                </a:cubicBezTo>
                <a:cubicBezTo>
                  <a:pt x="541096" y="607038"/>
                  <a:pt x="524742" y="557013"/>
                  <a:pt x="524742" y="500253"/>
                </a:cubicBezTo>
                <a:lnTo>
                  <a:pt x="524742" y="236658"/>
                </a:lnTo>
                <a:cubicBezTo>
                  <a:pt x="524742" y="208760"/>
                  <a:pt x="546868" y="186633"/>
                  <a:pt x="574767" y="186633"/>
                </a:cubicBezTo>
                <a:close/>
                <a:moveTo>
                  <a:pt x="101975" y="106785"/>
                </a:moveTo>
                <a:lnTo>
                  <a:pt x="101975" y="285722"/>
                </a:lnTo>
                <a:lnTo>
                  <a:pt x="204911" y="285722"/>
                </a:lnTo>
                <a:cubicBezTo>
                  <a:pt x="263595" y="285722"/>
                  <a:pt x="306886" y="246279"/>
                  <a:pt x="306886" y="196253"/>
                </a:cubicBezTo>
                <a:cubicBezTo>
                  <a:pt x="306886" y="139494"/>
                  <a:pt x="278025" y="106785"/>
                  <a:pt x="219342" y="106785"/>
                </a:cubicBezTo>
                <a:close/>
                <a:moveTo>
                  <a:pt x="62532" y="9621"/>
                </a:moveTo>
                <a:lnTo>
                  <a:pt x="219342" y="9621"/>
                </a:lnTo>
                <a:cubicBezTo>
                  <a:pt x="332861" y="9621"/>
                  <a:pt x="408861" y="84658"/>
                  <a:pt x="408861" y="196253"/>
                </a:cubicBezTo>
                <a:cubicBezTo>
                  <a:pt x="408861" y="247241"/>
                  <a:pt x="387696" y="294380"/>
                  <a:pt x="344405" y="329975"/>
                </a:cubicBezTo>
                <a:cubicBezTo>
                  <a:pt x="401165" y="368456"/>
                  <a:pt x="427139" y="426177"/>
                  <a:pt x="427139" y="483899"/>
                </a:cubicBezTo>
                <a:cubicBezTo>
                  <a:pt x="427139" y="604152"/>
                  <a:pt x="346329" y="684000"/>
                  <a:pt x="226076" y="684000"/>
                </a:cubicBezTo>
                <a:lnTo>
                  <a:pt x="62532" y="684000"/>
                </a:lnTo>
                <a:cubicBezTo>
                  <a:pt x="27899" y="684000"/>
                  <a:pt x="0" y="656101"/>
                  <a:pt x="0" y="622430"/>
                </a:cubicBezTo>
                <a:lnTo>
                  <a:pt x="0" y="71190"/>
                </a:lnTo>
                <a:cubicBezTo>
                  <a:pt x="0" y="37519"/>
                  <a:pt x="27899" y="9621"/>
                  <a:pt x="62532" y="9621"/>
                </a:cubicBezTo>
                <a:close/>
                <a:moveTo>
                  <a:pt x="15671985" y="0"/>
                </a:moveTo>
                <a:cubicBezTo>
                  <a:pt x="15702771" y="0"/>
                  <a:pt x="15727783" y="25013"/>
                  <a:pt x="15727783" y="55798"/>
                </a:cubicBezTo>
                <a:cubicBezTo>
                  <a:pt x="15727783" y="86582"/>
                  <a:pt x="15702771" y="111595"/>
                  <a:pt x="15671985" y="111595"/>
                </a:cubicBezTo>
                <a:cubicBezTo>
                  <a:pt x="15641201" y="111595"/>
                  <a:pt x="15616189" y="86582"/>
                  <a:pt x="15616189" y="55798"/>
                </a:cubicBezTo>
                <a:cubicBezTo>
                  <a:pt x="15616189" y="25013"/>
                  <a:pt x="15641201" y="0"/>
                  <a:pt x="15671985" y="0"/>
                </a:cubicBezTo>
                <a:close/>
                <a:moveTo>
                  <a:pt x="15442425" y="0"/>
                </a:moveTo>
                <a:cubicBezTo>
                  <a:pt x="15469361" y="0"/>
                  <a:pt x="15491487" y="22127"/>
                  <a:pt x="15491487" y="50026"/>
                </a:cubicBezTo>
                <a:lnTo>
                  <a:pt x="15491487" y="643595"/>
                </a:lnTo>
                <a:cubicBezTo>
                  <a:pt x="15491487" y="671494"/>
                  <a:pt x="15469361" y="693620"/>
                  <a:pt x="15442425" y="693620"/>
                </a:cubicBezTo>
                <a:cubicBezTo>
                  <a:pt x="15414525" y="693620"/>
                  <a:pt x="15392399" y="671494"/>
                  <a:pt x="15392399" y="643595"/>
                </a:cubicBezTo>
                <a:lnTo>
                  <a:pt x="15392399" y="50026"/>
                </a:lnTo>
                <a:cubicBezTo>
                  <a:pt x="15392399" y="22127"/>
                  <a:pt x="15414525" y="0"/>
                  <a:pt x="15442425" y="0"/>
                </a:cubicBezTo>
                <a:close/>
                <a:moveTo>
                  <a:pt x="7032811" y="0"/>
                </a:moveTo>
                <a:cubicBezTo>
                  <a:pt x="7063596" y="0"/>
                  <a:pt x="7088609" y="25013"/>
                  <a:pt x="7088609" y="55798"/>
                </a:cubicBezTo>
                <a:cubicBezTo>
                  <a:pt x="7088609" y="86582"/>
                  <a:pt x="7063596" y="111595"/>
                  <a:pt x="7032811" y="111595"/>
                </a:cubicBezTo>
                <a:cubicBezTo>
                  <a:pt x="7002027" y="111595"/>
                  <a:pt x="6977013" y="86582"/>
                  <a:pt x="6977013" y="55798"/>
                </a:cubicBezTo>
                <a:cubicBezTo>
                  <a:pt x="6977013" y="25013"/>
                  <a:pt x="7002027" y="0"/>
                  <a:pt x="7032811" y="0"/>
                </a:cubicBezTo>
                <a:close/>
                <a:moveTo>
                  <a:pt x="6522215" y="0"/>
                </a:moveTo>
                <a:cubicBezTo>
                  <a:pt x="6549151" y="0"/>
                  <a:pt x="6571278" y="22127"/>
                  <a:pt x="6571278" y="50026"/>
                </a:cubicBezTo>
                <a:lnTo>
                  <a:pt x="6571278" y="211646"/>
                </a:lnTo>
                <a:cubicBezTo>
                  <a:pt x="6601100" y="198177"/>
                  <a:pt x="6639582" y="186633"/>
                  <a:pt x="6671329" y="186633"/>
                </a:cubicBezTo>
                <a:cubicBezTo>
                  <a:pt x="6728087" y="186633"/>
                  <a:pt x="6769455" y="202988"/>
                  <a:pt x="6805049" y="238582"/>
                </a:cubicBezTo>
                <a:cubicBezTo>
                  <a:pt x="6839682" y="273215"/>
                  <a:pt x="6857961" y="323241"/>
                  <a:pt x="6857961" y="379038"/>
                </a:cubicBezTo>
                <a:lnTo>
                  <a:pt x="6857961" y="643595"/>
                </a:lnTo>
                <a:cubicBezTo>
                  <a:pt x="6857961" y="671494"/>
                  <a:pt x="6835834" y="693620"/>
                  <a:pt x="6807935" y="693620"/>
                </a:cubicBezTo>
                <a:cubicBezTo>
                  <a:pt x="6780037" y="693620"/>
                  <a:pt x="6758872" y="671494"/>
                  <a:pt x="6758872" y="643595"/>
                </a:cubicBezTo>
                <a:lnTo>
                  <a:pt x="6758872" y="371342"/>
                </a:lnTo>
                <a:cubicBezTo>
                  <a:pt x="6758872" y="312658"/>
                  <a:pt x="6724239" y="278026"/>
                  <a:pt x="6664594" y="278026"/>
                </a:cubicBezTo>
                <a:cubicBezTo>
                  <a:pt x="6630924" y="278026"/>
                  <a:pt x="6598216" y="290532"/>
                  <a:pt x="6571278" y="312658"/>
                </a:cubicBezTo>
                <a:lnTo>
                  <a:pt x="6571278" y="643595"/>
                </a:lnTo>
                <a:cubicBezTo>
                  <a:pt x="6571278" y="671494"/>
                  <a:pt x="6549151" y="693620"/>
                  <a:pt x="6522215" y="693620"/>
                </a:cubicBezTo>
                <a:cubicBezTo>
                  <a:pt x="6494317" y="693620"/>
                  <a:pt x="6472189" y="671494"/>
                  <a:pt x="6472189" y="643595"/>
                </a:cubicBezTo>
                <a:lnTo>
                  <a:pt x="6472189" y="50026"/>
                </a:lnTo>
                <a:cubicBezTo>
                  <a:pt x="6472189" y="22127"/>
                  <a:pt x="6494317" y="0"/>
                  <a:pt x="6522215" y="0"/>
                </a:cubicBezTo>
                <a:close/>
                <a:moveTo>
                  <a:pt x="6188840" y="0"/>
                </a:moveTo>
                <a:cubicBezTo>
                  <a:pt x="6215777" y="0"/>
                  <a:pt x="6237903" y="22127"/>
                  <a:pt x="6237903" y="50026"/>
                </a:cubicBezTo>
                <a:lnTo>
                  <a:pt x="6237903" y="196253"/>
                </a:lnTo>
                <a:lnTo>
                  <a:pt x="6331220" y="196253"/>
                </a:lnTo>
                <a:cubicBezTo>
                  <a:pt x="6359118" y="196253"/>
                  <a:pt x="6381244" y="216456"/>
                  <a:pt x="6381244" y="243393"/>
                </a:cubicBezTo>
                <a:cubicBezTo>
                  <a:pt x="6381244" y="272253"/>
                  <a:pt x="6360081" y="291494"/>
                  <a:pt x="6331220" y="291494"/>
                </a:cubicBezTo>
                <a:lnTo>
                  <a:pt x="6237903" y="291494"/>
                </a:lnTo>
                <a:lnTo>
                  <a:pt x="6237903" y="542582"/>
                </a:lnTo>
                <a:cubicBezTo>
                  <a:pt x="6237903" y="579139"/>
                  <a:pt x="6257144" y="602228"/>
                  <a:pt x="6282155" y="602228"/>
                </a:cubicBezTo>
                <a:cubicBezTo>
                  <a:pt x="6310055" y="602228"/>
                  <a:pt x="6314865" y="594532"/>
                  <a:pt x="6333145" y="594532"/>
                </a:cubicBezTo>
                <a:cubicBezTo>
                  <a:pt x="6357194" y="594532"/>
                  <a:pt x="6381244" y="611848"/>
                  <a:pt x="6381244" y="640709"/>
                </a:cubicBezTo>
                <a:cubicBezTo>
                  <a:pt x="6381244" y="664759"/>
                  <a:pt x="6362967" y="683038"/>
                  <a:pt x="6338916" y="687848"/>
                </a:cubicBezTo>
                <a:cubicBezTo>
                  <a:pt x="6319675" y="691696"/>
                  <a:pt x="6301396" y="693620"/>
                  <a:pt x="6282155" y="693620"/>
                </a:cubicBezTo>
                <a:cubicBezTo>
                  <a:pt x="6203271" y="693620"/>
                  <a:pt x="6138814" y="632051"/>
                  <a:pt x="6138814" y="543544"/>
                </a:cubicBezTo>
                <a:lnTo>
                  <a:pt x="6138814" y="50026"/>
                </a:lnTo>
                <a:cubicBezTo>
                  <a:pt x="6138814" y="22127"/>
                  <a:pt x="6160941" y="0"/>
                  <a:pt x="6188840" y="0"/>
                </a:cubicBezTo>
                <a:close/>
                <a:moveTo>
                  <a:pt x="4118161" y="0"/>
                </a:moveTo>
                <a:cubicBezTo>
                  <a:pt x="4148947" y="0"/>
                  <a:pt x="4173959" y="25013"/>
                  <a:pt x="4173959" y="55798"/>
                </a:cubicBezTo>
                <a:cubicBezTo>
                  <a:pt x="4173959" y="86582"/>
                  <a:pt x="4148947" y="111595"/>
                  <a:pt x="4118161" y="111595"/>
                </a:cubicBezTo>
                <a:cubicBezTo>
                  <a:pt x="4087377" y="111595"/>
                  <a:pt x="4062365" y="86582"/>
                  <a:pt x="4062365" y="55798"/>
                </a:cubicBezTo>
                <a:cubicBezTo>
                  <a:pt x="4062365" y="25013"/>
                  <a:pt x="4087377" y="0"/>
                  <a:pt x="4118161" y="0"/>
                </a:cubicBezTo>
                <a:close/>
                <a:moveTo>
                  <a:pt x="3779015" y="0"/>
                </a:moveTo>
                <a:cubicBezTo>
                  <a:pt x="3805951" y="0"/>
                  <a:pt x="3828078" y="22127"/>
                  <a:pt x="3828078" y="50026"/>
                </a:cubicBezTo>
                <a:lnTo>
                  <a:pt x="3828078" y="196253"/>
                </a:lnTo>
                <a:lnTo>
                  <a:pt x="3921395" y="196253"/>
                </a:lnTo>
                <a:cubicBezTo>
                  <a:pt x="3949293" y="196253"/>
                  <a:pt x="3971421" y="216456"/>
                  <a:pt x="3971421" y="243393"/>
                </a:cubicBezTo>
                <a:cubicBezTo>
                  <a:pt x="3971421" y="272253"/>
                  <a:pt x="3950255" y="291494"/>
                  <a:pt x="3921395" y="291494"/>
                </a:cubicBezTo>
                <a:lnTo>
                  <a:pt x="3828078" y="291494"/>
                </a:lnTo>
                <a:lnTo>
                  <a:pt x="3828078" y="542582"/>
                </a:lnTo>
                <a:cubicBezTo>
                  <a:pt x="3828078" y="579139"/>
                  <a:pt x="3847319" y="602228"/>
                  <a:pt x="3872331" y="602228"/>
                </a:cubicBezTo>
                <a:cubicBezTo>
                  <a:pt x="3900229" y="602228"/>
                  <a:pt x="3905039" y="594532"/>
                  <a:pt x="3923318" y="594532"/>
                </a:cubicBezTo>
                <a:cubicBezTo>
                  <a:pt x="3947369" y="594532"/>
                  <a:pt x="3971421" y="611848"/>
                  <a:pt x="3971421" y="640709"/>
                </a:cubicBezTo>
                <a:cubicBezTo>
                  <a:pt x="3971421" y="664759"/>
                  <a:pt x="3953141" y="683038"/>
                  <a:pt x="3929091" y="687848"/>
                </a:cubicBezTo>
                <a:cubicBezTo>
                  <a:pt x="3909850" y="691696"/>
                  <a:pt x="3891573" y="693620"/>
                  <a:pt x="3872331" y="693620"/>
                </a:cubicBezTo>
                <a:cubicBezTo>
                  <a:pt x="3793445" y="693620"/>
                  <a:pt x="3728990" y="632051"/>
                  <a:pt x="3728990" y="543544"/>
                </a:cubicBezTo>
                <a:lnTo>
                  <a:pt x="3728990" y="50026"/>
                </a:lnTo>
                <a:cubicBezTo>
                  <a:pt x="3728990" y="22127"/>
                  <a:pt x="3751117" y="0"/>
                  <a:pt x="3779015" y="0"/>
                </a:cubicBezTo>
                <a:close/>
                <a:moveTo>
                  <a:pt x="1083440" y="0"/>
                </a:moveTo>
                <a:cubicBezTo>
                  <a:pt x="1110377" y="0"/>
                  <a:pt x="1132504" y="22127"/>
                  <a:pt x="1132504" y="50026"/>
                </a:cubicBezTo>
                <a:lnTo>
                  <a:pt x="1132504" y="196253"/>
                </a:lnTo>
                <a:lnTo>
                  <a:pt x="1225820" y="196253"/>
                </a:lnTo>
                <a:cubicBezTo>
                  <a:pt x="1253719" y="196253"/>
                  <a:pt x="1275845" y="216456"/>
                  <a:pt x="1275845" y="243393"/>
                </a:cubicBezTo>
                <a:cubicBezTo>
                  <a:pt x="1275845" y="272253"/>
                  <a:pt x="1254681" y="291494"/>
                  <a:pt x="1225820" y="291494"/>
                </a:cubicBezTo>
                <a:lnTo>
                  <a:pt x="1132504" y="291494"/>
                </a:lnTo>
                <a:lnTo>
                  <a:pt x="1132504" y="542582"/>
                </a:lnTo>
                <a:cubicBezTo>
                  <a:pt x="1132504" y="579139"/>
                  <a:pt x="1151744" y="602228"/>
                  <a:pt x="1176757" y="602228"/>
                </a:cubicBezTo>
                <a:cubicBezTo>
                  <a:pt x="1204656" y="602228"/>
                  <a:pt x="1209466" y="594532"/>
                  <a:pt x="1227744" y="594532"/>
                </a:cubicBezTo>
                <a:cubicBezTo>
                  <a:pt x="1251795" y="594532"/>
                  <a:pt x="1275845" y="611848"/>
                  <a:pt x="1275845" y="640709"/>
                </a:cubicBezTo>
                <a:cubicBezTo>
                  <a:pt x="1275845" y="664759"/>
                  <a:pt x="1257567" y="683038"/>
                  <a:pt x="1233516" y="687848"/>
                </a:cubicBezTo>
                <a:cubicBezTo>
                  <a:pt x="1214276" y="691696"/>
                  <a:pt x="1195997" y="693620"/>
                  <a:pt x="1176757" y="693620"/>
                </a:cubicBezTo>
                <a:cubicBezTo>
                  <a:pt x="1097871" y="693620"/>
                  <a:pt x="1033415" y="632051"/>
                  <a:pt x="1033415" y="543544"/>
                </a:cubicBezTo>
                <a:lnTo>
                  <a:pt x="1033415" y="50026"/>
                </a:lnTo>
                <a:cubicBezTo>
                  <a:pt x="1033415" y="22127"/>
                  <a:pt x="1055542" y="0"/>
                  <a:pt x="1083440" y="0"/>
                </a:cubicBezTo>
                <a:close/>
              </a:path>
            </a:pathLst>
          </a:custGeom>
          <a:solidFill>
            <a:srgbClr val="143AAA"/>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sz="11600" b="1" i="0">
                <a:solidFill>
                  <a:srgbClr val="143AAA"/>
                </a:solidFill>
                <a:latin typeface="NettoOT-Bold"/>
                <a:ea typeface="+mj-ea"/>
                <a:cs typeface="NettoOT-Bold"/>
              </a:defRPr>
            </a:lvl1pPr>
          </a:lstStyle>
          <a:p>
            <a:pPr marL="12700">
              <a:spcBef>
                <a:spcPts val="110"/>
              </a:spcBef>
            </a:pPr>
            <a:endParaRPr lang="en-GB" sz="75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133BAB"/>
        </a:solidFill>
        <a:effectLst/>
      </p:bgPr>
    </p:bg>
    <p:spTree>
      <p:nvGrpSpPr>
        <p:cNvPr id="1" name=""/>
        <p:cNvGrpSpPr/>
        <p:nvPr/>
      </p:nvGrpSpPr>
      <p:grpSpPr>
        <a:xfrm>
          <a:off x="0" y="0"/>
          <a:ext cx="0" cy="0"/>
          <a:chOff x="0" y="0"/>
          <a:chExt cx="0" cy="0"/>
        </a:xfrm>
      </p:grpSpPr>
      <p:pic>
        <p:nvPicPr>
          <p:cNvPr id="6" name="object 2">
            <a:extLst>
              <a:ext uri="{FF2B5EF4-FFF2-40B4-BE49-F238E27FC236}">
                <a16:creationId xmlns:a16="http://schemas.microsoft.com/office/drawing/2014/main" id="{BAD8D835-B376-B042-A598-456E9B07B9DF}"/>
              </a:ext>
            </a:extLst>
          </p:cNvPr>
          <p:cNvPicPr/>
          <p:nvPr/>
        </p:nvPicPr>
        <p:blipFill>
          <a:blip r:embed="rId3" cstate="print"/>
          <a:stretch>
            <a:fillRect/>
          </a:stretch>
        </p:blipFill>
        <p:spPr>
          <a:xfrm>
            <a:off x="13627623" y="4753504"/>
            <a:ext cx="4484342" cy="6553939"/>
          </a:xfrm>
          <a:prstGeom prst="rect">
            <a:avLst/>
          </a:prstGeom>
        </p:spPr>
      </p:pic>
      <p:pic>
        <p:nvPicPr>
          <p:cNvPr id="7" name="object 2">
            <a:extLst>
              <a:ext uri="{FF2B5EF4-FFF2-40B4-BE49-F238E27FC236}">
                <a16:creationId xmlns:a16="http://schemas.microsoft.com/office/drawing/2014/main" id="{58C1DDAC-42D6-98B7-E166-05D586BD5936}"/>
              </a:ext>
            </a:extLst>
          </p:cNvPr>
          <p:cNvPicPr/>
          <p:nvPr/>
        </p:nvPicPr>
        <p:blipFill>
          <a:blip r:embed="rId4" cstate="print"/>
          <a:stretch>
            <a:fillRect/>
          </a:stretch>
        </p:blipFill>
        <p:spPr>
          <a:xfrm>
            <a:off x="2008611" y="6257286"/>
            <a:ext cx="3959198" cy="5050157"/>
          </a:xfrm>
          <a:prstGeom prst="rect">
            <a:avLst/>
          </a:prstGeom>
        </p:spPr>
      </p:pic>
      <p:grpSp>
        <p:nvGrpSpPr>
          <p:cNvPr id="12" name="Group 11">
            <a:extLst>
              <a:ext uri="{FF2B5EF4-FFF2-40B4-BE49-F238E27FC236}">
                <a16:creationId xmlns:a16="http://schemas.microsoft.com/office/drawing/2014/main" id="{0C77FD90-738B-36A8-85F9-80A31D028301}"/>
              </a:ext>
            </a:extLst>
          </p:cNvPr>
          <p:cNvGrpSpPr/>
          <p:nvPr/>
        </p:nvGrpSpPr>
        <p:grpSpPr>
          <a:xfrm>
            <a:off x="3695" y="3676"/>
            <a:ext cx="20097115" cy="7103745"/>
            <a:chOff x="3695" y="3676"/>
            <a:chExt cx="20097115" cy="7103745"/>
          </a:xfrm>
        </p:grpSpPr>
        <p:sp>
          <p:nvSpPr>
            <p:cNvPr id="9" name="object 3">
              <a:extLst>
                <a:ext uri="{FF2B5EF4-FFF2-40B4-BE49-F238E27FC236}">
                  <a16:creationId xmlns:a16="http://schemas.microsoft.com/office/drawing/2014/main" id="{03C93AE8-A799-646E-0365-A277F25CB46D}"/>
                </a:ext>
              </a:extLst>
            </p:cNvPr>
            <p:cNvSpPr/>
            <p:nvPr/>
          </p:nvSpPr>
          <p:spPr>
            <a:xfrm>
              <a:off x="3695" y="3676"/>
              <a:ext cx="20097115" cy="7103745"/>
            </a:xfrm>
            <a:custGeom>
              <a:avLst/>
              <a:gdLst/>
              <a:ahLst/>
              <a:cxnLst/>
              <a:rect l="l" t="t" r="r" b="b"/>
              <a:pathLst>
                <a:path w="20097115" h="7103745">
                  <a:moveTo>
                    <a:pt x="20096691" y="0"/>
                  </a:moveTo>
                  <a:lnTo>
                    <a:pt x="0" y="0"/>
                  </a:lnTo>
                  <a:lnTo>
                    <a:pt x="0" y="635294"/>
                  </a:lnTo>
                  <a:lnTo>
                    <a:pt x="23730" y="692359"/>
                  </a:lnTo>
                  <a:lnTo>
                    <a:pt x="50231" y="748316"/>
                  </a:lnTo>
                  <a:lnTo>
                    <a:pt x="74840" y="795958"/>
                  </a:lnTo>
                  <a:lnTo>
                    <a:pt x="100888" y="842356"/>
                  </a:lnTo>
                  <a:lnTo>
                    <a:pt x="128332" y="887478"/>
                  </a:lnTo>
                  <a:lnTo>
                    <a:pt x="157128" y="931288"/>
                  </a:lnTo>
                  <a:lnTo>
                    <a:pt x="187233" y="973753"/>
                  </a:lnTo>
                  <a:lnTo>
                    <a:pt x="218603" y="1014839"/>
                  </a:lnTo>
                  <a:lnTo>
                    <a:pt x="251195" y="1054511"/>
                  </a:lnTo>
                  <a:lnTo>
                    <a:pt x="284964" y="1092735"/>
                  </a:lnTo>
                  <a:lnTo>
                    <a:pt x="319867" y="1129477"/>
                  </a:lnTo>
                  <a:lnTo>
                    <a:pt x="355860" y="1164703"/>
                  </a:lnTo>
                  <a:lnTo>
                    <a:pt x="392900" y="1198379"/>
                  </a:lnTo>
                  <a:lnTo>
                    <a:pt x="430942" y="1230470"/>
                  </a:lnTo>
                  <a:lnTo>
                    <a:pt x="469944" y="1260944"/>
                  </a:lnTo>
                  <a:lnTo>
                    <a:pt x="509860" y="1289764"/>
                  </a:lnTo>
                  <a:lnTo>
                    <a:pt x="550649" y="1316898"/>
                  </a:lnTo>
                  <a:lnTo>
                    <a:pt x="592266" y="1342311"/>
                  </a:lnTo>
                  <a:lnTo>
                    <a:pt x="634667" y="1365970"/>
                  </a:lnTo>
                  <a:lnTo>
                    <a:pt x="677808" y="1387839"/>
                  </a:lnTo>
                  <a:lnTo>
                    <a:pt x="721646" y="1407885"/>
                  </a:lnTo>
                  <a:lnTo>
                    <a:pt x="766138" y="1426073"/>
                  </a:lnTo>
                  <a:lnTo>
                    <a:pt x="811239" y="1442371"/>
                  </a:lnTo>
                  <a:lnTo>
                    <a:pt x="856906" y="1456742"/>
                  </a:lnTo>
                  <a:lnTo>
                    <a:pt x="833064" y="1501400"/>
                  </a:lnTo>
                  <a:lnTo>
                    <a:pt x="810674" y="1546571"/>
                  </a:lnTo>
                  <a:lnTo>
                    <a:pt x="789738" y="1592211"/>
                  </a:lnTo>
                  <a:lnTo>
                    <a:pt x="770257" y="1638277"/>
                  </a:lnTo>
                  <a:lnTo>
                    <a:pt x="752231" y="1684725"/>
                  </a:lnTo>
                  <a:lnTo>
                    <a:pt x="735662" y="1731511"/>
                  </a:lnTo>
                  <a:lnTo>
                    <a:pt x="720552" y="1778592"/>
                  </a:lnTo>
                  <a:lnTo>
                    <a:pt x="706901" y="1825922"/>
                  </a:lnTo>
                  <a:lnTo>
                    <a:pt x="694711" y="1873460"/>
                  </a:lnTo>
                  <a:lnTo>
                    <a:pt x="683983" y="1921160"/>
                  </a:lnTo>
                  <a:lnTo>
                    <a:pt x="674718" y="1968978"/>
                  </a:lnTo>
                  <a:lnTo>
                    <a:pt x="666918" y="2016872"/>
                  </a:lnTo>
                  <a:lnTo>
                    <a:pt x="660583" y="2064797"/>
                  </a:lnTo>
                  <a:lnTo>
                    <a:pt x="655716" y="2112709"/>
                  </a:lnTo>
                  <a:lnTo>
                    <a:pt x="652316" y="2160565"/>
                  </a:lnTo>
                  <a:lnTo>
                    <a:pt x="650387" y="2208321"/>
                  </a:lnTo>
                  <a:lnTo>
                    <a:pt x="649928" y="2255933"/>
                  </a:lnTo>
                  <a:lnTo>
                    <a:pt x="650940" y="2303356"/>
                  </a:lnTo>
                  <a:lnTo>
                    <a:pt x="653427" y="2350548"/>
                  </a:lnTo>
                  <a:lnTo>
                    <a:pt x="657387" y="2397464"/>
                  </a:lnTo>
                  <a:lnTo>
                    <a:pt x="662824" y="2444061"/>
                  </a:lnTo>
                  <a:lnTo>
                    <a:pt x="669737" y="2490294"/>
                  </a:lnTo>
                  <a:lnTo>
                    <a:pt x="678129" y="2536120"/>
                  </a:lnTo>
                  <a:lnTo>
                    <a:pt x="688000" y="2581496"/>
                  </a:lnTo>
                  <a:lnTo>
                    <a:pt x="699351" y="2626376"/>
                  </a:lnTo>
                  <a:lnTo>
                    <a:pt x="712185" y="2670718"/>
                  </a:lnTo>
                  <a:lnTo>
                    <a:pt x="726502" y="2714478"/>
                  </a:lnTo>
                  <a:lnTo>
                    <a:pt x="742303" y="2757611"/>
                  </a:lnTo>
                  <a:lnTo>
                    <a:pt x="759590" y="2800074"/>
                  </a:lnTo>
                  <a:lnTo>
                    <a:pt x="778364" y="2841823"/>
                  </a:lnTo>
                  <a:lnTo>
                    <a:pt x="798626" y="2882815"/>
                  </a:lnTo>
                  <a:lnTo>
                    <a:pt x="820377" y="2923005"/>
                  </a:lnTo>
                  <a:lnTo>
                    <a:pt x="843619" y="2962349"/>
                  </a:lnTo>
                  <a:lnTo>
                    <a:pt x="868353" y="3000804"/>
                  </a:lnTo>
                  <a:lnTo>
                    <a:pt x="894580" y="3038326"/>
                  </a:lnTo>
                  <a:lnTo>
                    <a:pt x="923227" y="3076083"/>
                  </a:lnTo>
                  <a:lnTo>
                    <a:pt x="953327" y="3112675"/>
                  </a:lnTo>
                  <a:lnTo>
                    <a:pt x="984837" y="3148084"/>
                  </a:lnTo>
                  <a:lnTo>
                    <a:pt x="1017713" y="3182289"/>
                  </a:lnTo>
                  <a:lnTo>
                    <a:pt x="1051913" y="3215268"/>
                  </a:lnTo>
                  <a:lnTo>
                    <a:pt x="1087394" y="3247002"/>
                  </a:lnTo>
                  <a:lnTo>
                    <a:pt x="1124112" y="3277469"/>
                  </a:lnTo>
                  <a:lnTo>
                    <a:pt x="1162025" y="3306651"/>
                  </a:lnTo>
                  <a:lnTo>
                    <a:pt x="1201090" y="3334525"/>
                  </a:lnTo>
                  <a:lnTo>
                    <a:pt x="1241263" y="3361072"/>
                  </a:lnTo>
                  <a:lnTo>
                    <a:pt x="1282502" y="3386271"/>
                  </a:lnTo>
                  <a:lnTo>
                    <a:pt x="1324763" y="3410101"/>
                  </a:lnTo>
                  <a:lnTo>
                    <a:pt x="1368004" y="3432542"/>
                  </a:lnTo>
                  <a:lnTo>
                    <a:pt x="1412182" y="3453574"/>
                  </a:lnTo>
                  <a:lnTo>
                    <a:pt x="1457253" y="3473176"/>
                  </a:lnTo>
                  <a:lnTo>
                    <a:pt x="1503175" y="3491328"/>
                  </a:lnTo>
                  <a:lnTo>
                    <a:pt x="1549904" y="3508009"/>
                  </a:lnTo>
                  <a:lnTo>
                    <a:pt x="1597397" y="3523198"/>
                  </a:lnTo>
                  <a:lnTo>
                    <a:pt x="1645613" y="3536875"/>
                  </a:lnTo>
                  <a:lnTo>
                    <a:pt x="1694506" y="3549020"/>
                  </a:lnTo>
                  <a:lnTo>
                    <a:pt x="1744035" y="3559612"/>
                  </a:lnTo>
                  <a:lnTo>
                    <a:pt x="1794157" y="3568631"/>
                  </a:lnTo>
                  <a:lnTo>
                    <a:pt x="1844828" y="3576056"/>
                  </a:lnTo>
                  <a:lnTo>
                    <a:pt x="1896005" y="3581867"/>
                  </a:lnTo>
                  <a:lnTo>
                    <a:pt x="1947646" y="3586043"/>
                  </a:lnTo>
                  <a:lnTo>
                    <a:pt x="1999708" y="3588563"/>
                  </a:lnTo>
                  <a:lnTo>
                    <a:pt x="2052146" y="3589408"/>
                  </a:lnTo>
                  <a:lnTo>
                    <a:pt x="2102232" y="3588658"/>
                  </a:lnTo>
                  <a:lnTo>
                    <a:pt x="2152096" y="3586412"/>
                  </a:lnTo>
                  <a:lnTo>
                    <a:pt x="2201717" y="3582677"/>
                  </a:lnTo>
                  <a:lnTo>
                    <a:pt x="2251075" y="3577461"/>
                  </a:lnTo>
                  <a:lnTo>
                    <a:pt x="2300146" y="3570771"/>
                  </a:lnTo>
                  <a:lnTo>
                    <a:pt x="2348910" y="3562614"/>
                  </a:lnTo>
                  <a:lnTo>
                    <a:pt x="2397344" y="3552998"/>
                  </a:lnTo>
                  <a:lnTo>
                    <a:pt x="2445428" y="3541929"/>
                  </a:lnTo>
                  <a:lnTo>
                    <a:pt x="2493139" y="3529415"/>
                  </a:lnTo>
                  <a:lnTo>
                    <a:pt x="2540456" y="3515462"/>
                  </a:lnTo>
                  <a:lnTo>
                    <a:pt x="2587357" y="3500079"/>
                  </a:lnTo>
                  <a:lnTo>
                    <a:pt x="2633821" y="3483273"/>
                  </a:lnTo>
                  <a:lnTo>
                    <a:pt x="2679826" y="3465050"/>
                  </a:lnTo>
                  <a:lnTo>
                    <a:pt x="2725350" y="3445417"/>
                  </a:lnTo>
                  <a:lnTo>
                    <a:pt x="2770371" y="3424383"/>
                  </a:lnTo>
                  <a:lnTo>
                    <a:pt x="2814869" y="3401954"/>
                  </a:lnTo>
                  <a:lnTo>
                    <a:pt x="2858821" y="3378138"/>
                  </a:lnTo>
                  <a:lnTo>
                    <a:pt x="2852582" y="3427017"/>
                  </a:lnTo>
                  <a:lnTo>
                    <a:pt x="2847723" y="3475845"/>
                  </a:lnTo>
                  <a:lnTo>
                    <a:pt x="2844230" y="3524596"/>
                  </a:lnTo>
                  <a:lnTo>
                    <a:pt x="2842093" y="3573244"/>
                  </a:lnTo>
                  <a:lnTo>
                    <a:pt x="2841300" y="3621765"/>
                  </a:lnTo>
                  <a:lnTo>
                    <a:pt x="2841840" y="3670132"/>
                  </a:lnTo>
                  <a:lnTo>
                    <a:pt x="2843700" y="3718320"/>
                  </a:lnTo>
                  <a:lnTo>
                    <a:pt x="2846868" y="3766304"/>
                  </a:lnTo>
                  <a:lnTo>
                    <a:pt x="2851334" y="3814059"/>
                  </a:lnTo>
                  <a:lnTo>
                    <a:pt x="2857086" y="3861558"/>
                  </a:lnTo>
                  <a:lnTo>
                    <a:pt x="2864112" y="3908777"/>
                  </a:lnTo>
                  <a:lnTo>
                    <a:pt x="2872399" y="3955691"/>
                  </a:lnTo>
                  <a:lnTo>
                    <a:pt x="2881938" y="4002272"/>
                  </a:lnTo>
                  <a:lnTo>
                    <a:pt x="2892716" y="4048497"/>
                  </a:lnTo>
                  <a:lnTo>
                    <a:pt x="2904720" y="4094339"/>
                  </a:lnTo>
                  <a:lnTo>
                    <a:pt x="2917941" y="4139774"/>
                  </a:lnTo>
                  <a:lnTo>
                    <a:pt x="2932365" y="4184776"/>
                  </a:lnTo>
                  <a:lnTo>
                    <a:pt x="2947982" y="4229319"/>
                  </a:lnTo>
                  <a:lnTo>
                    <a:pt x="2964780" y="4273378"/>
                  </a:lnTo>
                  <a:lnTo>
                    <a:pt x="2982747" y="4316927"/>
                  </a:lnTo>
                  <a:lnTo>
                    <a:pt x="3001871" y="4359941"/>
                  </a:lnTo>
                  <a:lnTo>
                    <a:pt x="3022141" y="4402396"/>
                  </a:lnTo>
                  <a:lnTo>
                    <a:pt x="3043545" y="4444264"/>
                  </a:lnTo>
                  <a:lnTo>
                    <a:pt x="3066071" y="4485521"/>
                  </a:lnTo>
                  <a:lnTo>
                    <a:pt x="3089708" y="4526141"/>
                  </a:lnTo>
                  <a:lnTo>
                    <a:pt x="3114444" y="4566099"/>
                  </a:lnTo>
                  <a:lnTo>
                    <a:pt x="3140268" y="4605369"/>
                  </a:lnTo>
                  <a:lnTo>
                    <a:pt x="3167167" y="4643927"/>
                  </a:lnTo>
                  <a:lnTo>
                    <a:pt x="3195131" y="4681745"/>
                  </a:lnTo>
                  <a:lnTo>
                    <a:pt x="3224147" y="4718800"/>
                  </a:lnTo>
                  <a:lnTo>
                    <a:pt x="3254204" y="4755066"/>
                  </a:lnTo>
                  <a:lnTo>
                    <a:pt x="3285291" y="4790517"/>
                  </a:lnTo>
                  <a:lnTo>
                    <a:pt x="3317394" y="4825127"/>
                  </a:lnTo>
                  <a:lnTo>
                    <a:pt x="3350504" y="4858872"/>
                  </a:lnTo>
                  <a:lnTo>
                    <a:pt x="3384608" y="4891725"/>
                  </a:lnTo>
                  <a:lnTo>
                    <a:pt x="3419694" y="4923662"/>
                  </a:lnTo>
                  <a:lnTo>
                    <a:pt x="3455752" y="4954657"/>
                  </a:lnTo>
                  <a:lnTo>
                    <a:pt x="3492768" y="4984684"/>
                  </a:lnTo>
                  <a:lnTo>
                    <a:pt x="3530733" y="5013719"/>
                  </a:lnTo>
                  <a:lnTo>
                    <a:pt x="3569633" y="5041735"/>
                  </a:lnTo>
                  <a:lnTo>
                    <a:pt x="3609457" y="5068707"/>
                  </a:lnTo>
                  <a:lnTo>
                    <a:pt x="3650194" y="5094610"/>
                  </a:lnTo>
                  <a:lnTo>
                    <a:pt x="3691832" y="5119419"/>
                  </a:lnTo>
                  <a:lnTo>
                    <a:pt x="3734360" y="5143107"/>
                  </a:lnTo>
                  <a:lnTo>
                    <a:pt x="3777765" y="5165649"/>
                  </a:lnTo>
                  <a:lnTo>
                    <a:pt x="3822036" y="5187021"/>
                  </a:lnTo>
                  <a:lnTo>
                    <a:pt x="3867161" y="5207196"/>
                  </a:lnTo>
                  <a:lnTo>
                    <a:pt x="3915128" y="5227023"/>
                  </a:lnTo>
                  <a:lnTo>
                    <a:pt x="3963550" y="5245253"/>
                  </a:lnTo>
                  <a:lnTo>
                    <a:pt x="4012412" y="5261887"/>
                  </a:lnTo>
                  <a:lnTo>
                    <a:pt x="4061698" y="5276927"/>
                  </a:lnTo>
                  <a:lnTo>
                    <a:pt x="4111391" y="5290375"/>
                  </a:lnTo>
                  <a:lnTo>
                    <a:pt x="4161474" y="5302234"/>
                  </a:lnTo>
                  <a:lnTo>
                    <a:pt x="4211934" y="5312505"/>
                  </a:lnTo>
                  <a:lnTo>
                    <a:pt x="4262752" y="5321190"/>
                  </a:lnTo>
                  <a:lnTo>
                    <a:pt x="4313912" y="5328292"/>
                  </a:lnTo>
                  <a:lnTo>
                    <a:pt x="4365400" y="5333812"/>
                  </a:lnTo>
                  <a:lnTo>
                    <a:pt x="4417198" y="5337752"/>
                  </a:lnTo>
                  <a:lnTo>
                    <a:pt x="4469291" y="5340115"/>
                  </a:lnTo>
                  <a:lnTo>
                    <a:pt x="4521662" y="5340902"/>
                  </a:lnTo>
                  <a:lnTo>
                    <a:pt x="4570866" y="5340192"/>
                  </a:lnTo>
                  <a:lnTo>
                    <a:pt x="4619914" y="5338073"/>
                  </a:lnTo>
                  <a:lnTo>
                    <a:pt x="4668779" y="5334558"/>
                  </a:lnTo>
                  <a:lnTo>
                    <a:pt x="4717433" y="5329661"/>
                  </a:lnTo>
                  <a:lnTo>
                    <a:pt x="4765849" y="5323394"/>
                  </a:lnTo>
                  <a:lnTo>
                    <a:pt x="4813998" y="5315773"/>
                  </a:lnTo>
                  <a:lnTo>
                    <a:pt x="4861854" y="5306810"/>
                  </a:lnTo>
                  <a:lnTo>
                    <a:pt x="4909389" y="5296519"/>
                  </a:lnTo>
                  <a:lnTo>
                    <a:pt x="4956576" y="5284914"/>
                  </a:lnTo>
                  <a:lnTo>
                    <a:pt x="5003386" y="5272009"/>
                  </a:lnTo>
                  <a:lnTo>
                    <a:pt x="5049792" y="5257816"/>
                  </a:lnTo>
                  <a:lnTo>
                    <a:pt x="5095767" y="5242350"/>
                  </a:lnTo>
                  <a:lnTo>
                    <a:pt x="5141283" y="5225624"/>
                  </a:lnTo>
                  <a:lnTo>
                    <a:pt x="5186312" y="5207652"/>
                  </a:lnTo>
                  <a:lnTo>
                    <a:pt x="5230827" y="5188448"/>
                  </a:lnTo>
                  <a:lnTo>
                    <a:pt x="5274801" y="5168024"/>
                  </a:lnTo>
                  <a:lnTo>
                    <a:pt x="5318205" y="5146396"/>
                  </a:lnTo>
                  <a:lnTo>
                    <a:pt x="5361012" y="5123576"/>
                  </a:lnTo>
                  <a:lnTo>
                    <a:pt x="5403195" y="5099577"/>
                  </a:lnTo>
                  <a:lnTo>
                    <a:pt x="5444725" y="5074415"/>
                  </a:lnTo>
                  <a:lnTo>
                    <a:pt x="5485577" y="5048102"/>
                  </a:lnTo>
                  <a:lnTo>
                    <a:pt x="5525721" y="5020651"/>
                  </a:lnTo>
                  <a:lnTo>
                    <a:pt x="5565130" y="4992078"/>
                  </a:lnTo>
                  <a:lnTo>
                    <a:pt x="5603777" y="4962394"/>
                  </a:lnTo>
                  <a:lnTo>
                    <a:pt x="5641634" y="4931614"/>
                  </a:lnTo>
                  <a:lnTo>
                    <a:pt x="5678673" y="4899752"/>
                  </a:lnTo>
                  <a:lnTo>
                    <a:pt x="5714868" y="4866820"/>
                  </a:lnTo>
                  <a:lnTo>
                    <a:pt x="5750190" y="4832834"/>
                  </a:lnTo>
                  <a:lnTo>
                    <a:pt x="5784612" y="4797805"/>
                  </a:lnTo>
                  <a:lnTo>
                    <a:pt x="5818106" y="4761749"/>
                  </a:lnTo>
                  <a:lnTo>
                    <a:pt x="5841251" y="4806095"/>
                  </a:lnTo>
                  <a:lnTo>
                    <a:pt x="5865565" y="4849564"/>
                  </a:lnTo>
                  <a:lnTo>
                    <a:pt x="5891025" y="4892138"/>
                  </a:lnTo>
                  <a:lnTo>
                    <a:pt x="5917607" y="4933799"/>
                  </a:lnTo>
                  <a:lnTo>
                    <a:pt x="5945289" y="4974529"/>
                  </a:lnTo>
                  <a:lnTo>
                    <a:pt x="5974045" y="5014308"/>
                  </a:lnTo>
                  <a:lnTo>
                    <a:pt x="6003855" y="5053120"/>
                  </a:lnTo>
                  <a:lnTo>
                    <a:pt x="6034693" y="5090947"/>
                  </a:lnTo>
                  <a:lnTo>
                    <a:pt x="6066537" y="5127769"/>
                  </a:lnTo>
                  <a:lnTo>
                    <a:pt x="6099363" y="5163569"/>
                  </a:lnTo>
                  <a:lnTo>
                    <a:pt x="6133148" y="5198328"/>
                  </a:lnTo>
                  <a:lnTo>
                    <a:pt x="6167869" y="5232029"/>
                  </a:lnTo>
                  <a:lnTo>
                    <a:pt x="6203502" y="5264653"/>
                  </a:lnTo>
                  <a:lnTo>
                    <a:pt x="6240024" y="5296183"/>
                  </a:lnTo>
                  <a:lnTo>
                    <a:pt x="6277412" y="5326599"/>
                  </a:lnTo>
                  <a:lnTo>
                    <a:pt x="6315642" y="5355884"/>
                  </a:lnTo>
                  <a:lnTo>
                    <a:pt x="6354690" y="5384020"/>
                  </a:lnTo>
                  <a:lnTo>
                    <a:pt x="6394535" y="5410988"/>
                  </a:lnTo>
                  <a:lnTo>
                    <a:pt x="6435151" y="5436771"/>
                  </a:lnTo>
                  <a:lnTo>
                    <a:pt x="6476517" y="5461350"/>
                  </a:lnTo>
                  <a:lnTo>
                    <a:pt x="6518608" y="5484707"/>
                  </a:lnTo>
                  <a:lnTo>
                    <a:pt x="6561401" y="5506824"/>
                  </a:lnTo>
                  <a:lnTo>
                    <a:pt x="6604873" y="5527682"/>
                  </a:lnTo>
                  <a:lnTo>
                    <a:pt x="6649001" y="5547264"/>
                  </a:lnTo>
                  <a:lnTo>
                    <a:pt x="6693761" y="5565552"/>
                  </a:lnTo>
                  <a:lnTo>
                    <a:pt x="6739130" y="5582527"/>
                  </a:lnTo>
                  <a:lnTo>
                    <a:pt x="6785084" y="5598171"/>
                  </a:lnTo>
                  <a:lnTo>
                    <a:pt x="6831600" y="5612465"/>
                  </a:lnTo>
                  <a:lnTo>
                    <a:pt x="6878656" y="5625393"/>
                  </a:lnTo>
                  <a:lnTo>
                    <a:pt x="6926226" y="5636935"/>
                  </a:lnTo>
                  <a:lnTo>
                    <a:pt x="6974289" y="5647074"/>
                  </a:lnTo>
                  <a:lnTo>
                    <a:pt x="7022821" y="5655791"/>
                  </a:lnTo>
                  <a:lnTo>
                    <a:pt x="7071798" y="5663068"/>
                  </a:lnTo>
                  <a:lnTo>
                    <a:pt x="7121197" y="5668887"/>
                  </a:lnTo>
                  <a:lnTo>
                    <a:pt x="7161642" y="5672650"/>
                  </a:lnTo>
                  <a:lnTo>
                    <a:pt x="7202086" y="5675166"/>
                  </a:lnTo>
                  <a:lnTo>
                    <a:pt x="7242530" y="5676574"/>
                  </a:lnTo>
                  <a:lnTo>
                    <a:pt x="7282974" y="5677013"/>
                  </a:lnTo>
                  <a:lnTo>
                    <a:pt x="7344648" y="5675797"/>
                  </a:lnTo>
                  <a:lnTo>
                    <a:pt x="7405021" y="5672234"/>
                  </a:lnTo>
                  <a:lnTo>
                    <a:pt x="7464077" y="5666452"/>
                  </a:lnTo>
                  <a:lnTo>
                    <a:pt x="7521799" y="5658581"/>
                  </a:lnTo>
                  <a:lnTo>
                    <a:pt x="7578170" y="5648747"/>
                  </a:lnTo>
                  <a:lnTo>
                    <a:pt x="7633175" y="5637079"/>
                  </a:lnTo>
                  <a:lnTo>
                    <a:pt x="7686795" y="5623706"/>
                  </a:lnTo>
                  <a:lnTo>
                    <a:pt x="7739014" y="5608755"/>
                  </a:lnTo>
                  <a:lnTo>
                    <a:pt x="7789816" y="5592355"/>
                  </a:lnTo>
                  <a:lnTo>
                    <a:pt x="7839184" y="5574634"/>
                  </a:lnTo>
                  <a:lnTo>
                    <a:pt x="7887101" y="5555720"/>
                  </a:lnTo>
                  <a:lnTo>
                    <a:pt x="7933550" y="5535742"/>
                  </a:lnTo>
                  <a:lnTo>
                    <a:pt x="7978514" y="5514827"/>
                  </a:lnTo>
                  <a:lnTo>
                    <a:pt x="8021978" y="5493104"/>
                  </a:lnTo>
                  <a:lnTo>
                    <a:pt x="8063923" y="5470701"/>
                  </a:lnTo>
                  <a:lnTo>
                    <a:pt x="8104334" y="5447747"/>
                  </a:lnTo>
                  <a:lnTo>
                    <a:pt x="8143193" y="5424368"/>
                  </a:lnTo>
                  <a:lnTo>
                    <a:pt x="8180485" y="5400695"/>
                  </a:lnTo>
                  <a:lnTo>
                    <a:pt x="8216191" y="5376854"/>
                  </a:lnTo>
                  <a:lnTo>
                    <a:pt x="8250296" y="5352975"/>
                  </a:lnTo>
                  <a:lnTo>
                    <a:pt x="8282783" y="5329185"/>
                  </a:lnTo>
                  <a:lnTo>
                    <a:pt x="8313634" y="5305613"/>
                  </a:lnTo>
                  <a:lnTo>
                    <a:pt x="8370365" y="5259633"/>
                  </a:lnTo>
                  <a:lnTo>
                    <a:pt x="8396211" y="5237483"/>
                  </a:lnTo>
                  <a:lnTo>
                    <a:pt x="8400679" y="5274934"/>
                  </a:lnTo>
                  <a:lnTo>
                    <a:pt x="8405930" y="5313433"/>
                  </a:lnTo>
                  <a:lnTo>
                    <a:pt x="8412014" y="5352922"/>
                  </a:lnTo>
                  <a:lnTo>
                    <a:pt x="8418981" y="5393340"/>
                  </a:lnTo>
                  <a:lnTo>
                    <a:pt x="8426879" y="5434628"/>
                  </a:lnTo>
                  <a:lnTo>
                    <a:pt x="8435759" y="5476727"/>
                  </a:lnTo>
                  <a:lnTo>
                    <a:pt x="8445670" y="5519576"/>
                  </a:lnTo>
                  <a:lnTo>
                    <a:pt x="8456661" y="5563118"/>
                  </a:lnTo>
                  <a:lnTo>
                    <a:pt x="8468782" y="5607291"/>
                  </a:lnTo>
                  <a:lnTo>
                    <a:pt x="8482082" y="5652036"/>
                  </a:lnTo>
                  <a:lnTo>
                    <a:pt x="8496611" y="5697295"/>
                  </a:lnTo>
                  <a:lnTo>
                    <a:pt x="8512417" y="5743006"/>
                  </a:lnTo>
                  <a:lnTo>
                    <a:pt x="8529551" y="5789112"/>
                  </a:lnTo>
                  <a:lnTo>
                    <a:pt x="8548062" y="5835553"/>
                  </a:lnTo>
                  <a:lnTo>
                    <a:pt x="8567999" y="5882268"/>
                  </a:lnTo>
                  <a:lnTo>
                    <a:pt x="8589412" y="5929198"/>
                  </a:lnTo>
                  <a:lnTo>
                    <a:pt x="8612350" y="5976285"/>
                  </a:lnTo>
                  <a:lnTo>
                    <a:pt x="8636863" y="6023468"/>
                  </a:lnTo>
                  <a:lnTo>
                    <a:pt x="8663000" y="6070687"/>
                  </a:lnTo>
                  <a:lnTo>
                    <a:pt x="8690810" y="6117884"/>
                  </a:lnTo>
                  <a:lnTo>
                    <a:pt x="8720343" y="6164999"/>
                  </a:lnTo>
                  <a:lnTo>
                    <a:pt x="8751649" y="6211972"/>
                  </a:lnTo>
                  <a:lnTo>
                    <a:pt x="8784776" y="6258744"/>
                  </a:lnTo>
                  <a:lnTo>
                    <a:pt x="8819775" y="6305256"/>
                  </a:lnTo>
                  <a:lnTo>
                    <a:pt x="8856694" y="6351447"/>
                  </a:lnTo>
                  <a:lnTo>
                    <a:pt x="8895584" y="6397258"/>
                  </a:lnTo>
                  <a:lnTo>
                    <a:pt x="8937309" y="6443512"/>
                  </a:lnTo>
                  <a:lnTo>
                    <a:pt x="8979826" y="6487746"/>
                  </a:lnTo>
                  <a:lnTo>
                    <a:pt x="9023075" y="6530004"/>
                  </a:lnTo>
                  <a:lnTo>
                    <a:pt x="9067001" y="6570330"/>
                  </a:lnTo>
                  <a:lnTo>
                    <a:pt x="9111546" y="6608767"/>
                  </a:lnTo>
                  <a:lnTo>
                    <a:pt x="9156652" y="6645359"/>
                  </a:lnTo>
                  <a:lnTo>
                    <a:pt x="9202262" y="6680150"/>
                  </a:lnTo>
                  <a:lnTo>
                    <a:pt x="9248319" y="6713183"/>
                  </a:lnTo>
                  <a:lnTo>
                    <a:pt x="9294765" y="6744502"/>
                  </a:lnTo>
                  <a:lnTo>
                    <a:pt x="9341544" y="6774151"/>
                  </a:lnTo>
                  <a:lnTo>
                    <a:pt x="9388597" y="6802172"/>
                  </a:lnTo>
                  <a:lnTo>
                    <a:pt x="9435868" y="6828611"/>
                  </a:lnTo>
                  <a:lnTo>
                    <a:pt x="9483300" y="6853510"/>
                  </a:lnTo>
                  <a:lnTo>
                    <a:pt x="9530834" y="6876913"/>
                  </a:lnTo>
                  <a:lnTo>
                    <a:pt x="9578414" y="6898864"/>
                  </a:lnTo>
                  <a:lnTo>
                    <a:pt x="9625982" y="6919407"/>
                  </a:lnTo>
                  <a:lnTo>
                    <a:pt x="9673481" y="6938584"/>
                  </a:lnTo>
                  <a:lnTo>
                    <a:pt x="9720854" y="6956440"/>
                  </a:lnTo>
                  <a:lnTo>
                    <a:pt x="9768044" y="6973019"/>
                  </a:lnTo>
                  <a:lnTo>
                    <a:pt x="9814992" y="6988363"/>
                  </a:lnTo>
                  <a:lnTo>
                    <a:pt x="9861642" y="7002517"/>
                  </a:lnTo>
                  <a:lnTo>
                    <a:pt x="9907937" y="7015524"/>
                  </a:lnTo>
                  <a:lnTo>
                    <a:pt x="9953819" y="7027428"/>
                  </a:lnTo>
                  <a:lnTo>
                    <a:pt x="9999231" y="7038272"/>
                  </a:lnTo>
                  <a:lnTo>
                    <a:pt x="10044115" y="7048101"/>
                  </a:lnTo>
                  <a:lnTo>
                    <a:pt x="10088415" y="7056957"/>
                  </a:lnTo>
                  <a:lnTo>
                    <a:pt x="10132072" y="7064885"/>
                  </a:lnTo>
                  <a:lnTo>
                    <a:pt x="10175030" y="7071927"/>
                  </a:lnTo>
                  <a:lnTo>
                    <a:pt x="10217231" y="7078129"/>
                  </a:lnTo>
                  <a:lnTo>
                    <a:pt x="10258619" y="7083532"/>
                  </a:lnTo>
                  <a:lnTo>
                    <a:pt x="10299135" y="7088182"/>
                  </a:lnTo>
                  <a:lnTo>
                    <a:pt x="10338722" y="7092121"/>
                  </a:lnTo>
                  <a:lnTo>
                    <a:pt x="10377324" y="7095394"/>
                  </a:lnTo>
                  <a:lnTo>
                    <a:pt x="10451340" y="7100112"/>
                  </a:lnTo>
                  <a:lnTo>
                    <a:pt x="10520724" y="7102688"/>
                  </a:lnTo>
                  <a:lnTo>
                    <a:pt x="10585019" y="7103469"/>
                  </a:lnTo>
                  <a:lnTo>
                    <a:pt x="10670407" y="7102112"/>
                  </a:lnTo>
                  <a:lnTo>
                    <a:pt x="10746661" y="7098584"/>
                  </a:lnTo>
                  <a:lnTo>
                    <a:pt x="10812694" y="7093700"/>
                  </a:lnTo>
                  <a:lnTo>
                    <a:pt x="10867420" y="7088272"/>
                  </a:lnTo>
                  <a:lnTo>
                    <a:pt x="10909754" y="7083116"/>
                  </a:lnTo>
                  <a:lnTo>
                    <a:pt x="10952901" y="7076875"/>
                  </a:lnTo>
                  <a:lnTo>
                    <a:pt x="11310435" y="7013346"/>
                  </a:lnTo>
                  <a:lnTo>
                    <a:pt x="10972847" y="6878895"/>
                  </a:lnTo>
                  <a:lnTo>
                    <a:pt x="10927083" y="6859245"/>
                  </a:lnTo>
                  <a:lnTo>
                    <a:pt x="10882732" y="6837510"/>
                  </a:lnTo>
                  <a:lnTo>
                    <a:pt x="10839840" y="6813768"/>
                  </a:lnTo>
                  <a:lnTo>
                    <a:pt x="10798457" y="6788096"/>
                  </a:lnTo>
                  <a:lnTo>
                    <a:pt x="10758630" y="6760574"/>
                  </a:lnTo>
                  <a:lnTo>
                    <a:pt x="10720408" y="6731278"/>
                  </a:lnTo>
                  <a:lnTo>
                    <a:pt x="10683838" y="6700288"/>
                  </a:lnTo>
                  <a:lnTo>
                    <a:pt x="10648970" y="6667681"/>
                  </a:lnTo>
                  <a:lnTo>
                    <a:pt x="10615850" y="6633536"/>
                  </a:lnTo>
                  <a:lnTo>
                    <a:pt x="10584528" y="6597930"/>
                  </a:lnTo>
                  <a:lnTo>
                    <a:pt x="10555051" y="6560943"/>
                  </a:lnTo>
                  <a:lnTo>
                    <a:pt x="10527467" y="6522652"/>
                  </a:lnTo>
                  <a:lnTo>
                    <a:pt x="10501826" y="6483135"/>
                  </a:lnTo>
                  <a:lnTo>
                    <a:pt x="10478174" y="6442470"/>
                  </a:lnTo>
                  <a:lnTo>
                    <a:pt x="10456560" y="6400737"/>
                  </a:lnTo>
                  <a:lnTo>
                    <a:pt x="10437033" y="6358012"/>
                  </a:lnTo>
                  <a:lnTo>
                    <a:pt x="10419640" y="6314374"/>
                  </a:lnTo>
                  <a:lnTo>
                    <a:pt x="10404429" y="6269902"/>
                  </a:lnTo>
                  <a:lnTo>
                    <a:pt x="10391450" y="6224673"/>
                  </a:lnTo>
                  <a:lnTo>
                    <a:pt x="10380749" y="6178766"/>
                  </a:lnTo>
                  <a:lnTo>
                    <a:pt x="10372376" y="6132258"/>
                  </a:lnTo>
                  <a:lnTo>
                    <a:pt x="10366377" y="6085229"/>
                  </a:lnTo>
                  <a:lnTo>
                    <a:pt x="10362802" y="6037755"/>
                  </a:lnTo>
                  <a:lnTo>
                    <a:pt x="10361699" y="5989916"/>
                  </a:lnTo>
                  <a:lnTo>
                    <a:pt x="10363116" y="5941790"/>
                  </a:lnTo>
                  <a:lnTo>
                    <a:pt x="10367100" y="5893454"/>
                  </a:lnTo>
                  <a:lnTo>
                    <a:pt x="10373738" y="5845403"/>
                  </a:lnTo>
                  <a:lnTo>
                    <a:pt x="10382927" y="5798008"/>
                  </a:lnTo>
                  <a:lnTo>
                    <a:pt x="10394601" y="5751347"/>
                  </a:lnTo>
                  <a:lnTo>
                    <a:pt x="10408693" y="5705497"/>
                  </a:lnTo>
                  <a:lnTo>
                    <a:pt x="10425137" y="5660537"/>
                  </a:lnTo>
                  <a:lnTo>
                    <a:pt x="10443864" y="5616545"/>
                  </a:lnTo>
                  <a:lnTo>
                    <a:pt x="10464808" y="5573600"/>
                  </a:lnTo>
                  <a:lnTo>
                    <a:pt x="10487902" y="5531779"/>
                  </a:lnTo>
                  <a:lnTo>
                    <a:pt x="10513079" y="5491162"/>
                  </a:lnTo>
                  <a:lnTo>
                    <a:pt x="10540272" y="5451825"/>
                  </a:lnTo>
                  <a:lnTo>
                    <a:pt x="10569414" y="5413848"/>
                  </a:lnTo>
                  <a:lnTo>
                    <a:pt x="10600438" y="5377309"/>
                  </a:lnTo>
                  <a:lnTo>
                    <a:pt x="10633277" y="5342285"/>
                  </a:lnTo>
                  <a:lnTo>
                    <a:pt x="10667864" y="5308856"/>
                  </a:lnTo>
                  <a:lnTo>
                    <a:pt x="10704131" y="5277099"/>
                  </a:lnTo>
                  <a:lnTo>
                    <a:pt x="10742013" y="5247093"/>
                  </a:lnTo>
                  <a:lnTo>
                    <a:pt x="10781441" y="5218915"/>
                  </a:lnTo>
                  <a:lnTo>
                    <a:pt x="10822349" y="5192645"/>
                  </a:lnTo>
                  <a:lnTo>
                    <a:pt x="10864670" y="5168361"/>
                  </a:lnTo>
                  <a:lnTo>
                    <a:pt x="10908337" y="5146140"/>
                  </a:lnTo>
                  <a:lnTo>
                    <a:pt x="10953283" y="5126061"/>
                  </a:lnTo>
                  <a:lnTo>
                    <a:pt x="10999440" y="5108202"/>
                  </a:lnTo>
                  <a:lnTo>
                    <a:pt x="11035195" y="5147832"/>
                  </a:lnTo>
                  <a:lnTo>
                    <a:pt x="11071828" y="5186316"/>
                  </a:lnTo>
                  <a:lnTo>
                    <a:pt x="11109305" y="5223636"/>
                  </a:lnTo>
                  <a:lnTo>
                    <a:pt x="11147592" y="5259775"/>
                  </a:lnTo>
                  <a:lnTo>
                    <a:pt x="11186655" y="5294715"/>
                  </a:lnTo>
                  <a:lnTo>
                    <a:pt x="11226459" y="5328438"/>
                  </a:lnTo>
                  <a:lnTo>
                    <a:pt x="11266971" y="5360927"/>
                  </a:lnTo>
                  <a:lnTo>
                    <a:pt x="11308158" y="5392163"/>
                  </a:lnTo>
                  <a:lnTo>
                    <a:pt x="11349984" y="5422128"/>
                  </a:lnTo>
                  <a:lnTo>
                    <a:pt x="11392416" y="5450806"/>
                  </a:lnTo>
                  <a:lnTo>
                    <a:pt x="11435420" y="5478177"/>
                  </a:lnTo>
                  <a:lnTo>
                    <a:pt x="11478962" y="5504225"/>
                  </a:lnTo>
                  <a:lnTo>
                    <a:pt x="11523008" y="5528931"/>
                  </a:lnTo>
                  <a:lnTo>
                    <a:pt x="11567524" y="5552278"/>
                  </a:lnTo>
                  <a:lnTo>
                    <a:pt x="11612476" y="5574247"/>
                  </a:lnTo>
                  <a:lnTo>
                    <a:pt x="11657830" y="5594822"/>
                  </a:lnTo>
                  <a:lnTo>
                    <a:pt x="11703552" y="5613984"/>
                  </a:lnTo>
                  <a:lnTo>
                    <a:pt x="11749608" y="5631715"/>
                  </a:lnTo>
                  <a:lnTo>
                    <a:pt x="11795964" y="5647998"/>
                  </a:lnTo>
                  <a:lnTo>
                    <a:pt x="11842586" y="5662814"/>
                  </a:lnTo>
                  <a:lnTo>
                    <a:pt x="11889440" y="5676147"/>
                  </a:lnTo>
                  <a:lnTo>
                    <a:pt x="11936493" y="5687977"/>
                  </a:lnTo>
                  <a:lnTo>
                    <a:pt x="11983709" y="5698288"/>
                  </a:lnTo>
                  <a:lnTo>
                    <a:pt x="12031056" y="5707062"/>
                  </a:lnTo>
                  <a:lnTo>
                    <a:pt x="12078499" y="5714280"/>
                  </a:lnTo>
                  <a:lnTo>
                    <a:pt x="12126003" y="5719926"/>
                  </a:lnTo>
                  <a:lnTo>
                    <a:pt x="12173537" y="5723980"/>
                  </a:lnTo>
                  <a:lnTo>
                    <a:pt x="12221064" y="5726426"/>
                  </a:lnTo>
                  <a:lnTo>
                    <a:pt x="12268551" y="5727245"/>
                  </a:lnTo>
                  <a:lnTo>
                    <a:pt x="12323105" y="5726134"/>
                  </a:lnTo>
                  <a:lnTo>
                    <a:pt x="12376940" y="5722813"/>
                  </a:lnTo>
                  <a:lnTo>
                    <a:pt x="12429994" y="5717304"/>
                  </a:lnTo>
                  <a:lnTo>
                    <a:pt x="12482205" y="5709626"/>
                  </a:lnTo>
                  <a:lnTo>
                    <a:pt x="12533511" y="5699800"/>
                  </a:lnTo>
                  <a:lnTo>
                    <a:pt x="12583848" y="5687845"/>
                  </a:lnTo>
                  <a:lnTo>
                    <a:pt x="12633154" y="5673782"/>
                  </a:lnTo>
                  <a:lnTo>
                    <a:pt x="12681368" y="5657631"/>
                  </a:lnTo>
                  <a:lnTo>
                    <a:pt x="12728425" y="5639412"/>
                  </a:lnTo>
                  <a:lnTo>
                    <a:pt x="12774264" y="5619146"/>
                  </a:lnTo>
                  <a:lnTo>
                    <a:pt x="12818822" y="5596852"/>
                  </a:lnTo>
                  <a:lnTo>
                    <a:pt x="12862037" y="5572550"/>
                  </a:lnTo>
                  <a:lnTo>
                    <a:pt x="12903846" y="5546262"/>
                  </a:lnTo>
                  <a:lnTo>
                    <a:pt x="12952567" y="5511721"/>
                  </a:lnTo>
                  <a:lnTo>
                    <a:pt x="12998189" y="5475167"/>
                  </a:lnTo>
                  <a:lnTo>
                    <a:pt x="13040812" y="5436816"/>
                  </a:lnTo>
                  <a:lnTo>
                    <a:pt x="13080538" y="5396883"/>
                  </a:lnTo>
                  <a:lnTo>
                    <a:pt x="13117470" y="5355582"/>
                  </a:lnTo>
                  <a:lnTo>
                    <a:pt x="13151710" y="5313129"/>
                  </a:lnTo>
                  <a:lnTo>
                    <a:pt x="13183358" y="5269739"/>
                  </a:lnTo>
                  <a:lnTo>
                    <a:pt x="13212518" y="5225625"/>
                  </a:lnTo>
                  <a:lnTo>
                    <a:pt x="13239292" y="5181005"/>
                  </a:lnTo>
                  <a:lnTo>
                    <a:pt x="13263780" y="5136092"/>
                  </a:lnTo>
                  <a:lnTo>
                    <a:pt x="13286086" y="5091101"/>
                  </a:lnTo>
                  <a:lnTo>
                    <a:pt x="13306310" y="5046248"/>
                  </a:lnTo>
                  <a:lnTo>
                    <a:pt x="13324556" y="5001747"/>
                  </a:lnTo>
                  <a:lnTo>
                    <a:pt x="13340925" y="4957813"/>
                  </a:lnTo>
                  <a:lnTo>
                    <a:pt x="13355518" y="4914662"/>
                  </a:lnTo>
                  <a:lnTo>
                    <a:pt x="13368438" y="4872508"/>
                  </a:lnTo>
                  <a:lnTo>
                    <a:pt x="13379788" y="4831567"/>
                  </a:lnTo>
                  <a:lnTo>
                    <a:pt x="13389667" y="4792052"/>
                  </a:lnTo>
                  <a:lnTo>
                    <a:pt x="13398180" y="4754180"/>
                  </a:lnTo>
                  <a:lnTo>
                    <a:pt x="13405427" y="4718165"/>
                  </a:lnTo>
                  <a:lnTo>
                    <a:pt x="13438379" y="4727751"/>
                  </a:lnTo>
                  <a:lnTo>
                    <a:pt x="13514237" y="4747333"/>
                  </a:lnTo>
                  <a:lnTo>
                    <a:pt x="13556809" y="4756934"/>
                  </a:lnTo>
                  <a:lnTo>
                    <a:pt x="13602254" y="4766145"/>
                  </a:lnTo>
                  <a:lnTo>
                    <a:pt x="13650405" y="4774769"/>
                  </a:lnTo>
                  <a:lnTo>
                    <a:pt x="13701095" y="4782608"/>
                  </a:lnTo>
                  <a:lnTo>
                    <a:pt x="13754158" y="4789464"/>
                  </a:lnTo>
                  <a:lnTo>
                    <a:pt x="13809428" y="4795141"/>
                  </a:lnTo>
                  <a:lnTo>
                    <a:pt x="13866736" y="4799440"/>
                  </a:lnTo>
                  <a:lnTo>
                    <a:pt x="13925917" y="4802164"/>
                  </a:lnTo>
                  <a:lnTo>
                    <a:pt x="13986803" y="4803116"/>
                  </a:lnTo>
                  <a:lnTo>
                    <a:pt x="14038798" y="4802428"/>
                  </a:lnTo>
                  <a:lnTo>
                    <a:pt x="14090304" y="4800365"/>
                  </a:lnTo>
                  <a:lnTo>
                    <a:pt x="14141313" y="4796927"/>
                  </a:lnTo>
                  <a:lnTo>
                    <a:pt x="14191821" y="4792116"/>
                  </a:lnTo>
                  <a:lnTo>
                    <a:pt x="14241819" y="4785935"/>
                  </a:lnTo>
                  <a:lnTo>
                    <a:pt x="14291301" y="4778384"/>
                  </a:lnTo>
                  <a:lnTo>
                    <a:pt x="14340260" y="4769464"/>
                  </a:lnTo>
                  <a:lnTo>
                    <a:pt x="14388690" y="4759178"/>
                  </a:lnTo>
                  <a:lnTo>
                    <a:pt x="14436585" y="4747526"/>
                  </a:lnTo>
                  <a:lnTo>
                    <a:pt x="14483936" y="4734510"/>
                  </a:lnTo>
                  <a:lnTo>
                    <a:pt x="14530738" y="4720132"/>
                  </a:lnTo>
                  <a:lnTo>
                    <a:pt x="14576984" y="4704393"/>
                  </a:lnTo>
                  <a:lnTo>
                    <a:pt x="14622667" y="4687293"/>
                  </a:lnTo>
                  <a:lnTo>
                    <a:pt x="14667781" y="4668836"/>
                  </a:lnTo>
                  <a:lnTo>
                    <a:pt x="14712318" y="4649022"/>
                  </a:lnTo>
                  <a:lnTo>
                    <a:pt x="14756272" y="4627852"/>
                  </a:lnTo>
                  <a:lnTo>
                    <a:pt x="14799637" y="4605329"/>
                  </a:lnTo>
                  <a:lnTo>
                    <a:pt x="14842405" y="4581453"/>
                  </a:lnTo>
                  <a:lnTo>
                    <a:pt x="14884571" y="4556226"/>
                  </a:lnTo>
                  <a:lnTo>
                    <a:pt x="14926127" y="4529649"/>
                  </a:lnTo>
                  <a:lnTo>
                    <a:pt x="14967066" y="4501724"/>
                  </a:lnTo>
                  <a:lnTo>
                    <a:pt x="15016855" y="4465378"/>
                  </a:lnTo>
                  <a:lnTo>
                    <a:pt x="15064317" y="4428031"/>
                  </a:lnTo>
                  <a:lnTo>
                    <a:pt x="15109508" y="4389783"/>
                  </a:lnTo>
                  <a:lnTo>
                    <a:pt x="15152483" y="4350731"/>
                  </a:lnTo>
                  <a:lnTo>
                    <a:pt x="15193297" y="4310975"/>
                  </a:lnTo>
                  <a:lnTo>
                    <a:pt x="15232006" y="4270614"/>
                  </a:lnTo>
                  <a:lnTo>
                    <a:pt x="15268666" y="4229745"/>
                  </a:lnTo>
                  <a:lnTo>
                    <a:pt x="15303332" y="4188469"/>
                  </a:lnTo>
                  <a:lnTo>
                    <a:pt x="15336061" y="4146883"/>
                  </a:lnTo>
                  <a:lnTo>
                    <a:pt x="15366907" y="4105086"/>
                  </a:lnTo>
                  <a:lnTo>
                    <a:pt x="15395926" y="4063178"/>
                  </a:lnTo>
                  <a:lnTo>
                    <a:pt x="15423174" y="4021256"/>
                  </a:lnTo>
                  <a:lnTo>
                    <a:pt x="15448707" y="3979419"/>
                  </a:lnTo>
                  <a:lnTo>
                    <a:pt x="15472579" y="3937767"/>
                  </a:lnTo>
                  <a:lnTo>
                    <a:pt x="15494847" y="3896397"/>
                  </a:lnTo>
                  <a:lnTo>
                    <a:pt x="15515566" y="3855409"/>
                  </a:lnTo>
                  <a:lnTo>
                    <a:pt x="15534792" y="3814901"/>
                  </a:lnTo>
                  <a:lnTo>
                    <a:pt x="15552581" y="3774971"/>
                  </a:lnTo>
                  <a:lnTo>
                    <a:pt x="15568988" y="3735720"/>
                  </a:lnTo>
                  <a:lnTo>
                    <a:pt x="15584068" y="3697245"/>
                  </a:lnTo>
                  <a:lnTo>
                    <a:pt x="15597877" y="3659645"/>
                  </a:lnTo>
                  <a:lnTo>
                    <a:pt x="15610471" y="3623019"/>
                  </a:lnTo>
                  <a:lnTo>
                    <a:pt x="15632237" y="3553082"/>
                  </a:lnTo>
                  <a:lnTo>
                    <a:pt x="15641519" y="3519970"/>
                  </a:lnTo>
                  <a:lnTo>
                    <a:pt x="15680948" y="3551503"/>
                  </a:lnTo>
                  <a:lnTo>
                    <a:pt x="15721027" y="3581988"/>
                  </a:lnTo>
                  <a:lnTo>
                    <a:pt x="15761737" y="3611419"/>
                  </a:lnTo>
                  <a:lnTo>
                    <a:pt x="15803061" y="3639787"/>
                  </a:lnTo>
                  <a:lnTo>
                    <a:pt x="15844981" y="3667085"/>
                  </a:lnTo>
                  <a:lnTo>
                    <a:pt x="15887480" y="3693305"/>
                  </a:lnTo>
                  <a:lnTo>
                    <a:pt x="15930539" y="3718440"/>
                  </a:lnTo>
                  <a:lnTo>
                    <a:pt x="15974141" y="3742483"/>
                  </a:lnTo>
                  <a:lnTo>
                    <a:pt x="16018267" y="3765426"/>
                  </a:lnTo>
                  <a:lnTo>
                    <a:pt x="16062901" y="3787261"/>
                  </a:lnTo>
                  <a:lnTo>
                    <a:pt x="16108024" y="3807982"/>
                  </a:lnTo>
                  <a:lnTo>
                    <a:pt x="16153620" y="3827580"/>
                  </a:lnTo>
                  <a:lnTo>
                    <a:pt x="16199668" y="3846048"/>
                  </a:lnTo>
                  <a:lnTo>
                    <a:pt x="16246153" y="3863379"/>
                  </a:lnTo>
                  <a:lnTo>
                    <a:pt x="16293057" y="3879565"/>
                  </a:lnTo>
                  <a:lnTo>
                    <a:pt x="16340361" y="3894599"/>
                  </a:lnTo>
                  <a:lnTo>
                    <a:pt x="16388047" y="3908473"/>
                  </a:lnTo>
                  <a:lnTo>
                    <a:pt x="16436099" y="3921180"/>
                  </a:lnTo>
                  <a:lnTo>
                    <a:pt x="16484498" y="3932712"/>
                  </a:lnTo>
                  <a:lnTo>
                    <a:pt x="16533227" y="3943062"/>
                  </a:lnTo>
                  <a:lnTo>
                    <a:pt x="16582267" y="3952223"/>
                  </a:lnTo>
                  <a:lnTo>
                    <a:pt x="16631601" y="3960186"/>
                  </a:lnTo>
                  <a:lnTo>
                    <a:pt x="16681212" y="3966944"/>
                  </a:lnTo>
                  <a:lnTo>
                    <a:pt x="16731080" y="3972491"/>
                  </a:lnTo>
                  <a:lnTo>
                    <a:pt x="16781190" y="3976818"/>
                  </a:lnTo>
                  <a:lnTo>
                    <a:pt x="16831522" y="3979918"/>
                  </a:lnTo>
                  <a:lnTo>
                    <a:pt x="16882060" y="3981783"/>
                  </a:lnTo>
                  <a:lnTo>
                    <a:pt x="16932784" y="3982407"/>
                  </a:lnTo>
                  <a:lnTo>
                    <a:pt x="16983377" y="3981759"/>
                  </a:lnTo>
                  <a:lnTo>
                    <a:pt x="17033784" y="3979821"/>
                  </a:lnTo>
                  <a:lnTo>
                    <a:pt x="17083980" y="3976606"/>
                  </a:lnTo>
                  <a:lnTo>
                    <a:pt x="17133935" y="3972123"/>
                  </a:lnTo>
                  <a:lnTo>
                    <a:pt x="17183623" y="3966384"/>
                  </a:lnTo>
                  <a:lnTo>
                    <a:pt x="17233016" y="3959400"/>
                  </a:lnTo>
                  <a:lnTo>
                    <a:pt x="17282088" y="3951182"/>
                  </a:lnTo>
                  <a:lnTo>
                    <a:pt x="17330809" y="3941740"/>
                  </a:lnTo>
                  <a:lnTo>
                    <a:pt x="17379154" y="3931087"/>
                  </a:lnTo>
                  <a:lnTo>
                    <a:pt x="17427095" y="3919232"/>
                  </a:lnTo>
                  <a:lnTo>
                    <a:pt x="17474604" y="3906187"/>
                  </a:lnTo>
                  <a:lnTo>
                    <a:pt x="17521653" y="3891963"/>
                  </a:lnTo>
                  <a:lnTo>
                    <a:pt x="17568216" y="3876571"/>
                  </a:lnTo>
                  <a:lnTo>
                    <a:pt x="17614266" y="3860022"/>
                  </a:lnTo>
                  <a:lnTo>
                    <a:pt x="17659773" y="3842326"/>
                  </a:lnTo>
                  <a:lnTo>
                    <a:pt x="17704712" y="3823495"/>
                  </a:lnTo>
                  <a:lnTo>
                    <a:pt x="17749055" y="3803541"/>
                  </a:lnTo>
                  <a:lnTo>
                    <a:pt x="17792774" y="3782473"/>
                  </a:lnTo>
                  <a:lnTo>
                    <a:pt x="17835841" y="3760303"/>
                  </a:lnTo>
                  <a:lnTo>
                    <a:pt x="17878231" y="3737042"/>
                  </a:lnTo>
                  <a:lnTo>
                    <a:pt x="17919914" y="3712700"/>
                  </a:lnTo>
                  <a:lnTo>
                    <a:pt x="17960864" y="3687290"/>
                  </a:lnTo>
                  <a:lnTo>
                    <a:pt x="18001054" y="3660821"/>
                  </a:lnTo>
                  <a:lnTo>
                    <a:pt x="18040455" y="3633306"/>
                  </a:lnTo>
                  <a:lnTo>
                    <a:pt x="18079041" y="3604754"/>
                  </a:lnTo>
                  <a:lnTo>
                    <a:pt x="18116783" y="3575177"/>
                  </a:lnTo>
                  <a:lnTo>
                    <a:pt x="18153656" y="3544586"/>
                  </a:lnTo>
                  <a:lnTo>
                    <a:pt x="18189630" y="3512992"/>
                  </a:lnTo>
                  <a:lnTo>
                    <a:pt x="18224679" y="3480405"/>
                  </a:lnTo>
                  <a:lnTo>
                    <a:pt x="18258776" y="3446838"/>
                  </a:lnTo>
                  <a:lnTo>
                    <a:pt x="18291720" y="3412544"/>
                  </a:lnTo>
                  <a:lnTo>
                    <a:pt x="18323603" y="3377457"/>
                  </a:lnTo>
                  <a:lnTo>
                    <a:pt x="18354424" y="3341601"/>
                  </a:lnTo>
                  <a:lnTo>
                    <a:pt x="18384181" y="3304999"/>
                  </a:lnTo>
                  <a:lnTo>
                    <a:pt x="18412871" y="3267675"/>
                  </a:lnTo>
                  <a:lnTo>
                    <a:pt x="18440493" y="3229654"/>
                  </a:lnTo>
                  <a:lnTo>
                    <a:pt x="18467043" y="3190959"/>
                  </a:lnTo>
                  <a:lnTo>
                    <a:pt x="18492521" y="3151615"/>
                  </a:lnTo>
                  <a:lnTo>
                    <a:pt x="18516924" y="3111645"/>
                  </a:lnTo>
                  <a:lnTo>
                    <a:pt x="18540249" y="3071074"/>
                  </a:lnTo>
                  <a:lnTo>
                    <a:pt x="18562496" y="3029925"/>
                  </a:lnTo>
                  <a:lnTo>
                    <a:pt x="18583661" y="2988223"/>
                  </a:lnTo>
                  <a:lnTo>
                    <a:pt x="18603742" y="2945991"/>
                  </a:lnTo>
                  <a:lnTo>
                    <a:pt x="18622737" y="2903254"/>
                  </a:lnTo>
                  <a:lnTo>
                    <a:pt x="18640645" y="2860035"/>
                  </a:lnTo>
                  <a:lnTo>
                    <a:pt x="18657463" y="2816359"/>
                  </a:lnTo>
                  <a:lnTo>
                    <a:pt x="18673189" y="2772249"/>
                  </a:lnTo>
                  <a:lnTo>
                    <a:pt x="18687821" y="2727730"/>
                  </a:lnTo>
                  <a:lnTo>
                    <a:pt x="18701356" y="2682825"/>
                  </a:lnTo>
                  <a:lnTo>
                    <a:pt x="18713793" y="2637559"/>
                  </a:lnTo>
                  <a:lnTo>
                    <a:pt x="18725129" y="2591955"/>
                  </a:lnTo>
                  <a:lnTo>
                    <a:pt x="18735363" y="2546038"/>
                  </a:lnTo>
                  <a:lnTo>
                    <a:pt x="18744492" y="2499832"/>
                  </a:lnTo>
                  <a:lnTo>
                    <a:pt x="18752514" y="2453360"/>
                  </a:lnTo>
                  <a:lnTo>
                    <a:pt x="18759427" y="2406646"/>
                  </a:lnTo>
                  <a:lnTo>
                    <a:pt x="18765229" y="2359716"/>
                  </a:lnTo>
                  <a:lnTo>
                    <a:pt x="18769917" y="2312591"/>
                  </a:lnTo>
                  <a:lnTo>
                    <a:pt x="18773490" y="2265298"/>
                  </a:lnTo>
                  <a:lnTo>
                    <a:pt x="18775946" y="2217859"/>
                  </a:lnTo>
                  <a:lnTo>
                    <a:pt x="18777282" y="2170298"/>
                  </a:lnTo>
                  <a:lnTo>
                    <a:pt x="18777496" y="2122641"/>
                  </a:lnTo>
                  <a:lnTo>
                    <a:pt x="18776586" y="2074910"/>
                  </a:lnTo>
                  <a:lnTo>
                    <a:pt x="18774550" y="2027129"/>
                  </a:lnTo>
                  <a:lnTo>
                    <a:pt x="18771386" y="1979323"/>
                  </a:lnTo>
                  <a:lnTo>
                    <a:pt x="18767092" y="1931516"/>
                  </a:lnTo>
                  <a:lnTo>
                    <a:pt x="18761666" y="1883731"/>
                  </a:lnTo>
                  <a:lnTo>
                    <a:pt x="18755104" y="1835993"/>
                  </a:lnTo>
                  <a:lnTo>
                    <a:pt x="18747407" y="1788326"/>
                  </a:lnTo>
                  <a:lnTo>
                    <a:pt x="18738570" y="1740753"/>
                  </a:lnTo>
                  <a:lnTo>
                    <a:pt x="18728592" y="1693299"/>
                  </a:lnTo>
                  <a:lnTo>
                    <a:pt x="18717472" y="1645988"/>
                  </a:lnTo>
                  <a:lnTo>
                    <a:pt x="18705206" y="1598843"/>
                  </a:lnTo>
                  <a:lnTo>
                    <a:pt x="18691793" y="1551889"/>
                  </a:lnTo>
                  <a:lnTo>
                    <a:pt x="18677231" y="1505150"/>
                  </a:lnTo>
                  <a:lnTo>
                    <a:pt x="18661517" y="1458650"/>
                  </a:lnTo>
                  <a:lnTo>
                    <a:pt x="18644650" y="1412412"/>
                  </a:lnTo>
                  <a:lnTo>
                    <a:pt x="18626626" y="1366461"/>
                  </a:lnTo>
                  <a:lnTo>
                    <a:pt x="18607445" y="1320820"/>
                  </a:lnTo>
                  <a:lnTo>
                    <a:pt x="18659312" y="1334931"/>
                  </a:lnTo>
                  <a:lnTo>
                    <a:pt x="18711657" y="1346871"/>
                  </a:lnTo>
                  <a:lnTo>
                    <a:pt x="18764414" y="1356640"/>
                  </a:lnTo>
                  <a:lnTo>
                    <a:pt x="18817520" y="1364238"/>
                  </a:lnTo>
                  <a:lnTo>
                    <a:pt x="18870910" y="1369665"/>
                  </a:lnTo>
                  <a:lnTo>
                    <a:pt x="18924519" y="1372922"/>
                  </a:lnTo>
                  <a:lnTo>
                    <a:pt x="18978283" y="1374007"/>
                  </a:lnTo>
                  <a:lnTo>
                    <a:pt x="19028684" y="1373044"/>
                  </a:lnTo>
                  <a:lnTo>
                    <a:pt x="19078802" y="1370165"/>
                  </a:lnTo>
                  <a:lnTo>
                    <a:pt x="19128589" y="1365385"/>
                  </a:lnTo>
                  <a:lnTo>
                    <a:pt x="19177999" y="1358717"/>
                  </a:lnTo>
                  <a:lnTo>
                    <a:pt x="19226982" y="1350177"/>
                  </a:lnTo>
                  <a:lnTo>
                    <a:pt x="19275493" y="1339778"/>
                  </a:lnTo>
                  <a:lnTo>
                    <a:pt x="19323484" y="1327536"/>
                  </a:lnTo>
                  <a:lnTo>
                    <a:pt x="19370908" y="1313464"/>
                  </a:lnTo>
                  <a:lnTo>
                    <a:pt x="19417717" y="1297578"/>
                  </a:lnTo>
                  <a:lnTo>
                    <a:pt x="19463864" y="1279891"/>
                  </a:lnTo>
                  <a:lnTo>
                    <a:pt x="19509302" y="1260417"/>
                  </a:lnTo>
                  <a:lnTo>
                    <a:pt x="19553983" y="1239173"/>
                  </a:lnTo>
                  <a:lnTo>
                    <a:pt x="19597861" y="1216171"/>
                  </a:lnTo>
                  <a:lnTo>
                    <a:pt x="19640887" y="1191426"/>
                  </a:lnTo>
                  <a:lnTo>
                    <a:pt x="19683015" y="1164953"/>
                  </a:lnTo>
                  <a:lnTo>
                    <a:pt x="19726056" y="1135353"/>
                  </a:lnTo>
                  <a:lnTo>
                    <a:pt x="19767625" y="1104208"/>
                  </a:lnTo>
                  <a:lnTo>
                    <a:pt x="19807696" y="1071575"/>
                  </a:lnTo>
                  <a:lnTo>
                    <a:pt x="19846244" y="1037511"/>
                  </a:lnTo>
                  <a:lnTo>
                    <a:pt x="19883242" y="1002072"/>
                  </a:lnTo>
                  <a:lnTo>
                    <a:pt x="19918665" y="965314"/>
                  </a:lnTo>
                  <a:lnTo>
                    <a:pt x="19952488" y="927295"/>
                  </a:lnTo>
                  <a:lnTo>
                    <a:pt x="19984684" y="888070"/>
                  </a:lnTo>
                  <a:lnTo>
                    <a:pt x="20015228" y="847696"/>
                  </a:lnTo>
                  <a:lnTo>
                    <a:pt x="20044095" y="806230"/>
                  </a:lnTo>
                  <a:lnTo>
                    <a:pt x="20071257" y="763727"/>
                  </a:lnTo>
                  <a:lnTo>
                    <a:pt x="20096691" y="720245"/>
                  </a:lnTo>
                  <a:lnTo>
                    <a:pt x="20096691" y="0"/>
                  </a:lnTo>
                  <a:close/>
                </a:path>
              </a:pathLst>
            </a:custGeom>
            <a:solidFill>
              <a:srgbClr val="FFFFFF"/>
            </a:solidFill>
          </p:spPr>
          <p:txBody>
            <a:bodyPr wrap="square" lIns="0" tIns="0" rIns="0" bIns="0" rtlCol="0"/>
            <a:lstStyle/>
            <a:p>
              <a:endParaRPr/>
            </a:p>
          </p:txBody>
        </p:sp>
        <p:sp>
          <p:nvSpPr>
            <p:cNvPr id="11" name="TextBox 10">
              <a:extLst>
                <a:ext uri="{FF2B5EF4-FFF2-40B4-BE49-F238E27FC236}">
                  <a16:creationId xmlns:a16="http://schemas.microsoft.com/office/drawing/2014/main" id="{3C8CCFC8-93FE-3404-5DEB-1752F9B77389}"/>
                </a:ext>
              </a:extLst>
            </p:cNvPr>
            <p:cNvSpPr txBox="1">
              <a:spLocks/>
            </p:cNvSpPr>
            <p:nvPr/>
          </p:nvSpPr>
          <p:spPr>
            <a:xfrm>
              <a:off x="6502269" y="1246754"/>
              <a:ext cx="7374111" cy="2836116"/>
            </a:xfrm>
            <a:custGeom>
              <a:avLst/>
              <a:gdLst/>
              <a:ahLst/>
              <a:cxnLst/>
              <a:rect l="l" t="t" r="r" b="b"/>
              <a:pathLst>
                <a:path w="7374111" h="2836116">
                  <a:moveTo>
                    <a:pt x="6049994" y="2644187"/>
                  </a:moveTo>
                  <a:cubicBezTo>
                    <a:pt x="6103143" y="2644187"/>
                    <a:pt x="6145958" y="2687002"/>
                    <a:pt x="6145958" y="2740152"/>
                  </a:cubicBezTo>
                  <a:cubicBezTo>
                    <a:pt x="6145958" y="2793301"/>
                    <a:pt x="6103143" y="2836116"/>
                    <a:pt x="6049994" y="2836116"/>
                  </a:cubicBezTo>
                  <a:cubicBezTo>
                    <a:pt x="5998320" y="2836116"/>
                    <a:pt x="5955506" y="2793301"/>
                    <a:pt x="5955506" y="2740152"/>
                  </a:cubicBezTo>
                  <a:cubicBezTo>
                    <a:pt x="5955506" y="2687002"/>
                    <a:pt x="5998320" y="2644187"/>
                    <a:pt x="6049994" y="2644187"/>
                  </a:cubicBezTo>
                  <a:close/>
                  <a:moveTo>
                    <a:pt x="1310974" y="2500979"/>
                  </a:moveTo>
                  <a:cubicBezTo>
                    <a:pt x="1182529" y="2500979"/>
                    <a:pt x="1175147" y="2570369"/>
                    <a:pt x="1175147" y="2595467"/>
                  </a:cubicBezTo>
                  <a:cubicBezTo>
                    <a:pt x="1175147" y="2622042"/>
                    <a:pt x="1182529" y="2695860"/>
                    <a:pt x="1310974" y="2695860"/>
                  </a:cubicBezTo>
                  <a:cubicBezTo>
                    <a:pt x="1361170" y="2695860"/>
                    <a:pt x="1415796" y="2688478"/>
                    <a:pt x="1463040" y="2676668"/>
                  </a:cubicBezTo>
                  <a:lnTo>
                    <a:pt x="1463040" y="2500979"/>
                  </a:lnTo>
                  <a:close/>
                  <a:moveTo>
                    <a:pt x="2841830" y="2198322"/>
                  </a:moveTo>
                  <a:cubicBezTo>
                    <a:pt x="2741437" y="2198322"/>
                    <a:pt x="2683858" y="2255901"/>
                    <a:pt x="2683858" y="2356294"/>
                  </a:cubicBezTo>
                  <a:lnTo>
                    <a:pt x="2683858" y="2539365"/>
                  </a:lnTo>
                  <a:cubicBezTo>
                    <a:pt x="2683858" y="2638282"/>
                    <a:pt x="2741437" y="2695860"/>
                    <a:pt x="2841830" y="2695860"/>
                  </a:cubicBezTo>
                  <a:cubicBezTo>
                    <a:pt x="2942224" y="2695860"/>
                    <a:pt x="2999802" y="2638282"/>
                    <a:pt x="2999802" y="2539365"/>
                  </a:cubicBezTo>
                  <a:lnTo>
                    <a:pt x="2999802" y="2356294"/>
                  </a:lnTo>
                  <a:cubicBezTo>
                    <a:pt x="2999802" y="2263283"/>
                    <a:pt x="2939272" y="2198322"/>
                    <a:pt x="2841830" y="2198322"/>
                  </a:cubicBezTo>
                  <a:close/>
                  <a:moveTo>
                    <a:pt x="2091642" y="2198322"/>
                  </a:moveTo>
                  <a:cubicBezTo>
                    <a:pt x="2038492" y="2198322"/>
                    <a:pt x="1989772" y="2217515"/>
                    <a:pt x="1948433" y="2251472"/>
                  </a:cubicBezTo>
                  <a:lnTo>
                    <a:pt x="1948433" y="2678144"/>
                  </a:lnTo>
                  <a:cubicBezTo>
                    <a:pt x="1995677" y="2689955"/>
                    <a:pt x="2042921" y="2695860"/>
                    <a:pt x="2091642" y="2695860"/>
                  </a:cubicBezTo>
                  <a:cubicBezTo>
                    <a:pt x="2183177" y="2695860"/>
                    <a:pt x="2236326" y="2644187"/>
                    <a:pt x="2236326" y="2552652"/>
                  </a:cubicBezTo>
                  <a:lnTo>
                    <a:pt x="2236326" y="2341531"/>
                  </a:lnTo>
                  <a:cubicBezTo>
                    <a:pt x="2236326" y="2251472"/>
                    <a:pt x="2183177" y="2198322"/>
                    <a:pt x="2091642" y="2198322"/>
                  </a:cubicBezTo>
                  <a:close/>
                  <a:moveTo>
                    <a:pt x="5025246" y="2058067"/>
                  </a:moveTo>
                  <a:cubicBezTo>
                    <a:pt x="5068061" y="2058067"/>
                    <a:pt x="5100541" y="2092023"/>
                    <a:pt x="5100541" y="2134838"/>
                  </a:cubicBezTo>
                  <a:lnTo>
                    <a:pt x="5100541" y="2759345"/>
                  </a:lnTo>
                  <a:cubicBezTo>
                    <a:pt x="5100541" y="2802159"/>
                    <a:pt x="5068061" y="2836116"/>
                    <a:pt x="5025246" y="2836116"/>
                  </a:cubicBezTo>
                  <a:cubicBezTo>
                    <a:pt x="4983908" y="2836116"/>
                    <a:pt x="4948475" y="2802159"/>
                    <a:pt x="4948475" y="2759345"/>
                  </a:cubicBezTo>
                  <a:lnTo>
                    <a:pt x="4948475" y="2134838"/>
                  </a:lnTo>
                  <a:cubicBezTo>
                    <a:pt x="4948475" y="2092023"/>
                    <a:pt x="4983908" y="2058067"/>
                    <a:pt x="5025246" y="2058067"/>
                  </a:cubicBezTo>
                  <a:close/>
                  <a:moveTo>
                    <a:pt x="3381708" y="2058067"/>
                  </a:moveTo>
                  <a:cubicBezTo>
                    <a:pt x="3423046" y="2058067"/>
                    <a:pt x="3457002" y="2092023"/>
                    <a:pt x="3457002" y="2134838"/>
                  </a:cubicBezTo>
                  <a:lnTo>
                    <a:pt x="3457002" y="2551176"/>
                  </a:lnTo>
                  <a:cubicBezTo>
                    <a:pt x="3457002" y="2642711"/>
                    <a:pt x="3510152" y="2694384"/>
                    <a:pt x="3600211" y="2694384"/>
                  </a:cubicBezTo>
                  <a:cubicBezTo>
                    <a:pt x="3650408" y="2694384"/>
                    <a:pt x="3699128" y="2688478"/>
                    <a:pt x="3744896" y="2676668"/>
                  </a:cubicBezTo>
                  <a:lnTo>
                    <a:pt x="3744896" y="2134838"/>
                  </a:lnTo>
                  <a:cubicBezTo>
                    <a:pt x="3744896" y="2092023"/>
                    <a:pt x="3777376" y="2058067"/>
                    <a:pt x="3820191" y="2058067"/>
                  </a:cubicBezTo>
                  <a:cubicBezTo>
                    <a:pt x="3863006" y="2058067"/>
                    <a:pt x="3896962" y="2092023"/>
                    <a:pt x="3896962" y="2134838"/>
                  </a:cubicBezTo>
                  <a:lnTo>
                    <a:pt x="3896962" y="2707672"/>
                  </a:lnTo>
                  <a:cubicBezTo>
                    <a:pt x="3896962" y="2749010"/>
                    <a:pt x="3870388" y="2784443"/>
                    <a:pt x="3832002" y="2797730"/>
                  </a:cubicBezTo>
                  <a:cubicBezTo>
                    <a:pt x="3759660" y="2822829"/>
                    <a:pt x="3681412" y="2836116"/>
                    <a:pt x="3600211" y="2836116"/>
                  </a:cubicBezTo>
                  <a:cubicBezTo>
                    <a:pt x="3514581" y="2836116"/>
                    <a:pt x="3437810" y="2811018"/>
                    <a:pt x="3383184" y="2756392"/>
                  </a:cubicBezTo>
                  <a:cubicBezTo>
                    <a:pt x="3330034" y="2703242"/>
                    <a:pt x="3304936" y="2626471"/>
                    <a:pt x="3304936" y="2539365"/>
                  </a:cubicBezTo>
                  <a:lnTo>
                    <a:pt x="3304936" y="2134838"/>
                  </a:lnTo>
                  <a:cubicBezTo>
                    <a:pt x="3304936" y="2092023"/>
                    <a:pt x="3338893" y="2058067"/>
                    <a:pt x="3381708" y="2058067"/>
                  </a:cubicBezTo>
                  <a:close/>
                  <a:moveTo>
                    <a:pt x="2841830" y="2058067"/>
                  </a:moveTo>
                  <a:cubicBezTo>
                    <a:pt x="2931889" y="2058067"/>
                    <a:pt x="3010138" y="2087594"/>
                    <a:pt x="3066240" y="2143696"/>
                  </a:cubicBezTo>
                  <a:cubicBezTo>
                    <a:pt x="3122342" y="2199798"/>
                    <a:pt x="3151870" y="2278046"/>
                    <a:pt x="3151870" y="2368105"/>
                  </a:cubicBezTo>
                  <a:lnTo>
                    <a:pt x="3151870" y="2526077"/>
                  </a:lnTo>
                  <a:cubicBezTo>
                    <a:pt x="3151870" y="2616136"/>
                    <a:pt x="3122342" y="2694384"/>
                    <a:pt x="3066240" y="2750486"/>
                  </a:cubicBezTo>
                  <a:cubicBezTo>
                    <a:pt x="3010138" y="2806588"/>
                    <a:pt x="2931889" y="2836116"/>
                    <a:pt x="2841830" y="2836116"/>
                  </a:cubicBezTo>
                  <a:cubicBezTo>
                    <a:pt x="2751772" y="2836116"/>
                    <a:pt x="2673524" y="2806588"/>
                    <a:pt x="2617422" y="2750486"/>
                  </a:cubicBezTo>
                  <a:cubicBezTo>
                    <a:pt x="2561320" y="2694384"/>
                    <a:pt x="2531792" y="2616136"/>
                    <a:pt x="2531792" y="2526077"/>
                  </a:cubicBezTo>
                  <a:lnTo>
                    <a:pt x="2531792" y="2368105"/>
                  </a:lnTo>
                  <a:cubicBezTo>
                    <a:pt x="2531792" y="2278046"/>
                    <a:pt x="2561320" y="2199798"/>
                    <a:pt x="2617422" y="2143696"/>
                  </a:cubicBezTo>
                  <a:cubicBezTo>
                    <a:pt x="2673524" y="2087594"/>
                    <a:pt x="2751772" y="2058067"/>
                    <a:pt x="2841830" y="2058067"/>
                  </a:cubicBezTo>
                  <a:close/>
                  <a:moveTo>
                    <a:pt x="1359694" y="2058067"/>
                  </a:moveTo>
                  <a:cubicBezTo>
                    <a:pt x="1525048" y="2058067"/>
                    <a:pt x="1615107" y="2177653"/>
                    <a:pt x="1615107" y="2309050"/>
                  </a:cubicBezTo>
                  <a:lnTo>
                    <a:pt x="1615107" y="2707672"/>
                  </a:lnTo>
                  <a:cubicBezTo>
                    <a:pt x="1615107" y="2749010"/>
                    <a:pt x="1588532" y="2784443"/>
                    <a:pt x="1550146" y="2797730"/>
                  </a:cubicBezTo>
                  <a:cubicBezTo>
                    <a:pt x="1477804" y="2822829"/>
                    <a:pt x="1393651" y="2836116"/>
                    <a:pt x="1310974" y="2836116"/>
                  </a:cubicBezTo>
                  <a:cubicBezTo>
                    <a:pt x="1220915" y="2836116"/>
                    <a:pt x="1150049" y="2813970"/>
                    <a:pt x="1099852" y="2771155"/>
                  </a:cubicBezTo>
                  <a:cubicBezTo>
                    <a:pt x="1049655" y="2728341"/>
                    <a:pt x="1023080" y="2667809"/>
                    <a:pt x="1023080" y="2595467"/>
                  </a:cubicBezTo>
                  <a:cubicBezTo>
                    <a:pt x="1023080" y="2523125"/>
                    <a:pt x="1049655" y="2467022"/>
                    <a:pt x="1099852" y="2425684"/>
                  </a:cubicBezTo>
                  <a:cubicBezTo>
                    <a:pt x="1150049" y="2382869"/>
                    <a:pt x="1220915" y="2360723"/>
                    <a:pt x="1310974" y="2360723"/>
                  </a:cubicBezTo>
                  <a:lnTo>
                    <a:pt x="1463040" y="2360723"/>
                  </a:lnTo>
                  <a:lnTo>
                    <a:pt x="1463040" y="2309050"/>
                  </a:lnTo>
                  <a:cubicBezTo>
                    <a:pt x="1463040" y="2247042"/>
                    <a:pt x="1417273" y="2198322"/>
                    <a:pt x="1340501" y="2198322"/>
                  </a:cubicBezTo>
                  <a:cubicBezTo>
                    <a:pt x="1271111" y="2198322"/>
                    <a:pt x="1232726" y="2207180"/>
                    <a:pt x="1181053" y="2238184"/>
                  </a:cubicBezTo>
                  <a:cubicBezTo>
                    <a:pt x="1169241" y="2245566"/>
                    <a:pt x="1153001" y="2251472"/>
                    <a:pt x="1139714" y="2251472"/>
                  </a:cubicBezTo>
                  <a:cubicBezTo>
                    <a:pt x="1099852" y="2251472"/>
                    <a:pt x="1067372" y="2221944"/>
                    <a:pt x="1067372" y="2185034"/>
                  </a:cubicBezTo>
                  <a:cubicBezTo>
                    <a:pt x="1067372" y="2158460"/>
                    <a:pt x="1079183" y="2131885"/>
                    <a:pt x="1104281" y="2117121"/>
                  </a:cubicBezTo>
                  <a:cubicBezTo>
                    <a:pt x="1184005" y="2071354"/>
                    <a:pt x="1253395" y="2058067"/>
                    <a:pt x="1359694" y="2058067"/>
                  </a:cubicBezTo>
                  <a:close/>
                  <a:moveTo>
                    <a:pt x="6060328" y="1771650"/>
                  </a:moveTo>
                  <a:cubicBezTo>
                    <a:pt x="6222729" y="1771650"/>
                    <a:pt x="6355603" y="1900094"/>
                    <a:pt x="6355603" y="2058067"/>
                  </a:cubicBezTo>
                  <a:cubicBezTo>
                    <a:pt x="6355603" y="2146649"/>
                    <a:pt x="6315741" y="2224897"/>
                    <a:pt x="6246352" y="2275093"/>
                  </a:cubicBezTo>
                  <a:lnTo>
                    <a:pt x="6151864" y="2343007"/>
                  </a:lnTo>
                  <a:cubicBezTo>
                    <a:pt x="6135624" y="2354818"/>
                    <a:pt x="6126765" y="2375487"/>
                    <a:pt x="6126765" y="2394680"/>
                  </a:cubicBezTo>
                  <a:lnTo>
                    <a:pt x="6126765" y="2433065"/>
                  </a:lnTo>
                  <a:cubicBezTo>
                    <a:pt x="6126765" y="2474404"/>
                    <a:pt x="6092808" y="2508361"/>
                    <a:pt x="6049994" y="2508361"/>
                  </a:cubicBezTo>
                  <a:cubicBezTo>
                    <a:pt x="6008655" y="2508361"/>
                    <a:pt x="5974698" y="2474404"/>
                    <a:pt x="5974698" y="2433065"/>
                  </a:cubicBezTo>
                  <a:lnTo>
                    <a:pt x="5974698" y="2403538"/>
                  </a:lnTo>
                  <a:cubicBezTo>
                    <a:pt x="5974698" y="2337101"/>
                    <a:pt x="6007179" y="2267712"/>
                    <a:pt x="6060328" y="2229326"/>
                  </a:cubicBezTo>
                  <a:lnTo>
                    <a:pt x="6147434" y="2167318"/>
                  </a:lnTo>
                  <a:cubicBezTo>
                    <a:pt x="6191725" y="2136314"/>
                    <a:pt x="6203536" y="2090547"/>
                    <a:pt x="6203536" y="2052161"/>
                  </a:cubicBezTo>
                  <a:cubicBezTo>
                    <a:pt x="6203536" y="1965055"/>
                    <a:pt x="6131194" y="1911905"/>
                    <a:pt x="6052946" y="1911905"/>
                  </a:cubicBezTo>
                  <a:cubicBezTo>
                    <a:pt x="5996844" y="1911905"/>
                    <a:pt x="5951076" y="1925193"/>
                    <a:pt x="5903832" y="1950291"/>
                  </a:cubicBezTo>
                  <a:cubicBezTo>
                    <a:pt x="5893498" y="1956197"/>
                    <a:pt x="5877258" y="1960626"/>
                    <a:pt x="5865447" y="1960626"/>
                  </a:cubicBezTo>
                  <a:cubicBezTo>
                    <a:pt x="5827061" y="1960626"/>
                    <a:pt x="5793104" y="1929622"/>
                    <a:pt x="5793104" y="1888283"/>
                  </a:cubicBezTo>
                  <a:cubicBezTo>
                    <a:pt x="5793104" y="1858756"/>
                    <a:pt x="5809344" y="1835134"/>
                    <a:pt x="5837396" y="1821846"/>
                  </a:cubicBezTo>
                  <a:cubicBezTo>
                    <a:pt x="5906785" y="1787890"/>
                    <a:pt x="5982080" y="1771650"/>
                    <a:pt x="6060328" y="1771650"/>
                  </a:cubicBezTo>
                  <a:close/>
                  <a:moveTo>
                    <a:pt x="5378338" y="1771650"/>
                  </a:moveTo>
                  <a:cubicBezTo>
                    <a:pt x="5419676" y="1771650"/>
                    <a:pt x="5453633" y="1805606"/>
                    <a:pt x="5453633" y="1848421"/>
                  </a:cubicBezTo>
                  <a:lnTo>
                    <a:pt x="5453633" y="2072830"/>
                  </a:lnTo>
                  <a:lnTo>
                    <a:pt x="5596842" y="2072830"/>
                  </a:lnTo>
                  <a:cubicBezTo>
                    <a:pt x="5639656" y="2072830"/>
                    <a:pt x="5673613" y="2103834"/>
                    <a:pt x="5673613" y="2145173"/>
                  </a:cubicBezTo>
                  <a:cubicBezTo>
                    <a:pt x="5673613" y="2189464"/>
                    <a:pt x="5641132" y="2218991"/>
                    <a:pt x="5596842" y="2218991"/>
                  </a:cubicBezTo>
                  <a:lnTo>
                    <a:pt x="5453633" y="2218991"/>
                  </a:lnTo>
                  <a:lnTo>
                    <a:pt x="5453633" y="2604325"/>
                  </a:lnTo>
                  <a:cubicBezTo>
                    <a:pt x="5453633" y="2660427"/>
                    <a:pt x="5483161" y="2695860"/>
                    <a:pt x="5521546" y="2695860"/>
                  </a:cubicBezTo>
                  <a:cubicBezTo>
                    <a:pt x="5564361" y="2695860"/>
                    <a:pt x="5571744" y="2684050"/>
                    <a:pt x="5599794" y="2684050"/>
                  </a:cubicBezTo>
                  <a:cubicBezTo>
                    <a:pt x="5636704" y="2684050"/>
                    <a:pt x="5673613" y="2710624"/>
                    <a:pt x="5673613" y="2754916"/>
                  </a:cubicBezTo>
                  <a:cubicBezTo>
                    <a:pt x="5673613" y="2791825"/>
                    <a:pt x="5645562" y="2819876"/>
                    <a:pt x="5608652" y="2827258"/>
                  </a:cubicBezTo>
                  <a:cubicBezTo>
                    <a:pt x="5579126" y="2833163"/>
                    <a:pt x="5551074" y="2836116"/>
                    <a:pt x="5521546" y="2836116"/>
                  </a:cubicBezTo>
                  <a:cubicBezTo>
                    <a:pt x="5400484" y="2836116"/>
                    <a:pt x="5301567" y="2741628"/>
                    <a:pt x="5301567" y="2605801"/>
                  </a:cubicBezTo>
                  <a:lnTo>
                    <a:pt x="5301567" y="1848421"/>
                  </a:lnTo>
                  <a:cubicBezTo>
                    <a:pt x="5301567" y="1805606"/>
                    <a:pt x="5335524" y="1771650"/>
                    <a:pt x="5378338" y="1771650"/>
                  </a:cubicBezTo>
                  <a:close/>
                  <a:moveTo>
                    <a:pt x="5025246" y="1771650"/>
                  </a:moveTo>
                  <a:cubicBezTo>
                    <a:pt x="5072490" y="1771650"/>
                    <a:pt x="5110876" y="1810035"/>
                    <a:pt x="5110876" y="1857280"/>
                  </a:cubicBezTo>
                  <a:cubicBezTo>
                    <a:pt x="5110876" y="1904524"/>
                    <a:pt x="5072490" y="1942909"/>
                    <a:pt x="5025246" y="1942909"/>
                  </a:cubicBezTo>
                  <a:cubicBezTo>
                    <a:pt x="4978002" y="1942909"/>
                    <a:pt x="4939617" y="1904524"/>
                    <a:pt x="4939617" y="1857280"/>
                  </a:cubicBezTo>
                  <a:cubicBezTo>
                    <a:pt x="4939617" y="1810035"/>
                    <a:pt x="4978002" y="1771650"/>
                    <a:pt x="5025246" y="1771650"/>
                  </a:cubicBezTo>
                  <a:close/>
                  <a:moveTo>
                    <a:pt x="4159138" y="1771650"/>
                  </a:moveTo>
                  <a:cubicBezTo>
                    <a:pt x="4200476" y="1771650"/>
                    <a:pt x="4234433" y="1805606"/>
                    <a:pt x="4234433" y="1848421"/>
                  </a:cubicBezTo>
                  <a:lnTo>
                    <a:pt x="4234433" y="2072830"/>
                  </a:lnTo>
                  <a:lnTo>
                    <a:pt x="4377642" y="2072830"/>
                  </a:lnTo>
                  <a:cubicBezTo>
                    <a:pt x="4420456" y="2072830"/>
                    <a:pt x="4454413" y="2103834"/>
                    <a:pt x="4454413" y="2145173"/>
                  </a:cubicBezTo>
                  <a:cubicBezTo>
                    <a:pt x="4454413" y="2189464"/>
                    <a:pt x="4421932" y="2218991"/>
                    <a:pt x="4377642" y="2218991"/>
                  </a:cubicBezTo>
                  <a:lnTo>
                    <a:pt x="4234433" y="2218991"/>
                  </a:lnTo>
                  <a:lnTo>
                    <a:pt x="4234433" y="2604325"/>
                  </a:lnTo>
                  <a:cubicBezTo>
                    <a:pt x="4234433" y="2660427"/>
                    <a:pt x="4263960" y="2695860"/>
                    <a:pt x="4302346" y="2695860"/>
                  </a:cubicBezTo>
                  <a:cubicBezTo>
                    <a:pt x="4345161" y="2695860"/>
                    <a:pt x="4352543" y="2684050"/>
                    <a:pt x="4380594" y="2684050"/>
                  </a:cubicBezTo>
                  <a:cubicBezTo>
                    <a:pt x="4417504" y="2684050"/>
                    <a:pt x="4454413" y="2710624"/>
                    <a:pt x="4454413" y="2754916"/>
                  </a:cubicBezTo>
                  <a:cubicBezTo>
                    <a:pt x="4454413" y="2791825"/>
                    <a:pt x="4426362" y="2819876"/>
                    <a:pt x="4389452" y="2827258"/>
                  </a:cubicBezTo>
                  <a:cubicBezTo>
                    <a:pt x="4359925" y="2833163"/>
                    <a:pt x="4331874" y="2836116"/>
                    <a:pt x="4302346" y="2836116"/>
                  </a:cubicBezTo>
                  <a:cubicBezTo>
                    <a:pt x="4181284" y="2836116"/>
                    <a:pt x="4082366" y="2741628"/>
                    <a:pt x="4082366" y="2605801"/>
                  </a:cubicBezTo>
                  <a:lnTo>
                    <a:pt x="4082366" y="1848421"/>
                  </a:lnTo>
                  <a:cubicBezTo>
                    <a:pt x="4082366" y="1805606"/>
                    <a:pt x="4116323" y="1771650"/>
                    <a:pt x="4159138" y="1771650"/>
                  </a:cubicBezTo>
                  <a:close/>
                  <a:moveTo>
                    <a:pt x="1873138" y="1771650"/>
                  </a:moveTo>
                  <a:cubicBezTo>
                    <a:pt x="1914477" y="1771650"/>
                    <a:pt x="1948433" y="1805606"/>
                    <a:pt x="1948433" y="1848421"/>
                  </a:cubicBezTo>
                  <a:lnTo>
                    <a:pt x="1948433" y="2096452"/>
                  </a:lnTo>
                  <a:cubicBezTo>
                    <a:pt x="1994201" y="2075783"/>
                    <a:pt x="2053256" y="2058067"/>
                    <a:pt x="2101976" y="2058067"/>
                  </a:cubicBezTo>
                  <a:cubicBezTo>
                    <a:pt x="2189082" y="2058067"/>
                    <a:pt x="2254043" y="2083165"/>
                    <a:pt x="2307192" y="2137791"/>
                  </a:cubicBezTo>
                  <a:cubicBezTo>
                    <a:pt x="2360342" y="2190940"/>
                    <a:pt x="2388393" y="2267712"/>
                    <a:pt x="2388393" y="2353342"/>
                  </a:cubicBezTo>
                  <a:lnTo>
                    <a:pt x="2388393" y="2539365"/>
                  </a:lnTo>
                  <a:cubicBezTo>
                    <a:pt x="2388393" y="2626471"/>
                    <a:pt x="2358866" y="2700290"/>
                    <a:pt x="2305716" y="2753439"/>
                  </a:cubicBezTo>
                  <a:cubicBezTo>
                    <a:pt x="2252566" y="2808065"/>
                    <a:pt x="2178748" y="2836116"/>
                    <a:pt x="2091642" y="2836116"/>
                  </a:cubicBezTo>
                  <a:cubicBezTo>
                    <a:pt x="2011917" y="2836116"/>
                    <a:pt x="1935146" y="2822829"/>
                    <a:pt x="1861327" y="2797730"/>
                  </a:cubicBezTo>
                  <a:cubicBezTo>
                    <a:pt x="1822942" y="2784443"/>
                    <a:pt x="1796368" y="2749010"/>
                    <a:pt x="1796368" y="2707672"/>
                  </a:cubicBezTo>
                  <a:lnTo>
                    <a:pt x="1796368" y="1848421"/>
                  </a:lnTo>
                  <a:cubicBezTo>
                    <a:pt x="1796368" y="1805606"/>
                    <a:pt x="1830323" y="1771650"/>
                    <a:pt x="1873138" y="1771650"/>
                  </a:cubicBezTo>
                  <a:close/>
                  <a:moveTo>
                    <a:pt x="5978222" y="729329"/>
                  </a:moveTo>
                  <a:cubicBezTo>
                    <a:pt x="5849778" y="729329"/>
                    <a:pt x="5842396" y="798718"/>
                    <a:pt x="5842396" y="823817"/>
                  </a:cubicBezTo>
                  <a:cubicBezTo>
                    <a:pt x="5842396" y="850392"/>
                    <a:pt x="5849778" y="924210"/>
                    <a:pt x="5978222" y="924210"/>
                  </a:cubicBezTo>
                  <a:cubicBezTo>
                    <a:pt x="6028420" y="924210"/>
                    <a:pt x="6083045" y="916829"/>
                    <a:pt x="6130290" y="905018"/>
                  </a:cubicBezTo>
                  <a:lnTo>
                    <a:pt x="6130290" y="729329"/>
                  </a:lnTo>
                  <a:close/>
                  <a:moveTo>
                    <a:pt x="1510999" y="729329"/>
                  </a:moveTo>
                  <a:cubicBezTo>
                    <a:pt x="1382554" y="729329"/>
                    <a:pt x="1375172" y="798718"/>
                    <a:pt x="1375172" y="823817"/>
                  </a:cubicBezTo>
                  <a:cubicBezTo>
                    <a:pt x="1375172" y="850392"/>
                    <a:pt x="1382554" y="924210"/>
                    <a:pt x="1510999" y="924210"/>
                  </a:cubicBezTo>
                  <a:cubicBezTo>
                    <a:pt x="1561195" y="924210"/>
                    <a:pt x="1615821" y="916829"/>
                    <a:pt x="1663065" y="905018"/>
                  </a:cubicBezTo>
                  <a:lnTo>
                    <a:pt x="1663065" y="729329"/>
                  </a:lnTo>
                  <a:close/>
                  <a:moveTo>
                    <a:pt x="4403930" y="426672"/>
                  </a:moveTo>
                  <a:cubicBezTo>
                    <a:pt x="4303537" y="426672"/>
                    <a:pt x="4245958" y="484251"/>
                    <a:pt x="4245958" y="584644"/>
                  </a:cubicBezTo>
                  <a:lnTo>
                    <a:pt x="4245958" y="767715"/>
                  </a:lnTo>
                  <a:cubicBezTo>
                    <a:pt x="4245958" y="866632"/>
                    <a:pt x="4303537" y="924210"/>
                    <a:pt x="4403930" y="924210"/>
                  </a:cubicBezTo>
                  <a:cubicBezTo>
                    <a:pt x="4504324" y="924210"/>
                    <a:pt x="4561902" y="866632"/>
                    <a:pt x="4561902" y="767715"/>
                  </a:cubicBezTo>
                  <a:lnTo>
                    <a:pt x="4561902" y="584644"/>
                  </a:lnTo>
                  <a:cubicBezTo>
                    <a:pt x="4561902" y="491633"/>
                    <a:pt x="4501372" y="426672"/>
                    <a:pt x="4403930" y="426672"/>
                  </a:cubicBezTo>
                  <a:close/>
                  <a:moveTo>
                    <a:pt x="6026943" y="286416"/>
                  </a:moveTo>
                  <a:cubicBezTo>
                    <a:pt x="6192298" y="286416"/>
                    <a:pt x="6282356" y="406003"/>
                    <a:pt x="6282356" y="537400"/>
                  </a:cubicBezTo>
                  <a:lnTo>
                    <a:pt x="6282356" y="936021"/>
                  </a:lnTo>
                  <a:cubicBezTo>
                    <a:pt x="6282356" y="977360"/>
                    <a:pt x="6255781" y="1012793"/>
                    <a:pt x="6217395" y="1026080"/>
                  </a:cubicBezTo>
                  <a:cubicBezTo>
                    <a:pt x="6145053" y="1051179"/>
                    <a:pt x="6060900" y="1064466"/>
                    <a:pt x="5978222" y="1064466"/>
                  </a:cubicBezTo>
                  <a:cubicBezTo>
                    <a:pt x="5888164" y="1064466"/>
                    <a:pt x="5817298" y="1042320"/>
                    <a:pt x="5767101" y="999506"/>
                  </a:cubicBezTo>
                  <a:cubicBezTo>
                    <a:pt x="5716904" y="956691"/>
                    <a:pt x="5690330" y="896159"/>
                    <a:pt x="5690330" y="823817"/>
                  </a:cubicBezTo>
                  <a:cubicBezTo>
                    <a:pt x="5690330" y="751475"/>
                    <a:pt x="5716904" y="695372"/>
                    <a:pt x="5767101" y="654034"/>
                  </a:cubicBezTo>
                  <a:cubicBezTo>
                    <a:pt x="5817298" y="611219"/>
                    <a:pt x="5888164" y="589073"/>
                    <a:pt x="5978222" y="589073"/>
                  </a:cubicBezTo>
                  <a:lnTo>
                    <a:pt x="6130290" y="589073"/>
                  </a:lnTo>
                  <a:lnTo>
                    <a:pt x="6130290" y="537400"/>
                  </a:lnTo>
                  <a:cubicBezTo>
                    <a:pt x="6130290" y="475393"/>
                    <a:pt x="6084522" y="426672"/>
                    <a:pt x="6007750" y="426672"/>
                  </a:cubicBezTo>
                  <a:cubicBezTo>
                    <a:pt x="5938360" y="426672"/>
                    <a:pt x="5899975" y="435530"/>
                    <a:pt x="5848302" y="466534"/>
                  </a:cubicBezTo>
                  <a:cubicBezTo>
                    <a:pt x="5836490" y="473916"/>
                    <a:pt x="5820250" y="479821"/>
                    <a:pt x="5806963" y="479821"/>
                  </a:cubicBezTo>
                  <a:cubicBezTo>
                    <a:pt x="5767101" y="479821"/>
                    <a:pt x="5734620" y="450294"/>
                    <a:pt x="5734620" y="413385"/>
                  </a:cubicBezTo>
                  <a:cubicBezTo>
                    <a:pt x="5734620" y="386810"/>
                    <a:pt x="5746432" y="360235"/>
                    <a:pt x="5771530" y="345471"/>
                  </a:cubicBezTo>
                  <a:cubicBezTo>
                    <a:pt x="5851254" y="299704"/>
                    <a:pt x="5920644" y="286416"/>
                    <a:pt x="6026943" y="286416"/>
                  </a:cubicBezTo>
                  <a:close/>
                  <a:moveTo>
                    <a:pt x="4403930" y="286416"/>
                  </a:moveTo>
                  <a:cubicBezTo>
                    <a:pt x="4493990" y="286416"/>
                    <a:pt x="4572238" y="315944"/>
                    <a:pt x="4628340" y="372046"/>
                  </a:cubicBezTo>
                  <a:cubicBezTo>
                    <a:pt x="4684442" y="428148"/>
                    <a:pt x="4713970" y="506396"/>
                    <a:pt x="4713970" y="596455"/>
                  </a:cubicBezTo>
                  <a:lnTo>
                    <a:pt x="4713970" y="754427"/>
                  </a:lnTo>
                  <a:cubicBezTo>
                    <a:pt x="4713970" y="844486"/>
                    <a:pt x="4684442" y="922734"/>
                    <a:pt x="4628340" y="978836"/>
                  </a:cubicBezTo>
                  <a:cubicBezTo>
                    <a:pt x="4572238" y="1034939"/>
                    <a:pt x="4493990" y="1064466"/>
                    <a:pt x="4403930" y="1064466"/>
                  </a:cubicBezTo>
                  <a:cubicBezTo>
                    <a:pt x="4313872" y="1064466"/>
                    <a:pt x="4235624" y="1034939"/>
                    <a:pt x="4179522" y="978836"/>
                  </a:cubicBezTo>
                  <a:cubicBezTo>
                    <a:pt x="4123420" y="922734"/>
                    <a:pt x="4093892" y="844486"/>
                    <a:pt x="4093892" y="754427"/>
                  </a:cubicBezTo>
                  <a:lnTo>
                    <a:pt x="4093892" y="596455"/>
                  </a:lnTo>
                  <a:cubicBezTo>
                    <a:pt x="4093892" y="506396"/>
                    <a:pt x="4123420" y="428148"/>
                    <a:pt x="4179522" y="372046"/>
                  </a:cubicBezTo>
                  <a:cubicBezTo>
                    <a:pt x="4235624" y="315944"/>
                    <a:pt x="4313872" y="286416"/>
                    <a:pt x="4403930" y="286416"/>
                  </a:cubicBezTo>
                  <a:close/>
                  <a:moveTo>
                    <a:pt x="2291666" y="286416"/>
                  </a:moveTo>
                  <a:cubicBezTo>
                    <a:pt x="2378773" y="286416"/>
                    <a:pt x="2452592" y="314467"/>
                    <a:pt x="2505741" y="369093"/>
                  </a:cubicBezTo>
                  <a:cubicBezTo>
                    <a:pt x="2558890" y="422243"/>
                    <a:pt x="2588418" y="496062"/>
                    <a:pt x="2588418" y="581691"/>
                  </a:cubicBezTo>
                  <a:lnTo>
                    <a:pt x="2588418" y="987695"/>
                  </a:lnTo>
                  <a:cubicBezTo>
                    <a:pt x="2588418" y="1030509"/>
                    <a:pt x="2554462" y="1064466"/>
                    <a:pt x="2511647" y="1064466"/>
                  </a:cubicBezTo>
                  <a:cubicBezTo>
                    <a:pt x="2468832" y="1064466"/>
                    <a:pt x="2436352" y="1030509"/>
                    <a:pt x="2436352" y="987695"/>
                  </a:cubicBezTo>
                  <a:lnTo>
                    <a:pt x="2436352" y="569880"/>
                  </a:lnTo>
                  <a:cubicBezTo>
                    <a:pt x="2436352" y="479821"/>
                    <a:pt x="2383202" y="426672"/>
                    <a:pt x="2291666" y="426672"/>
                  </a:cubicBezTo>
                  <a:cubicBezTo>
                    <a:pt x="2242946" y="426672"/>
                    <a:pt x="2194226" y="434054"/>
                    <a:pt x="2148458" y="445865"/>
                  </a:cubicBezTo>
                  <a:lnTo>
                    <a:pt x="2148458" y="987695"/>
                  </a:lnTo>
                  <a:cubicBezTo>
                    <a:pt x="2148458" y="1030509"/>
                    <a:pt x="2114502" y="1064466"/>
                    <a:pt x="2073163" y="1064466"/>
                  </a:cubicBezTo>
                  <a:cubicBezTo>
                    <a:pt x="2030348" y="1064466"/>
                    <a:pt x="1996392" y="1030509"/>
                    <a:pt x="1996392" y="987695"/>
                  </a:cubicBezTo>
                  <a:lnTo>
                    <a:pt x="1996392" y="414861"/>
                  </a:lnTo>
                  <a:cubicBezTo>
                    <a:pt x="1996392" y="373523"/>
                    <a:pt x="2021490" y="338090"/>
                    <a:pt x="2061352" y="324802"/>
                  </a:cubicBezTo>
                  <a:cubicBezTo>
                    <a:pt x="2133694" y="299704"/>
                    <a:pt x="2211942" y="286416"/>
                    <a:pt x="2291666" y="286416"/>
                  </a:cubicBezTo>
                  <a:close/>
                  <a:moveTo>
                    <a:pt x="1559719" y="286416"/>
                  </a:moveTo>
                  <a:cubicBezTo>
                    <a:pt x="1725073" y="286416"/>
                    <a:pt x="1815132" y="406003"/>
                    <a:pt x="1815132" y="537400"/>
                  </a:cubicBezTo>
                  <a:lnTo>
                    <a:pt x="1815132" y="936021"/>
                  </a:lnTo>
                  <a:cubicBezTo>
                    <a:pt x="1815132" y="977360"/>
                    <a:pt x="1788557" y="1012793"/>
                    <a:pt x="1750171" y="1026080"/>
                  </a:cubicBezTo>
                  <a:cubicBezTo>
                    <a:pt x="1677829" y="1051179"/>
                    <a:pt x="1593676" y="1064466"/>
                    <a:pt x="1510999" y="1064466"/>
                  </a:cubicBezTo>
                  <a:cubicBezTo>
                    <a:pt x="1420940" y="1064466"/>
                    <a:pt x="1350074" y="1042320"/>
                    <a:pt x="1299877" y="999506"/>
                  </a:cubicBezTo>
                  <a:cubicBezTo>
                    <a:pt x="1249680" y="956691"/>
                    <a:pt x="1223105" y="896159"/>
                    <a:pt x="1223105" y="823817"/>
                  </a:cubicBezTo>
                  <a:cubicBezTo>
                    <a:pt x="1223105" y="751475"/>
                    <a:pt x="1249680" y="695372"/>
                    <a:pt x="1299877" y="654034"/>
                  </a:cubicBezTo>
                  <a:cubicBezTo>
                    <a:pt x="1350074" y="611219"/>
                    <a:pt x="1420940" y="589073"/>
                    <a:pt x="1510999" y="589073"/>
                  </a:cubicBezTo>
                  <a:lnTo>
                    <a:pt x="1663065" y="589073"/>
                  </a:lnTo>
                  <a:lnTo>
                    <a:pt x="1663065" y="537400"/>
                  </a:lnTo>
                  <a:cubicBezTo>
                    <a:pt x="1663065" y="475393"/>
                    <a:pt x="1617298" y="426672"/>
                    <a:pt x="1540526" y="426672"/>
                  </a:cubicBezTo>
                  <a:cubicBezTo>
                    <a:pt x="1471136" y="426672"/>
                    <a:pt x="1432751" y="435530"/>
                    <a:pt x="1381077" y="466534"/>
                  </a:cubicBezTo>
                  <a:cubicBezTo>
                    <a:pt x="1369266" y="473916"/>
                    <a:pt x="1353026" y="479821"/>
                    <a:pt x="1339739" y="479821"/>
                  </a:cubicBezTo>
                  <a:cubicBezTo>
                    <a:pt x="1299877" y="479821"/>
                    <a:pt x="1267397" y="450294"/>
                    <a:pt x="1267397" y="413385"/>
                  </a:cubicBezTo>
                  <a:cubicBezTo>
                    <a:pt x="1267397" y="386810"/>
                    <a:pt x="1279208" y="360235"/>
                    <a:pt x="1304306" y="345471"/>
                  </a:cubicBezTo>
                  <a:cubicBezTo>
                    <a:pt x="1384030" y="299704"/>
                    <a:pt x="1453420" y="286416"/>
                    <a:pt x="1559719" y="286416"/>
                  </a:cubicBezTo>
                  <a:close/>
                  <a:moveTo>
                    <a:pt x="6900195" y="0"/>
                  </a:moveTo>
                  <a:cubicBezTo>
                    <a:pt x="6941534" y="0"/>
                    <a:pt x="6975490" y="33956"/>
                    <a:pt x="6975490" y="76771"/>
                  </a:cubicBezTo>
                  <a:lnTo>
                    <a:pt x="6975490" y="550688"/>
                  </a:lnTo>
                  <a:lnTo>
                    <a:pt x="7238285" y="307085"/>
                  </a:lnTo>
                  <a:cubicBezTo>
                    <a:pt x="7253049" y="292322"/>
                    <a:pt x="7272242" y="286416"/>
                    <a:pt x="7291435" y="286416"/>
                  </a:cubicBezTo>
                  <a:cubicBezTo>
                    <a:pt x="7331296" y="286416"/>
                    <a:pt x="7365254" y="320373"/>
                    <a:pt x="7365254" y="363188"/>
                  </a:cubicBezTo>
                  <a:cubicBezTo>
                    <a:pt x="7365254" y="383857"/>
                    <a:pt x="7356395" y="403050"/>
                    <a:pt x="7340155" y="417814"/>
                  </a:cubicBezTo>
                  <a:lnTo>
                    <a:pt x="7087695" y="642223"/>
                  </a:lnTo>
                  <a:lnTo>
                    <a:pt x="7356395" y="937498"/>
                  </a:lnTo>
                  <a:cubicBezTo>
                    <a:pt x="7369682" y="950785"/>
                    <a:pt x="7374111" y="969978"/>
                    <a:pt x="7374111" y="987695"/>
                  </a:cubicBezTo>
                  <a:cubicBezTo>
                    <a:pt x="7374111" y="1026080"/>
                    <a:pt x="7343108" y="1064466"/>
                    <a:pt x="7300292" y="1064466"/>
                  </a:cubicBezTo>
                  <a:cubicBezTo>
                    <a:pt x="7278148" y="1064466"/>
                    <a:pt x="7256002" y="1055608"/>
                    <a:pt x="7241238" y="1037891"/>
                  </a:cubicBezTo>
                  <a:lnTo>
                    <a:pt x="6975490" y="732282"/>
                  </a:lnTo>
                  <a:lnTo>
                    <a:pt x="6975490" y="987695"/>
                  </a:lnTo>
                  <a:cubicBezTo>
                    <a:pt x="6975490" y="1030509"/>
                    <a:pt x="6941534" y="1064466"/>
                    <a:pt x="6900195" y="1064466"/>
                  </a:cubicBezTo>
                  <a:cubicBezTo>
                    <a:pt x="6857380" y="1064466"/>
                    <a:pt x="6823424" y="1030509"/>
                    <a:pt x="6823424" y="987695"/>
                  </a:cubicBezTo>
                  <a:lnTo>
                    <a:pt x="6823424" y="76771"/>
                  </a:lnTo>
                  <a:cubicBezTo>
                    <a:pt x="6823424" y="33956"/>
                    <a:pt x="6857380" y="0"/>
                    <a:pt x="6900195" y="0"/>
                  </a:cubicBezTo>
                  <a:close/>
                  <a:moveTo>
                    <a:pt x="6547770" y="0"/>
                  </a:moveTo>
                  <a:cubicBezTo>
                    <a:pt x="6589108" y="0"/>
                    <a:pt x="6623065" y="33956"/>
                    <a:pt x="6623065" y="76771"/>
                  </a:cubicBezTo>
                  <a:lnTo>
                    <a:pt x="6623065" y="987695"/>
                  </a:lnTo>
                  <a:cubicBezTo>
                    <a:pt x="6623065" y="1030509"/>
                    <a:pt x="6589108" y="1064466"/>
                    <a:pt x="6547770" y="1064466"/>
                  </a:cubicBezTo>
                  <a:cubicBezTo>
                    <a:pt x="6504955" y="1064466"/>
                    <a:pt x="6470999" y="1030509"/>
                    <a:pt x="6470999" y="987695"/>
                  </a:cubicBezTo>
                  <a:lnTo>
                    <a:pt x="6470999" y="76771"/>
                  </a:lnTo>
                  <a:cubicBezTo>
                    <a:pt x="6470999" y="33956"/>
                    <a:pt x="6504955" y="0"/>
                    <a:pt x="6547770" y="0"/>
                  </a:cubicBezTo>
                  <a:close/>
                  <a:moveTo>
                    <a:pt x="5302138" y="0"/>
                  </a:moveTo>
                  <a:cubicBezTo>
                    <a:pt x="5343476" y="0"/>
                    <a:pt x="5377433" y="33956"/>
                    <a:pt x="5377433" y="76771"/>
                  </a:cubicBezTo>
                  <a:lnTo>
                    <a:pt x="5377433" y="301180"/>
                  </a:lnTo>
                  <a:lnTo>
                    <a:pt x="5520642" y="301180"/>
                  </a:lnTo>
                  <a:cubicBezTo>
                    <a:pt x="5563456" y="301180"/>
                    <a:pt x="5597413" y="332184"/>
                    <a:pt x="5597413" y="373523"/>
                  </a:cubicBezTo>
                  <a:cubicBezTo>
                    <a:pt x="5597413" y="417814"/>
                    <a:pt x="5564932" y="447341"/>
                    <a:pt x="5520642" y="447341"/>
                  </a:cubicBezTo>
                  <a:lnTo>
                    <a:pt x="5377433" y="447341"/>
                  </a:lnTo>
                  <a:lnTo>
                    <a:pt x="5377433" y="832675"/>
                  </a:lnTo>
                  <a:cubicBezTo>
                    <a:pt x="5377433" y="888777"/>
                    <a:pt x="5406961" y="924210"/>
                    <a:pt x="5445346" y="924210"/>
                  </a:cubicBezTo>
                  <a:cubicBezTo>
                    <a:pt x="5488161" y="924210"/>
                    <a:pt x="5495544" y="912399"/>
                    <a:pt x="5523594" y="912399"/>
                  </a:cubicBezTo>
                  <a:cubicBezTo>
                    <a:pt x="5560504" y="912399"/>
                    <a:pt x="5597413" y="938974"/>
                    <a:pt x="5597413" y="983265"/>
                  </a:cubicBezTo>
                  <a:cubicBezTo>
                    <a:pt x="5597413" y="1020175"/>
                    <a:pt x="5569362" y="1048226"/>
                    <a:pt x="5532452" y="1055608"/>
                  </a:cubicBezTo>
                  <a:cubicBezTo>
                    <a:pt x="5502926" y="1061513"/>
                    <a:pt x="5474874" y="1064466"/>
                    <a:pt x="5445346" y="1064466"/>
                  </a:cubicBezTo>
                  <a:cubicBezTo>
                    <a:pt x="5324284" y="1064466"/>
                    <a:pt x="5225367" y="969978"/>
                    <a:pt x="5225367" y="834151"/>
                  </a:cubicBezTo>
                  <a:lnTo>
                    <a:pt x="5225367" y="76771"/>
                  </a:lnTo>
                  <a:cubicBezTo>
                    <a:pt x="5225367" y="33956"/>
                    <a:pt x="5259324" y="0"/>
                    <a:pt x="5302138" y="0"/>
                  </a:cubicBezTo>
                  <a:close/>
                  <a:moveTo>
                    <a:pt x="3692413" y="0"/>
                  </a:moveTo>
                  <a:cubicBezTo>
                    <a:pt x="3733752" y="0"/>
                    <a:pt x="3767708" y="33956"/>
                    <a:pt x="3767708" y="76771"/>
                  </a:cubicBezTo>
                  <a:lnTo>
                    <a:pt x="3767708" y="301180"/>
                  </a:lnTo>
                  <a:lnTo>
                    <a:pt x="3910917" y="301180"/>
                  </a:lnTo>
                  <a:cubicBezTo>
                    <a:pt x="3953732" y="301180"/>
                    <a:pt x="3987688" y="332184"/>
                    <a:pt x="3987688" y="373523"/>
                  </a:cubicBezTo>
                  <a:cubicBezTo>
                    <a:pt x="3987688" y="417814"/>
                    <a:pt x="3955208" y="447341"/>
                    <a:pt x="3910917" y="447341"/>
                  </a:cubicBezTo>
                  <a:lnTo>
                    <a:pt x="3767708" y="447341"/>
                  </a:lnTo>
                  <a:lnTo>
                    <a:pt x="3767708" y="832675"/>
                  </a:lnTo>
                  <a:cubicBezTo>
                    <a:pt x="3767708" y="888777"/>
                    <a:pt x="3797236" y="924210"/>
                    <a:pt x="3835621" y="924210"/>
                  </a:cubicBezTo>
                  <a:cubicBezTo>
                    <a:pt x="3878436" y="924210"/>
                    <a:pt x="3885818" y="912399"/>
                    <a:pt x="3913870" y="912399"/>
                  </a:cubicBezTo>
                  <a:cubicBezTo>
                    <a:pt x="3950779" y="912399"/>
                    <a:pt x="3987688" y="938974"/>
                    <a:pt x="3987688" y="983265"/>
                  </a:cubicBezTo>
                  <a:cubicBezTo>
                    <a:pt x="3987688" y="1020175"/>
                    <a:pt x="3959637" y="1048226"/>
                    <a:pt x="3922728" y="1055608"/>
                  </a:cubicBezTo>
                  <a:cubicBezTo>
                    <a:pt x="3893200" y="1061513"/>
                    <a:pt x="3865149" y="1064466"/>
                    <a:pt x="3835621" y="1064466"/>
                  </a:cubicBezTo>
                  <a:cubicBezTo>
                    <a:pt x="3714559" y="1064466"/>
                    <a:pt x="3615642" y="969978"/>
                    <a:pt x="3615642" y="834151"/>
                  </a:cubicBezTo>
                  <a:lnTo>
                    <a:pt x="3615642" y="76771"/>
                  </a:lnTo>
                  <a:cubicBezTo>
                    <a:pt x="3615642" y="33956"/>
                    <a:pt x="3649598" y="0"/>
                    <a:pt x="3692413" y="0"/>
                  </a:cubicBezTo>
                  <a:close/>
                  <a:moveTo>
                    <a:pt x="2844688" y="0"/>
                  </a:moveTo>
                  <a:cubicBezTo>
                    <a:pt x="2886027" y="0"/>
                    <a:pt x="2919983" y="33956"/>
                    <a:pt x="2919983" y="76771"/>
                  </a:cubicBezTo>
                  <a:lnTo>
                    <a:pt x="2919983" y="301180"/>
                  </a:lnTo>
                  <a:lnTo>
                    <a:pt x="3063192" y="301180"/>
                  </a:lnTo>
                  <a:cubicBezTo>
                    <a:pt x="3106006" y="301180"/>
                    <a:pt x="3139963" y="332184"/>
                    <a:pt x="3139963" y="373523"/>
                  </a:cubicBezTo>
                  <a:cubicBezTo>
                    <a:pt x="3139963" y="417814"/>
                    <a:pt x="3107483" y="447341"/>
                    <a:pt x="3063192" y="447341"/>
                  </a:cubicBezTo>
                  <a:lnTo>
                    <a:pt x="2919983" y="447341"/>
                  </a:lnTo>
                  <a:lnTo>
                    <a:pt x="2919983" y="832675"/>
                  </a:lnTo>
                  <a:cubicBezTo>
                    <a:pt x="2919983" y="888777"/>
                    <a:pt x="2949510" y="924210"/>
                    <a:pt x="2987896" y="924210"/>
                  </a:cubicBezTo>
                  <a:cubicBezTo>
                    <a:pt x="3030711" y="924210"/>
                    <a:pt x="3038093" y="912399"/>
                    <a:pt x="3066144" y="912399"/>
                  </a:cubicBezTo>
                  <a:cubicBezTo>
                    <a:pt x="3103054" y="912399"/>
                    <a:pt x="3139963" y="938974"/>
                    <a:pt x="3139963" y="983265"/>
                  </a:cubicBezTo>
                  <a:cubicBezTo>
                    <a:pt x="3139963" y="1020175"/>
                    <a:pt x="3111912" y="1048226"/>
                    <a:pt x="3075003" y="1055608"/>
                  </a:cubicBezTo>
                  <a:cubicBezTo>
                    <a:pt x="3045475" y="1061513"/>
                    <a:pt x="3017424" y="1064466"/>
                    <a:pt x="2987896" y="1064466"/>
                  </a:cubicBezTo>
                  <a:cubicBezTo>
                    <a:pt x="2866834" y="1064466"/>
                    <a:pt x="2767916" y="969978"/>
                    <a:pt x="2767916" y="834151"/>
                  </a:cubicBezTo>
                  <a:lnTo>
                    <a:pt x="2767916" y="76771"/>
                  </a:lnTo>
                  <a:cubicBezTo>
                    <a:pt x="2767916" y="33956"/>
                    <a:pt x="2801873" y="0"/>
                    <a:pt x="2844688" y="0"/>
                  </a:cubicBezTo>
                  <a:close/>
                  <a:moveTo>
                    <a:pt x="75295" y="0"/>
                  </a:moveTo>
                  <a:cubicBezTo>
                    <a:pt x="109252" y="0"/>
                    <a:pt x="141732" y="22145"/>
                    <a:pt x="150590" y="57578"/>
                  </a:cubicBezTo>
                  <a:lnTo>
                    <a:pt x="323326" y="738187"/>
                  </a:lnTo>
                  <a:lnTo>
                    <a:pt x="488680" y="64960"/>
                  </a:lnTo>
                  <a:cubicBezTo>
                    <a:pt x="497538" y="26574"/>
                    <a:pt x="535924" y="0"/>
                    <a:pt x="572834" y="0"/>
                  </a:cubicBezTo>
                  <a:cubicBezTo>
                    <a:pt x="611219" y="0"/>
                    <a:pt x="646652" y="29527"/>
                    <a:pt x="655511" y="63484"/>
                  </a:cubicBezTo>
                  <a:lnTo>
                    <a:pt x="820865" y="741140"/>
                  </a:lnTo>
                  <a:lnTo>
                    <a:pt x="995077" y="57578"/>
                  </a:lnTo>
                  <a:cubicBezTo>
                    <a:pt x="1003935" y="22145"/>
                    <a:pt x="1034939" y="0"/>
                    <a:pt x="1068896" y="0"/>
                  </a:cubicBezTo>
                  <a:cubicBezTo>
                    <a:pt x="1111710" y="0"/>
                    <a:pt x="1145667" y="36909"/>
                    <a:pt x="1145667" y="76771"/>
                  </a:cubicBezTo>
                  <a:cubicBezTo>
                    <a:pt x="1145667" y="82677"/>
                    <a:pt x="1144191" y="90059"/>
                    <a:pt x="1142714" y="95964"/>
                  </a:cubicBezTo>
                  <a:lnTo>
                    <a:pt x="903542" y="1000982"/>
                  </a:lnTo>
                  <a:cubicBezTo>
                    <a:pt x="894683" y="1037891"/>
                    <a:pt x="856298" y="1064466"/>
                    <a:pt x="820865" y="1064466"/>
                  </a:cubicBezTo>
                  <a:cubicBezTo>
                    <a:pt x="781002" y="1064466"/>
                    <a:pt x="747046" y="1034939"/>
                    <a:pt x="738188" y="1000982"/>
                  </a:cubicBezTo>
                  <a:lnTo>
                    <a:pt x="572834" y="332184"/>
                  </a:lnTo>
                  <a:lnTo>
                    <a:pt x="407480" y="999506"/>
                  </a:lnTo>
                  <a:cubicBezTo>
                    <a:pt x="398621" y="1037891"/>
                    <a:pt x="361712" y="1064466"/>
                    <a:pt x="324803" y="1064466"/>
                  </a:cubicBezTo>
                  <a:cubicBezTo>
                    <a:pt x="284940" y="1064466"/>
                    <a:pt x="250984" y="1036415"/>
                    <a:pt x="242126" y="1000982"/>
                  </a:cubicBezTo>
                  <a:lnTo>
                    <a:pt x="2953" y="95964"/>
                  </a:lnTo>
                  <a:cubicBezTo>
                    <a:pt x="1476" y="88582"/>
                    <a:pt x="0" y="82677"/>
                    <a:pt x="0" y="75295"/>
                  </a:cubicBezTo>
                  <a:cubicBezTo>
                    <a:pt x="0" y="33956"/>
                    <a:pt x="36909" y="0"/>
                    <a:pt x="75295" y="0"/>
                  </a:cubicBezTo>
                  <a:close/>
                </a:path>
              </a:pathLst>
            </a:custGeom>
            <a:solidFill>
              <a:srgbClr val="143AAA"/>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sz="11600" b="1" i="0">
                  <a:solidFill>
                    <a:schemeClr val="bg1"/>
                  </a:solidFill>
                  <a:latin typeface="NettoOT-Bold"/>
                  <a:ea typeface="+mj-ea"/>
                  <a:cs typeface="NettoOT-Bold"/>
                </a:defRPr>
              </a:lvl1pPr>
            </a:lstStyle>
            <a:p>
              <a:pPr marL="999490" marR="5080" indent="-987425">
                <a:lnSpc>
                  <a:spcPct val="100299"/>
                </a:lnSpc>
                <a:spcBef>
                  <a:spcPts val="90"/>
                </a:spcBef>
              </a:pPr>
              <a:endParaRPr lang="en-GB" spc="-25" dirty="0">
                <a:solidFill>
                  <a:srgbClr val="143AAA"/>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733CBC69-BE45-1B8D-2C27-FA7A949C5C10}"/>
              </a:ext>
            </a:extLst>
          </p:cNvPr>
          <p:cNvPicPr>
            <a:picLocks noChangeAspect="1"/>
          </p:cNvPicPr>
          <p:nvPr/>
        </p:nvPicPr>
        <p:blipFill rotWithShape="1">
          <a:blip r:embed="rId3">
            <a:extLst>
              <a:ext uri="{28A0092B-C50C-407E-A947-70E740481C1C}">
                <a14:useLocalDpi xmlns:a14="http://schemas.microsoft.com/office/drawing/2010/main"/>
              </a:ext>
            </a:extLst>
          </a:blip>
          <a:srcRect r="5801" b="6072"/>
          <a:stretch/>
        </p:blipFill>
        <p:spPr>
          <a:xfrm>
            <a:off x="16717944" y="5740731"/>
            <a:ext cx="3386156" cy="5568619"/>
          </a:xfrm>
          <a:prstGeom prst="rect">
            <a:avLst/>
          </a:prstGeom>
        </p:spPr>
      </p:pic>
      <p:pic>
        <p:nvPicPr>
          <p:cNvPr id="11" name="Picture 10" descr="Icon&#10;&#10;Description automatically generated">
            <a:extLst>
              <a:ext uri="{FF2B5EF4-FFF2-40B4-BE49-F238E27FC236}">
                <a16:creationId xmlns:a16="http://schemas.microsoft.com/office/drawing/2014/main" id="{DBBF99D5-F0F1-76B5-1A76-3ED7AD72F11C}"/>
              </a:ext>
            </a:extLst>
          </p:cNvPr>
          <p:cNvPicPr>
            <a:picLocks noChangeAspect="1"/>
          </p:cNvPicPr>
          <p:nvPr/>
        </p:nvPicPr>
        <p:blipFill rotWithShape="1">
          <a:blip r:embed="rId4">
            <a:extLst>
              <a:ext uri="{28A0092B-C50C-407E-A947-70E740481C1C}">
                <a14:useLocalDpi xmlns:a14="http://schemas.microsoft.com/office/drawing/2010/main"/>
              </a:ext>
            </a:extLst>
          </a:blip>
          <a:srcRect b="4520"/>
          <a:stretch/>
        </p:blipFill>
        <p:spPr>
          <a:xfrm>
            <a:off x="13197892" y="5609590"/>
            <a:ext cx="3653028" cy="5699760"/>
          </a:xfrm>
          <a:prstGeom prst="rect">
            <a:avLst/>
          </a:prstGeom>
        </p:spPr>
      </p:pic>
      <p:pic>
        <p:nvPicPr>
          <p:cNvPr id="12" name="Picture 11" descr="Shape, icon, circle&#10;&#10;Description automatically generated">
            <a:extLst>
              <a:ext uri="{FF2B5EF4-FFF2-40B4-BE49-F238E27FC236}">
                <a16:creationId xmlns:a16="http://schemas.microsoft.com/office/drawing/2014/main" id="{8FA7140D-39DE-6D21-E43A-EC85FE4F0C01}"/>
              </a:ext>
            </a:extLst>
          </p:cNvPr>
          <p:cNvPicPr>
            <a:picLocks noChangeAspect="1"/>
          </p:cNvPicPr>
          <p:nvPr/>
        </p:nvPicPr>
        <p:blipFill rotWithShape="1">
          <a:blip r:embed="rId5">
            <a:extLst>
              <a:ext uri="{28A0092B-C50C-407E-A947-70E740481C1C}">
                <a14:useLocalDpi xmlns:a14="http://schemas.microsoft.com/office/drawing/2010/main"/>
              </a:ext>
            </a:extLst>
          </a:blip>
          <a:srcRect b="6546"/>
          <a:stretch/>
        </p:blipFill>
        <p:spPr>
          <a:xfrm>
            <a:off x="9868847" y="6096075"/>
            <a:ext cx="3706038" cy="5213275"/>
          </a:xfrm>
          <a:prstGeom prst="rect">
            <a:avLst/>
          </a:prstGeom>
        </p:spPr>
      </p:pic>
      <p:pic>
        <p:nvPicPr>
          <p:cNvPr id="15" name="Picture 14" descr="Icon, circle&#10;&#10;Description automatically generated">
            <a:extLst>
              <a:ext uri="{FF2B5EF4-FFF2-40B4-BE49-F238E27FC236}">
                <a16:creationId xmlns:a16="http://schemas.microsoft.com/office/drawing/2014/main" id="{DC40036E-812C-86A8-A5DA-27E7788158FB}"/>
              </a:ext>
            </a:extLst>
          </p:cNvPr>
          <p:cNvPicPr>
            <a:picLocks noChangeAspect="1"/>
          </p:cNvPicPr>
          <p:nvPr/>
        </p:nvPicPr>
        <p:blipFill rotWithShape="1">
          <a:blip r:embed="rId6">
            <a:extLst>
              <a:ext uri="{28A0092B-C50C-407E-A947-70E740481C1C}">
                <a14:useLocalDpi xmlns:a14="http://schemas.microsoft.com/office/drawing/2010/main"/>
              </a:ext>
            </a:extLst>
          </a:blip>
          <a:srcRect b="3346"/>
          <a:stretch/>
        </p:blipFill>
        <p:spPr>
          <a:xfrm>
            <a:off x="3253180" y="5816058"/>
            <a:ext cx="3546705" cy="5493292"/>
          </a:xfrm>
          <a:prstGeom prst="rect">
            <a:avLst/>
          </a:prstGeom>
        </p:spPr>
      </p:pic>
      <p:pic>
        <p:nvPicPr>
          <p:cNvPr id="16" name="Picture 15" descr="Icon&#10;&#10;Description automatically generated">
            <a:extLst>
              <a:ext uri="{FF2B5EF4-FFF2-40B4-BE49-F238E27FC236}">
                <a16:creationId xmlns:a16="http://schemas.microsoft.com/office/drawing/2014/main" id="{0155380E-2492-FCAF-680E-9DC260E93531}"/>
              </a:ext>
            </a:extLst>
          </p:cNvPr>
          <p:cNvPicPr>
            <a:picLocks noChangeAspect="1"/>
          </p:cNvPicPr>
          <p:nvPr/>
        </p:nvPicPr>
        <p:blipFill rotWithShape="1">
          <a:blip r:embed="rId7">
            <a:extLst>
              <a:ext uri="{28A0092B-C50C-407E-A947-70E740481C1C}">
                <a14:useLocalDpi xmlns:a14="http://schemas.microsoft.com/office/drawing/2010/main"/>
              </a:ext>
            </a:extLst>
          </a:blip>
          <a:srcRect l="9328" b="9152"/>
          <a:stretch/>
        </p:blipFill>
        <p:spPr>
          <a:xfrm>
            <a:off x="-32932" y="5324603"/>
            <a:ext cx="3546705" cy="5984747"/>
          </a:xfrm>
          <a:prstGeom prst="rect">
            <a:avLst/>
          </a:prstGeom>
        </p:spPr>
      </p:pic>
      <p:pic>
        <p:nvPicPr>
          <p:cNvPr id="17" name="Picture 16" descr="Icon&#10;&#10;Description automatically generated">
            <a:extLst>
              <a:ext uri="{FF2B5EF4-FFF2-40B4-BE49-F238E27FC236}">
                <a16:creationId xmlns:a16="http://schemas.microsoft.com/office/drawing/2014/main" id="{226E3935-655F-2CBF-3A91-21823DBF7341}"/>
              </a:ext>
            </a:extLst>
          </p:cNvPr>
          <p:cNvPicPr>
            <a:picLocks noChangeAspect="1"/>
          </p:cNvPicPr>
          <p:nvPr/>
        </p:nvPicPr>
        <p:blipFill rotWithShape="1">
          <a:blip r:embed="rId8">
            <a:extLst>
              <a:ext uri="{28A0092B-C50C-407E-A947-70E740481C1C}">
                <a14:useLocalDpi xmlns:a14="http://schemas.microsoft.com/office/drawing/2010/main"/>
              </a:ext>
            </a:extLst>
          </a:blip>
          <a:srcRect b="6423"/>
          <a:stretch/>
        </p:blipFill>
        <p:spPr>
          <a:xfrm>
            <a:off x="6463956" y="6168923"/>
            <a:ext cx="3706037" cy="5140427"/>
          </a:xfrm>
          <a:prstGeom prst="rect">
            <a:avLst/>
          </a:prstGeom>
        </p:spPr>
      </p:pic>
      <p:sp>
        <p:nvSpPr>
          <p:cNvPr id="2" name="Freeform 1" descr="Who can you talk to?">
            <a:extLst>
              <a:ext uri="{FF2B5EF4-FFF2-40B4-BE49-F238E27FC236}">
                <a16:creationId xmlns:a16="http://schemas.microsoft.com/office/drawing/2014/main" id="{DE3D4398-47EC-8B17-84CE-A446978DE0BE}"/>
              </a:ext>
            </a:extLst>
          </p:cNvPr>
          <p:cNvSpPr/>
          <p:nvPr/>
        </p:nvSpPr>
        <p:spPr>
          <a:xfrm>
            <a:off x="3678270" y="1098821"/>
            <a:ext cx="12661154" cy="1378934"/>
          </a:xfrm>
          <a:custGeom>
            <a:avLst/>
            <a:gdLst/>
            <a:ahLst/>
            <a:cxnLst/>
            <a:rect l="l" t="t" r="r" b="b"/>
            <a:pathLst>
              <a:path w="12661154" h="1378934">
                <a:moveTo>
                  <a:pt x="12355543" y="872537"/>
                </a:moveTo>
                <a:cubicBezTo>
                  <a:pt x="12408693" y="872537"/>
                  <a:pt x="12451508" y="915352"/>
                  <a:pt x="12451508" y="968502"/>
                </a:cubicBezTo>
                <a:cubicBezTo>
                  <a:pt x="12451508" y="1021651"/>
                  <a:pt x="12408693" y="1064466"/>
                  <a:pt x="12355543" y="1064466"/>
                </a:cubicBezTo>
                <a:cubicBezTo>
                  <a:pt x="12303871" y="1064466"/>
                  <a:pt x="12261056" y="1021651"/>
                  <a:pt x="12261056" y="968502"/>
                </a:cubicBezTo>
                <a:cubicBezTo>
                  <a:pt x="12261056" y="915352"/>
                  <a:pt x="12303871" y="872537"/>
                  <a:pt x="12355543" y="872537"/>
                </a:cubicBezTo>
                <a:close/>
                <a:moveTo>
                  <a:pt x="8978598" y="729329"/>
                </a:moveTo>
                <a:cubicBezTo>
                  <a:pt x="8850154" y="729329"/>
                  <a:pt x="8842772" y="798719"/>
                  <a:pt x="8842772" y="823817"/>
                </a:cubicBezTo>
                <a:cubicBezTo>
                  <a:pt x="8842772" y="850392"/>
                  <a:pt x="8850154" y="924210"/>
                  <a:pt x="8978598" y="924210"/>
                </a:cubicBezTo>
                <a:cubicBezTo>
                  <a:pt x="9028794" y="924210"/>
                  <a:pt x="9083421" y="916829"/>
                  <a:pt x="9130664" y="905018"/>
                </a:cubicBezTo>
                <a:lnTo>
                  <a:pt x="9130664" y="729329"/>
                </a:lnTo>
                <a:close/>
                <a:moveTo>
                  <a:pt x="4044648" y="729329"/>
                </a:moveTo>
                <a:cubicBezTo>
                  <a:pt x="3916204" y="729329"/>
                  <a:pt x="3908823" y="798719"/>
                  <a:pt x="3908823" y="823817"/>
                </a:cubicBezTo>
                <a:cubicBezTo>
                  <a:pt x="3908823" y="850392"/>
                  <a:pt x="3916204" y="924210"/>
                  <a:pt x="4044648" y="924210"/>
                </a:cubicBezTo>
                <a:cubicBezTo>
                  <a:pt x="4094845" y="924210"/>
                  <a:pt x="4149471" y="916829"/>
                  <a:pt x="4196715" y="905018"/>
                </a:cubicBezTo>
                <a:lnTo>
                  <a:pt x="4196715" y="729329"/>
                </a:lnTo>
                <a:close/>
                <a:moveTo>
                  <a:pt x="11642931" y="426672"/>
                </a:moveTo>
                <a:cubicBezTo>
                  <a:pt x="11542537" y="426672"/>
                  <a:pt x="11484958" y="484251"/>
                  <a:pt x="11484958" y="584644"/>
                </a:cubicBezTo>
                <a:lnTo>
                  <a:pt x="11484958" y="767715"/>
                </a:lnTo>
                <a:cubicBezTo>
                  <a:pt x="11484958" y="866632"/>
                  <a:pt x="11542537" y="924210"/>
                  <a:pt x="11642931" y="924210"/>
                </a:cubicBezTo>
                <a:cubicBezTo>
                  <a:pt x="11743324" y="924210"/>
                  <a:pt x="11800903" y="866632"/>
                  <a:pt x="11800903" y="767715"/>
                </a:cubicBezTo>
                <a:lnTo>
                  <a:pt x="11800903" y="584644"/>
                </a:lnTo>
                <a:cubicBezTo>
                  <a:pt x="11800903" y="491632"/>
                  <a:pt x="11740371" y="426672"/>
                  <a:pt x="11642931" y="426672"/>
                </a:cubicBezTo>
                <a:close/>
                <a:moveTo>
                  <a:pt x="6623256" y="426672"/>
                </a:moveTo>
                <a:cubicBezTo>
                  <a:pt x="6522862" y="426672"/>
                  <a:pt x="6465284" y="484251"/>
                  <a:pt x="6465284" y="584644"/>
                </a:cubicBezTo>
                <a:lnTo>
                  <a:pt x="6465284" y="767715"/>
                </a:lnTo>
                <a:cubicBezTo>
                  <a:pt x="6465284" y="866632"/>
                  <a:pt x="6522862" y="924210"/>
                  <a:pt x="6623256" y="924210"/>
                </a:cubicBezTo>
                <a:cubicBezTo>
                  <a:pt x="6723649" y="924210"/>
                  <a:pt x="6781228" y="866632"/>
                  <a:pt x="6781228" y="767715"/>
                </a:cubicBezTo>
                <a:lnTo>
                  <a:pt x="6781228" y="584644"/>
                </a:lnTo>
                <a:cubicBezTo>
                  <a:pt x="6781228" y="491632"/>
                  <a:pt x="6720696" y="426672"/>
                  <a:pt x="6623256" y="426672"/>
                </a:cubicBezTo>
                <a:close/>
                <a:moveTo>
                  <a:pt x="2317956" y="426672"/>
                </a:moveTo>
                <a:cubicBezTo>
                  <a:pt x="2217563" y="426672"/>
                  <a:pt x="2159984" y="484251"/>
                  <a:pt x="2159984" y="584644"/>
                </a:cubicBezTo>
                <a:lnTo>
                  <a:pt x="2159984" y="767715"/>
                </a:lnTo>
                <a:cubicBezTo>
                  <a:pt x="2159984" y="866632"/>
                  <a:pt x="2217563" y="924210"/>
                  <a:pt x="2317956" y="924210"/>
                </a:cubicBezTo>
                <a:cubicBezTo>
                  <a:pt x="2418350" y="924210"/>
                  <a:pt x="2475929" y="866632"/>
                  <a:pt x="2475929" y="767715"/>
                </a:cubicBezTo>
                <a:lnTo>
                  <a:pt x="2475929" y="584644"/>
                </a:lnTo>
                <a:cubicBezTo>
                  <a:pt x="2475929" y="491632"/>
                  <a:pt x="2415398" y="426672"/>
                  <a:pt x="2317956" y="426672"/>
                </a:cubicBezTo>
                <a:close/>
                <a:moveTo>
                  <a:pt x="11642931" y="286416"/>
                </a:moveTo>
                <a:cubicBezTo>
                  <a:pt x="11732989" y="286416"/>
                  <a:pt x="11811237" y="315944"/>
                  <a:pt x="11867339" y="372046"/>
                </a:cubicBezTo>
                <a:cubicBezTo>
                  <a:pt x="11923442" y="428148"/>
                  <a:pt x="11952969" y="506396"/>
                  <a:pt x="11952969" y="596455"/>
                </a:cubicBezTo>
                <a:lnTo>
                  <a:pt x="11952969" y="754427"/>
                </a:lnTo>
                <a:cubicBezTo>
                  <a:pt x="11952969" y="844486"/>
                  <a:pt x="11923442" y="922734"/>
                  <a:pt x="11867339" y="978836"/>
                </a:cubicBezTo>
                <a:cubicBezTo>
                  <a:pt x="11811237" y="1034939"/>
                  <a:pt x="11732989" y="1064466"/>
                  <a:pt x="11642931" y="1064466"/>
                </a:cubicBezTo>
                <a:cubicBezTo>
                  <a:pt x="11552871" y="1064466"/>
                  <a:pt x="11474624" y="1034939"/>
                  <a:pt x="11418521" y="978836"/>
                </a:cubicBezTo>
                <a:cubicBezTo>
                  <a:pt x="11362419" y="922734"/>
                  <a:pt x="11332892" y="844486"/>
                  <a:pt x="11332892" y="754427"/>
                </a:cubicBezTo>
                <a:lnTo>
                  <a:pt x="11332892" y="596455"/>
                </a:lnTo>
                <a:cubicBezTo>
                  <a:pt x="11332892" y="506396"/>
                  <a:pt x="11362419" y="428148"/>
                  <a:pt x="11418521" y="372046"/>
                </a:cubicBezTo>
                <a:cubicBezTo>
                  <a:pt x="11474624" y="315944"/>
                  <a:pt x="11552871" y="286416"/>
                  <a:pt x="11642931" y="286416"/>
                </a:cubicBezTo>
                <a:close/>
                <a:moveTo>
                  <a:pt x="9027318" y="286416"/>
                </a:moveTo>
                <a:cubicBezTo>
                  <a:pt x="9192672" y="286416"/>
                  <a:pt x="9282731" y="406003"/>
                  <a:pt x="9282731" y="537400"/>
                </a:cubicBezTo>
                <a:lnTo>
                  <a:pt x="9282731" y="936021"/>
                </a:lnTo>
                <a:cubicBezTo>
                  <a:pt x="9282731" y="977360"/>
                  <a:pt x="9256156" y="1012793"/>
                  <a:pt x="9217771" y="1026080"/>
                </a:cubicBezTo>
                <a:cubicBezTo>
                  <a:pt x="9145427" y="1051179"/>
                  <a:pt x="9061274" y="1064466"/>
                  <a:pt x="8978598" y="1064466"/>
                </a:cubicBezTo>
                <a:cubicBezTo>
                  <a:pt x="8888539" y="1064466"/>
                  <a:pt x="8817673" y="1042320"/>
                  <a:pt x="8767476" y="999506"/>
                </a:cubicBezTo>
                <a:cubicBezTo>
                  <a:pt x="8717279" y="956691"/>
                  <a:pt x="8690704" y="896159"/>
                  <a:pt x="8690704" y="823817"/>
                </a:cubicBezTo>
                <a:cubicBezTo>
                  <a:pt x="8690704" y="751475"/>
                  <a:pt x="8717279" y="695372"/>
                  <a:pt x="8767476" y="654034"/>
                </a:cubicBezTo>
                <a:cubicBezTo>
                  <a:pt x="8817673" y="611219"/>
                  <a:pt x="8888539" y="589073"/>
                  <a:pt x="8978598" y="589073"/>
                </a:cubicBezTo>
                <a:lnTo>
                  <a:pt x="9130664" y="589073"/>
                </a:lnTo>
                <a:lnTo>
                  <a:pt x="9130664" y="537400"/>
                </a:lnTo>
                <a:cubicBezTo>
                  <a:pt x="9130664" y="475392"/>
                  <a:pt x="9084896" y="426672"/>
                  <a:pt x="9008125" y="426672"/>
                </a:cubicBezTo>
                <a:cubicBezTo>
                  <a:pt x="8938735" y="426672"/>
                  <a:pt x="8900349" y="435530"/>
                  <a:pt x="8848677" y="466534"/>
                </a:cubicBezTo>
                <a:cubicBezTo>
                  <a:pt x="8836866" y="473916"/>
                  <a:pt x="8820625" y="479821"/>
                  <a:pt x="8807338" y="479821"/>
                </a:cubicBezTo>
                <a:cubicBezTo>
                  <a:pt x="8767476" y="479821"/>
                  <a:pt x="8734996" y="450294"/>
                  <a:pt x="8734996" y="413385"/>
                </a:cubicBezTo>
                <a:cubicBezTo>
                  <a:pt x="8734996" y="386810"/>
                  <a:pt x="8746806" y="360235"/>
                  <a:pt x="8771905" y="345471"/>
                </a:cubicBezTo>
                <a:cubicBezTo>
                  <a:pt x="8851629" y="299704"/>
                  <a:pt x="8921019" y="286416"/>
                  <a:pt x="9027318" y="286416"/>
                </a:cubicBezTo>
                <a:close/>
                <a:moveTo>
                  <a:pt x="7163133" y="286416"/>
                </a:moveTo>
                <a:cubicBezTo>
                  <a:pt x="7204471" y="286416"/>
                  <a:pt x="7238428" y="320373"/>
                  <a:pt x="7238428" y="363188"/>
                </a:cubicBezTo>
                <a:lnTo>
                  <a:pt x="7238428" y="779526"/>
                </a:lnTo>
                <a:cubicBezTo>
                  <a:pt x="7238428" y="871061"/>
                  <a:pt x="7291577" y="922734"/>
                  <a:pt x="7381636" y="922734"/>
                </a:cubicBezTo>
                <a:cubicBezTo>
                  <a:pt x="7431833" y="922734"/>
                  <a:pt x="7480554" y="916828"/>
                  <a:pt x="7526321" y="905018"/>
                </a:cubicBezTo>
                <a:lnTo>
                  <a:pt x="7526321" y="363188"/>
                </a:lnTo>
                <a:cubicBezTo>
                  <a:pt x="7526321" y="320373"/>
                  <a:pt x="7558801" y="286416"/>
                  <a:pt x="7601616" y="286416"/>
                </a:cubicBezTo>
                <a:cubicBezTo>
                  <a:pt x="7644431" y="286416"/>
                  <a:pt x="7678387" y="320373"/>
                  <a:pt x="7678387" y="363188"/>
                </a:cubicBezTo>
                <a:lnTo>
                  <a:pt x="7678387" y="936021"/>
                </a:lnTo>
                <a:cubicBezTo>
                  <a:pt x="7678387" y="977360"/>
                  <a:pt x="7651813" y="1012793"/>
                  <a:pt x="7613427" y="1026080"/>
                </a:cubicBezTo>
                <a:cubicBezTo>
                  <a:pt x="7541085" y="1051179"/>
                  <a:pt x="7462837" y="1064466"/>
                  <a:pt x="7381636" y="1064466"/>
                </a:cubicBezTo>
                <a:cubicBezTo>
                  <a:pt x="7296007" y="1064466"/>
                  <a:pt x="7219235" y="1039368"/>
                  <a:pt x="7164609" y="984742"/>
                </a:cubicBezTo>
                <a:cubicBezTo>
                  <a:pt x="7111460" y="931592"/>
                  <a:pt x="7086361" y="854821"/>
                  <a:pt x="7086361" y="767715"/>
                </a:cubicBezTo>
                <a:lnTo>
                  <a:pt x="7086361" y="363188"/>
                </a:lnTo>
                <a:cubicBezTo>
                  <a:pt x="7086361" y="320373"/>
                  <a:pt x="7120318" y="286416"/>
                  <a:pt x="7163133" y="286416"/>
                </a:cubicBezTo>
                <a:close/>
                <a:moveTo>
                  <a:pt x="6623256" y="286416"/>
                </a:moveTo>
                <a:cubicBezTo>
                  <a:pt x="6713314" y="286416"/>
                  <a:pt x="6791562" y="315944"/>
                  <a:pt x="6847665" y="372046"/>
                </a:cubicBezTo>
                <a:cubicBezTo>
                  <a:pt x="6903767" y="428148"/>
                  <a:pt x="6933294" y="506396"/>
                  <a:pt x="6933294" y="596455"/>
                </a:cubicBezTo>
                <a:lnTo>
                  <a:pt x="6933294" y="754427"/>
                </a:lnTo>
                <a:cubicBezTo>
                  <a:pt x="6933294" y="844486"/>
                  <a:pt x="6903767" y="922734"/>
                  <a:pt x="6847665" y="978836"/>
                </a:cubicBezTo>
                <a:cubicBezTo>
                  <a:pt x="6791562" y="1034939"/>
                  <a:pt x="6713314" y="1064466"/>
                  <a:pt x="6623256" y="1064466"/>
                </a:cubicBezTo>
                <a:cubicBezTo>
                  <a:pt x="6533197" y="1064466"/>
                  <a:pt x="6454949" y="1034939"/>
                  <a:pt x="6398847" y="978836"/>
                </a:cubicBezTo>
                <a:cubicBezTo>
                  <a:pt x="6342744" y="922734"/>
                  <a:pt x="6313216" y="844486"/>
                  <a:pt x="6313216" y="754427"/>
                </a:cubicBezTo>
                <a:lnTo>
                  <a:pt x="6313216" y="596455"/>
                </a:lnTo>
                <a:cubicBezTo>
                  <a:pt x="6313216" y="506396"/>
                  <a:pt x="6342744" y="428148"/>
                  <a:pt x="6398847" y="372046"/>
                </a:cubicBezTo>
                <a:cubicBezTo>
                  <a:pt x="6454949" y="315944"/>
                  <a:pt x="6533197" y="286416"/>
                  <a:pt x="6623256" y="286416"/>
                </a:cubicBezTo>
                <a:close/>
                <a:moveTo>
                  <a:pt x="5676804" y="286416"/>
                </a:moveTo>
                <a:cubicBezTo>
                  <a:pt x="5707808" y="286416"/>
                  <a:pt x="5735859" y="305609"/>
                  <a:pt x="5746194" y="335137"/>
                </a:cubicBezTo>
                <a:lnTo>
                  <a:pt x="5923358" y="820864"/>
                </a:lnTo>
                <a:lnTo>
                  <a:pt x="6075426" y="338090"/>
                </a:lnTo>
                <a:cubicBezTo>
                  <a:pt x="6085760" y="307085"/>
                  <a:pt x="6115288" y="286416"/>
                  <a:pt x="6146292" y="286416"/>
                </a:cubicBezTo>
                <a:cubicBezTo>
                  <a:pt x="6186154" y="286416"/>
                  <a:pt x="6224540" y="318897"/>
                  <a:pt x="6224540" y="363188"/>
                </a:cubicBezTo>
                <a:cubicBezTo>
                  <a:pt x="6224540" y="370570"/>
                  <a:pt x="6223063" y="379428"/>
                  <a:pt x="6220110" y="386810"/>
                </a:cubicBezTo>
                <a:lnTo>
                  <a:pt x="5955839" y="1176671"/>
                </a:lnTo>
                <a:cubicBezTo>
                  <a:pt x="5915977" y="1297733"/>
                  <a:pt x="5812630" y="1378934"/>
                  <a:pt x="5672375" y="1378934"/>
                </a:cubicBezTo>
                <a:cubicBezTo>
                  <a:pt x="5632513" y="1378934"/>
                  <a:pt x="5597080" y="1350883"/>
                  <a:pt x="5597080" y="1306592"/>
                </a:cubicBezTo>
                <a:cubicBezTo>
                  <a:pt x="5597080" y="1268206"/>
                  <a:pt x="5629560" y="1237202"/>
                  <a:pt x="5669422" y="1235726"/>
                </a:cubicBezTo>
                <a:cubicBezTo>
                  <a:pt x="5734383" y="1232773"/>
                  <a:pt x="5790485" y="1206198"/>
                  <a:pt x="5811154" y="1141238"/>
                </a:cubicBezTo>
                <a:lnTo>
                  <a:pt x="5848064" y="1020175"/>
                </a:lnTo>
                <a:lnTo>
                  <a:pt x="5604462" y="389762"/>
                </a:lnTo>
                <a:cubicBezTo>
                  <a:pt x="5601509" y="380904"/>
                  <a:pt x="5598556" y="370570"/>
                  <a:pt x="5598556" y="361711"/>
                </a:cubicBezTo>
                <a:cubicBezTo>
                  <a:pt x="5598556" y="323326"/>
                  <a:pt x="5633989" y="286416"/>
                  <a:pt x="5676804" y="286416"/>
                </a:cubicBezTo>
                <a:close/>
                <a:moveTo>
                  <a:pt x="4825317" y="286416"/>
                </a:moveTo>
                <a:cubicBezTo>
                  <a:pt x="4912423" y="286416"/>
                  <a:pt x="4986242" y="314467"/>
                  <a:pt x="5039391" y="369093"/>
                </a:cubicBezTo>
                <a:cubicBezTo>
                  <a:pt x="5092540" y="422243"/>
                  <a:pt x="5122068" y="496062"/>
                  <a:pt x="5122068" y="581691"/>
                </a:cubicBezTo>
                <a:lnTo>
                  <a:pt x="5122068" y="987695"/>
                </a:lnTo>
                <a:cubicBezTo>
                  <a:pt x="5122068" y="1030509"/>
                  <a:pt x="5088111" y="1064466"/>
                  <a:pt x="5045296" y="1064466"/>
                </a:cubicBezTo>
                <a:cubicBezTo>
                  <a:pt x="5002482" y="1064466"/>
                  <a:pt x="4970002" y="1030509"/>
                  <a:pt x="4970002" y="987695"/>
                </a:cubicBezTo>
                <a:lnTo>
                  <a:pt x="4970002" y="569880"/>
                </a:lnTo>
                <a:cubicBezTo>
                  <a:pt x="4970002" y="479821"/>
                  <a:pt x="4916852" y="426672"/>
                  <a:pt x="4825317" y="426672"/>
                </a:cubicBezTo>
                <a:cubicBezTo>
                  <a:pt x="4776596" y="426672"/>
                  <a:pt x="4727876" y="434054"/>
                  <a:pt x="4682109" y="445865"/>
                </a:cubicBezTo>
                <a:lnTo>
                  <a:pt x="4682109" y="987695"/>
                </a:lnTo>
                <a:cubicBezTo>
                  <a:pt x="4682109" y="1030509"/>
                  <a:pt x="4648153" y="1064466"/>
                  <a:pt x="4606814" y="1064466"/>
                </a:cubicBezTo>
                <a:cubicBezTo>
                  <a:pt x="4563999" y="1064466"/>
                  <a:pt x="4530043" y="1030509"/>
                  <a:pt x="4530043" y="987695"/>
                </a:cubicBezTo>
                <a:lnTo>
                  <a:pt x="4530043" y="414861"/>
                </a:lnTo>
                <a:cubicBezTo>
                  <a:pt x="4530043" y="373523"/>
                  <a:pt x="4555141" y="338090"/>
                  <a:pt x="4595003" y="324802"/>
                </a:cubicBezTo>
                <a:cubicBezTo>
                  <a:pt x="4667345" y="299704"/>
                  <a:pt x="4745592" y="286416"/>
                  <a:pt x="4825317" y="286416"/>
                </a:cubicBezTo>
                <a:close/>
                <a:moveTo>
                  <a:pt x="4093369" y="286416"/>
                </a:moveTo>
                <a:cubicBezTo>
                  <a:pt x="4258723" y="286416"/>
                  <a:pt x="4348781" y="406003"/>
                  <a:pt x="4348781" y="537400"/>
                </a:cubicBezTo>
                <a:lnTo>
                  <a:pt x="4348781" y="936021"/>
                </a:lnTo>
                <a:cubicBezTo>
                  <a:pt x="4348781" y="977360"/>
                  <a:pt x="4322207" y="1012793"/>
                  <a:pt x="4283821" y="1026080"/>
                </a:cubicBezTo>
                <a:cubicBezTo>
                  <a:pt x="4211479" y="1051179"/>
                  <a:pt x="4127325" y="1064466"/>
                  <a:pt x="4044648" y="1064466"/>
                </a:cubicBezTo>
                <a:cubicBezTo>
                  <a:pt x="3954589" y="1064466"/>
                  <a:pt x="3883724" y="1042320"/>
                  <a:pt x="3833527" y="999506"/>
                </a:cubicBezTo>
                <a:cubicBezTo>
                  <a:pt x="3783330" y="956691"/>
                  <a:pt x="3756756" y="896159"/>
                  <a:pt x="3756756" y="823817"/>
                </a:cubicBezTo>
                <a:cubicBezTo>
                  <a:pt x="3756756" y="751475"/>
                  <a:pt x="3783330" y="695372"/>
                  <a:pt x="3833527" y="654034"/>
                </a:cubicBezTo>
                <a:cubicBezTo>
                  <a:pt x="3883724" y="611219"/>
                  <a:pt x="3954589" y="589073"/>
                  <a:pt x="4044648" y="589073"/>
                </a:cubicBezTo>
                <a:lnTo>
                  <a:pt x="4196715" y="589073"/>
                </a:lnTo>
                <a:lnTo>
                  <a:pt x="4196715" y="537400"/>
                </a:lnTo>
                <a:cubicBezTo>
                  <a:pt x="4196715" y="475392"/>
                  <a:pt x="4150948" y="426672"/>
                  <a:pt x="4074176" y="426672"/>
                </a:cubicBezTo>
                <a:cubicBezTo>
                  <a:pt x="4004786" y="426672"/>
                  <a:pt x="3966401" y="435530"/>
                  <a:pt x="3914728" y="466534"/>
                </a:cubicBezTo>
                <a:cubicBezTo>
                  <a:pt x="3902917" y="473916"/>
                  <a:pt x="3886677" y="479821"/>
                  <a:pt x="3873389" y="479821"/>
                </a:cubicBezTo>
                <a:cubicBezTo>
                  <a:pt x="3833527" y="479821"/>
                  <a:pt x="3801046" y="450294"/>
                  <a:pt x="3801046" y="413385"/>
                </a:cubicBezTo>
                <a:cubicBezTo>
                  <a:pt x="3801046" y="386810"/>
                  <a:pt x="3812858" y="360235"/>
                  <a:pt x="3837956" y="345471"/>
                </a:cubicBezTo>
                <a:cubicBezTo>
                  <a:pt x="3917680" y="299704"/>
                  <a:pt x="3987070" y="286416"/>
                  <a:pt x="4093369" y="286416"/>
                </a:cubicBezTo>
                <a:close/>
                <a:moveTo>
                  <a:pt x="3417617" y="286416"/>
                </a:moveTo>
                <a:cubicBezTo>
                  <a:pt x="3489960" y="286416"/>
                  <a:pt x="3559349" y="302657"/>
                  <a:pt x="3622833" y="333660"/>
                </a:cubicBezTo>
                <a:cubicBezTo>
                  <a:pt x="3650885" y="346948"/>
                  <a:pt x="3665649" y="373523"/>
                  <a:pt x="3665649" y="401574"/>
                </a:cubicBezTo>
                <a:cubicBezTo>
                  <a:pt x="3665649" y="438483"/>
                  <a:pt x="3634644" y="470963"/>
                  <a:pt x="3593307" y="470963"/>
                </a:cubicBezTo>
                <a:cubicBezTo>
                  <a:pt x="3580020" y="470963"/>
                  <a:pt x="3568208" y="466534"/>
                  <a:pt x="3557873" y="462105"/>
                </a:cubicBezTo>
                <a:cubicBezTo>
                  <a:pt x="3515059" y="442912"/>
                  <a:pt x="3466339" y="426672"/>
                  <a:pt x="3417617" y="426672"/>
                </a:cubicBezTo>
                <a:cubicBezTo>
                  <a:pt x="3327559" y="426672"/>
                  <a:pt x="3274409" y="479821"/>
                  <a:pt x="3274409" y="569880"/>
                </a:cubicBezTo>
                <a:lnTo>
                  <a:pt x="3274409" y="779526"/>
                </a:lnTo>
                <a:cubicBezTo>
                  <a:pt x="3274409" y="871061"/>
                  <a:pt x="3327559" y="922734"/>
                  <a:pt x="3417617" y="922734"/>
                </a:cubicBezTo>
                <a:cubicBezTo>
                  <a:pt x="3466339" y="922734"/>
                  <a:pt x="3519487" y="906494"/>
                  <a:pt x="3562302" y="885825"/>
                </a:cubicBezTo>
                <a:cubicBezTo>
                  <a:pt x="3572637" y="879919"/>
                  <a:pt x="3582972" y="878443"/>
                  <a:pt x="3594783" y="878443"/>
                </a:cubicBezTo>
                <a:cubicBezTo>
                  <a:pt x="3631692" y="878443"/>
                  <a:pt x="3665649" y="907970"/>
                  <a:pt x="3665649" y="949309"/>
                </a:cubicBezTo>
                <a:cubicBezTo>
                  <a:pt x="3665649" y="977360"/>
                  <a:pt x="3649408" y="1003935"/>
                  <a:pt x="3621357" y="1017222"/>
                </a:cubicBezTo>
                <a:cubicBezTo>
                  <a:pt x="3557873" y="1048226"/>
                  <a:pt x="3489960" y="1064466"/>
                  <a:pt x="3417617" y="1064466"/>
                </a:cubicBezTo>
                <a:cubicBezTo>
                  <a:pt x="3331988" y="1064466"/>
                  <a:pt x="3258168" y="1036415"/>
                  <a:pt x="3203543" y="981789"/>
                </a:cubicBezTo>
                <a:cubicBezTo>
                  <a:pt x="3150394" y="928639"/>
                  <a:pt x="3122342" y="854821"/>
                  <a:pt x="3122342" y="767715"/>
                </a:cubicBezTo>
                <a:lnTo>
                  <a:pt x="3122342" y="581691"/>
                </a:lnTo>
                <a:cubicBezTo>
                  <a:pt x="3122342" y="496062"/>
                  <a:pt x="3150394" y="422243"/>
                  <a:pt x="3203543" y="369093"/>
                </a:cubicBezTo>
                <a:cubicBezTo>
                  <a:pt x="3258168" y="314467"/>
                  <a:pt x="3331988" y="286416"/>
                  <a:pt x="3417617" y="286416"/>
                </a:cubicBezTo>
                <a:close/>
                <a:moveTo>
                  <a:pt x="2317956" y="286416"/>
                </a:moveTo>
                <a:cubicBezTo>
                  <a:pt x="2408015" y="286416"/>
                  <a:pt x="2486263" y="315944"/>
                  <a:pt x="2542366" y="372046"/>
                </a:cubicBezTo>
                <a:cubicBezTo>
                  <a:pt x="2598468" y="428148"/>
                  <a:pt x="2627996" y="506396"/>
                  <a:pt x="2627996" y="596455"/>
                </a:cubicBezTo>
                <a:lnTo>
                  <a:pt x="2627996" y="754427"/>
                </a:lnTo>
                <a:cubicBezTo>
                  <a:pt x="2627996" y="844486"/>
                  <a:pt x="2598468" y="922734"/>
                  <a:pt x="2542366" y="978836"/>
                </a:cubicBezTo>
                <a:cubicBezTo>
                  <a:pt x="2486263" y="1034939"/>
                  <a:pt x="2408015" y="1064466"/>
                  <a:pt x="2317956" y="1064466"/>
                </a:cubicBezTo>
                <a:cubicBezTo>
                  <a:pt x="2227898" y="1064466"/>
                  <a:pt x="2149650" y="1034939"/>
                  <a:pt x="2093547" y="978836"/>
                </a:cubicBezTo>
                <a:cubicBezTo>
                  <a:pt x="2037445" y="922734"/>
                  <a:pt x="2007918" y="844486"/>
                  <a:pt x="2007918" y="754427"/>
                </a:cubicBezTo>
                <a:lnTo>
                  <a:pt x="2007918" y="596455"/>
                </a:lnTo>
                <a:cubicBezTo>
                  <a:pt x="2007918" y="506396"/>
                  <a:pt x="2037445" y="428148"/>
                  <a:pt x="2093547" y="372046"/>
                </a:cubicBezTo>
                <a:cubicBezTo>
                  <a:pt x="2149650" y="315944"/>
                  <a:pt x="2227898" y="286416"/>
                  <a:pt x="2317956" y="286416"/>
                </a:cubicBezTo>
                <a:close/>
                <a:moveTo>
                  <a:pt x="12365879" y="0"/>
                </a:moveTo>
                <a:cubicBezTo>
                  <a:pt x="12528279" y="0"/>
                  <a:pt x="12661154" y="128444"/>
                  <a:pt x="12661154" y="286416"/>
                </a:cubicBezTo>
                <a:cubicBezTo>
                  <a:pt x="12661154" y="374999"/>
                  <a:pt x="12621291" y="453247"/>
                  <a:pt x="12551901" y="503444"/>
                </a:cubicBezTo>
                <a:lnTo>
                  <a:pt x="12457414" y="571357"/>
                </a:lnTo>
                <a:cubicBezTo>
                  <a:pt x="12441173" y="583168"/>
                  <a:pt x="12432315" y="603837"/>
                  <a:pt x="12432315" y="623030"/>
                </a:cubicBezTo>
                <a:lnTo>
                  <a:pt x="12432315" y="661416"/>
                </a:lnTo>
                <a:cubicBezTo>
                  <a:pt x="12432315" y="702754"/>
                  <a:pt x="12398358" y="736711"/>
                  <a:pt x="12355543" y="736711"/>
                </a:cubicBezTo>
                <a:cubicBezTo>
                  <a:pt x="12314205" y="736711"/>
                  <a:pt x="12280249" y="702754"/>
                  <a:pt x="12280249" y="661416"/>
                </a:cubicBezTo>
                <a:lnTo>
                  <a:pt x="12280249" y="631888"/>
                </a:lnTo>
                <a:cubicBezTo>
                  <a:pt x="12280249" y="565451"/>
                  <a:pt x="12312728" y="496062"/>
                  <a:pt x="12365879" y="457676"/>
                </a:cubicBezTo>
                <a:lnTo>
                  <a:pt x="12452985" y="395668"/>
                </a:lnTo>
                <a:cubicBezTo>
                  <a:pt x="12497275" y="364664"/>
                  <a:pt x="12509086" y="318897"/>
                  <a:pt x="12509086" y="280511"/>
                </a:cubicBezTo>
                <a:cubicBezTo>
                  <a:pt x="12509086" y="193405"/>
                  <a:pt x="12436744" y="140255"/>
                  <a:pt x="12358496" y="140255"/>
                </a:cubicBezTo>
                <a:cubicBezTo>
                  <a:pt x="12302394" y="140255"/>
                  <a:pt x="12256626" y="153543"/>
                  <a:pt x="12209382" y="178641"/>
                </a:cubicBezTo>
                <a:cubicBezTo>
                  <a:pt x="12199048" y="184547"/>
                  <a:pt x="12182807" y="188976"/>
                  <a:pt x="12170996" y="188976"/>
                </a:cubicBezTo>
                <a:cubicBezTo>
                  <a:pt x="12132611" y="188976"/>
                  <a:pt x="12098654" y="157972"/>
                  <a:pt x="12098654" y="116633"/>
                </a:cubicBezTo>
                <a:cubicBezTo>
                  <a:pt x="12098654" y="87106"/>
                  <a:pt x="12114894" y="63484"/>
                  <a:pt x="12142946" y="50196"/>
                </a:cubicBezTo>
                <a:cubicBezTo>
                  <a:pt x="12212336" y="16240"/>
                  <a:pt x="12287630" y="0"/>
                  <a:pt x="12365879" y="0"/>
                </a:cubicBezTo>
                <a:close/>
                <a:moveTo>
                  <a:pt x="10931413" y="0"/>
                </a:moveTo>
                <a:cubicBezTo>
                  <a:pt x="10972752" y="0"/>
                  <a:pt x="11006708" y="33956"/>
                  <a:pt x="11006708" y="76771"/>
                </a:cubicBezTo>
                <a:lnTo>
                  <a:pt x="11006708" y="301180"/>
                </a:lnTo>
                <a:lnTo>
                  <a:pt x="11149917" y="301180"/>
                </a:lnTo>
                <a:cubicBezTo>
                  <a:pt x="11192732" y="301180"/>
                  <a:pt x="11226688" y="332184"/>
                  <a:pt x="11226688" y="373523"/>
                </a:cubicBezTo>
                <a:cubicBezTo>
                  <a:pt x="11226688" y="417814"/>
                  <a:pt x="11194208" y="447341"/>
                  <a:pt x="11149917" y="447341"/>
                </a:cubicBezTo>
                <a:lnTo>
                  <a:pt x="11006708" y="447341"/>
                </a:lnTo>
                <a:lnTo>
                  <a:pt x="11006708" y="832675"/>
                </a:lnTo>
                <a:cubicBezTo>
                  <a:pt x="11006708" y="888777"/>
                  <a:pt x="11036235" y="924210"/>
                  <a:pt x="11074621" y="924210"/>
                </a:cubicBezTo>
                <a:cubicBezTo>
                  <a:pt x="11117436" y="924210"/>
                  <a:pt x="11124818" y="912399"/>
                  <a:pt x="11152869" y="912399"/>
                </a:cubicBezTo>
                <a:cubicBezTo>
                  <a:pt x="11189778" y="912399"/>
                  <a:pt x="11226688" y="938974"/>
                  <a:pt x="11226688" y="983265"/>
                </a:cubicBezTo>
                <a:cubicBezTo>
                  <a:pt x="11226688" y="1020175"/>
                  <a:pt x="11198637" y="1048226"/>
                  <a:pt x="11161728" y="1055608"/>
                </a:cubicBezTo>
                <a:cubicBezTo>
                  <a:pt x="11132200" y="1061513"/>
                  <a:pt x="11104149" y="1064466"/>
                  <a:pt x="11074621" y="1064466"/>
                </a:cubicBezTo>
                <a:cubicBezTo>
                  <a:pt x="10953559" y="1064466"/>
                  <a:pt x="10854642" y="969978"/>
                  <a:pt x="10854642" y="834152"/>
                </a:cubicBezTo>
                <a:lnTo>
                  <a:pt x="10854642" y="76771"/>
                </a:lnTo>
                <a:cubicBezTo>
                  <a:pt x="10854642" y="33956"/>
                  <a:pt x="10888598" y="0"/>
                  <a:pt x="10931413" y="0"/>
                </a:cubicBezTo>
                <a:close/>
                <a:moveTo>
                  <a:pt x="9900570" y="0"/>
                </a:moveTo>
                <a:cubicBezTo>
                  <a:pt x="9941909" y="0"/>
                  <a:pt x="9975865" y="33956"/>
                  <a:pt x="9975865" y="76771"/>
                </a:cubicBezTo>
                <a:lnTo>
                  <a:pt x="9975865" y="550688"/>
                </a:lnTo>
                <a:lnTo>
                  <a:pt x="10238660" y="307085"/>
                </a:lnTo>
                <a:cubicBezTo>
                  <a:pt x="10253424" y="292322"/>
                  <a:pt x="10272617" y="286416"/>
                  <a:pt x="10291810" y="286416"/>
                </a:cubicBezTo>
                <a:cubicBezTo>
                  <a:pt x="10331671" y="286416"/>
                  <a:pt x="10365629" y="320373"/>
                  <a:pt x="10365629" y="363188"/>
                </a:cubicBezTo>
                <a:cubicBezTo>
                  <a:pt x="10365629" y="383857"/>
                  <a:pt x="10356770" y="403050"/>
                  <a:pt x="10340530" y="417814"/>
                </a:cubicBezTo>
                <a:lnTo>
                  <a:pt x="10088070" y="642223"/>
                </a:lnTo>
                <a:lnTo>
                  <a:pt x="10356770" y="937498"/>
                </a:lnTo>
                <a:cubicBezTo>
                  <a:pt x="10370057" y="950785"/>
                  <a:pt x="10374486" y="969978"/>
                  <a:pt x="10374486" y="987695"/>
                </a:cubicBezTo>
                <a:cubicBezTo>
                  <a:pt x="10374486" y="1026080"/>
                  <a:pt x="10343482" y="1064466"/>
                  <a:pt x="10300667" y="1064466"/>
                </a:cubicBezTo>
                <a:cubicBezTo>
                  <a:pt x="10278522" y="1064466"/>
                  <a:pt x="10256377" y="1055608"/>
                  <a:pt x="10241613" y="1037891"/>
                </a:cubicBezTo>
                <a:lnTo>
                  <a:pt x="9975865" y="732282"/>
                </a:lnTo>
                <a:lnTo>
                  <a:pt x="9975865" y="987695"/>
                </a:lnTo>
                <a:cubicBezTo>
                  <a:pt x="9975865" y="1030509"/>
                  <a:pt x="9941909" y="1064466"/>
                  <a:pt x="9900570" y="1064466"/>
                </a:cubicBezTo>
                <a:cubicBezTo>
                  <a:pt x="9857755" y="1064466"/>
                  <a:pt x="9823799" y="1030509"/>
                  <a:pt x="9823799" y="987695"/>
                </a:cubicBezTo>
                <a:lnTo>
                  <a:pt x="9823799" y="76771"/>
                </a:lnTo>
                <a:cubicBezTo>
                  <a:pt x="9823799" y="33956"/>
                  <a:pt x="9857755" y="0"/>
                  <a:pt x="9900570" y="0"/>
                </a:cubicBezTo>
                <a:close/>
                <a:moveTo>
                  <a:pt x="9548145" y="0"/>
                </a:moveTo>
                <a:cubicBezTo>
                  <a:pt x="9589483" y="0"/>
                  <a:pt x="9623440" y="33956"/>
                  <a:pt x="9623440" y="76771"/>
                </a:cubicBezTo>
                <a:lnTo>
                  <a:pt x="9623440" y="987695"/>
                </a:lnTo>
                <a:cubicBezTo>
                  <a:pt x="9623440" y="1030509"/>
                  <a:pt x="9589483" y="1064466"/>
                  <a:pt x="9548145" y="1064466"/>
                </a:cubicBezTo>
                <a:cubicBezTo>
                  <a:pt x="9505330" y="1064466"/>
                  <a:pt x="9471374" y="1030509"/>
                  <a:pt x="9471374" y="987695"/>
                </a:cubicBezTo>
                <a:lnTo>
                  <a:pt x="9471374" y="76771"/>
                </a:lnTo>
                <a:cubicBezTo>
                  <a:pt x="9471374" y="33956"/>
                  <a:pt x="9505330" y="0"/>
                  <a:pt x="9548145" y="0"/>
                </a:cubicBezTo>
                <a:close/>
                <a:moveTo>
                  <a:pt x="8302513" y="0"/>
                </a:moveTo>
                <a:cubicBezTo>
                  <a:pt x="8343852" y="0"/>
                  <a:pt x="8377808" y="33956"/>
                  <a:pt x="8377808" y="76771"/>
                </a:cubicBezTo>
                <a:lnTo>
                  <a:pt x="8377808" y="301180"/>
                </a:lnTo>
                <a:lnTo>
                  <a:pt x="8521017" y="301180"/>
                </a:lnTo>
                <a:cubicBezTo>
                  <a:pt x="8563832" y="301180"/>
                  <a:pt x="8597788" y="332184"/>
                  <a:pt x="8597788" y="373523"/>
                </a:cubicBezTo>
                <a:cubicBezTo>
                  <a:pt x="8597788" y="417814"/>
                  <a:pt x="8565308" y="447341"/>
                  <a:pt x="8521017" y="447341"/>
                </a:cubicBezTo>
                <a:lnTo>
                  <a:pt x="8377808" y="447341"/>
                </a:lnTo>
                <a:lnTo>
                  <a:pt x="8377808" y="832675"/>
                </a:lnTo>
                <a:cubicBezTo>
                  <a:pt x="8377808" y="888777"/>
                  <a:pt x="8407335" y="924210"/>
                  <a:pt x="8445721" y="924210"/>
                </a:cubicBezTo>
                <a:cubicBezTo>
                  <a:pt x="8488536" y="924210"/>
                  <a:pt x="8495918" y="912399"/>
                  <a:pt x="8523969" y="912399"/>
                </a:cubicBezTo>
                <a:cubicBezTo>
                  <a:pt x="8560878" y="912399"/>
                  <a:pt x="8597788" y="938974"/>
                  <a:pt x="8597788" y="983265"/>
                </a:cubicBezTo>
                <a:cubicBezTo>
                  <a:pt x="8597788" y="1020175"/>
                  <a:pt x="8569737" y="1048226"/>
                  <a:pt x="8532828" y="1055608"/>
                </a:cubicBezTo>
                <a:cubicBezTo>
                  <a:pt x="8503300" y="1061513"/>
                  <a:pt x="8475249" y="1064466"/>
                  <a:pt x="8445721" y="1064466"/>
                </a:cubicBezTo>
                <a:cubicBezTo>
                  <a:pt x="8324659" y="1064466"/>
                  <a:pt x="8225742" y="969978"/>
                  <a:pt x="8225742" y="834152"/>
                </a:cubicBezTo>
                <a:lnTo>
                  <a:pt x="8225742" y="76771"/>
                </a:lnTo>
                <a:cubicBezTo>
                  <a:pt x="8225742" y="33956"/>
                  <a:pt x="8259698" y="0"/>
                  <a:pt x="8302513" y="0"/>
                </a:cubicBezTo>
                <a:close/>
                <a:moveTo>
                  <a:pt x="1339739" y="0"/>
                </a:moveTo>
                <a:cubicBezTo>
                  <a:pt x="1381077" y="0"/>
                  <a:pt x="1415033" y="33956"/>
                  <a:pt x="1415033" y="76771"/>
                </a:cubicBezTo>
                <a:lnTo>
                  <a:pt x="1415033" y="324802"/>
                </a:lnTo>
                <a:cubicBezTo>
                  <a:pt x="1460802" y="304133"/>
                  <a:pt x="1519857" y="286416"/>
                  <a:pt x="1568577" y="286416"/>
                </a:cubicBezTo>
                <a:cubicBezTo>
                  <a:pt x="1655682" y="286416"/>
                  <a:pt x="1719167" y="311515"/>
                  <a:pt x="1773793" y="366141"/>
                </a:cubicBezTo>
                <a:cubicBezTo>
                  <a:pt x="1826942" y="419290"/>
                  <a:pt x="1854993" y="496062"/>
                  <a:pt x="1854993" y="581691"/>
                </a:cubicBezTo>
                <a:lnTo>
                  <a:pt x="1854993" y="987695"/>
                </a:lnTo>
                <a:cubicBezTo>
                  <a:pt x="1854993" y="1030509"/>
                  <a:pt x="1821037" y="1064466"/>
                  <a:pt x="1778223" y="1064466"/>
                </a:cubicBezTo>
                <a:cubicBezTo>
                  <a:pt x="1735407" y="1064466"/>
                  <a:pt x="1702928" y="1030509"/>
                  <a:pt x="1702928" y="987695"/>
                </a:cubicBezTo>
                <a:lnTo>
                  <a:pt x="1702928" y="569880"/>
                </a:lnTo>
                <a:cubicBezTo>
                  <a:pt x="1702928" y="479821"/>
                  <a:pt x="1649777" y="426672"/>
                  <a:pt x="1558243" y="426672"/>
                </a:cubicBezTo>
                <a:cubicBezTo>
                  <a:pt x="1506570" y="426672"/>
                  <a:pt x="1456373" y="445865"/>
                  <a:pt x="1415033" y="479821"/>
                </a:cubicBezTo>
                <a:lnTo>
                  <a:pt x="1415033" y="987695"/>
                </a:lnTo>
                <a:cubicBezTo>
                  <a:pt x="1415033" y="1030509"/>
                  <a:pt x="1381077" y="1064466"/>
                  <a:pt x="1339739" y="1064466"/>
                </a:cubicBezTo>
                <a:cubicBezTo>
                  <a:pt x="1296925" y="1064466"/>
                  <a:pt x="1262968" y="1030509"/>
                  <a:pt x="1262968" y="987695"/>
                </a:cubicBezTo>
                <a:lnTo>
                  <a:pt x="1262968" y="76771"/>
                </a:lnTo>
                <a:cubicBezTo>
                  <a:pt x="1262968" y="33956"/>
                  <a:pt x="1296925" y="0"/>
                  <a:pt x="1339739" y="0"/>
                </a:cubicBezTo>
                <a:close/>
                <a:moveTo>
                  <a:pt x="75295" y="0"/>
                </a:moveTo>
                <a:cubicBezTo>
                  <a:pt x="109252" y="0"/>
                  <a:pt x="141732" y="22145"/>
                  <a:pt x="150591" y="57578"/>
                </a:cubicBezTo>
                <a:lnTo>
                  <a:pt x="323327" y="738187"/>
                </a:lnTo>
                <a:lnTo>
                  <a:pt x="488681" y="64960"/>
                </a:lnTo>
                <a:cubicBezTo>
                  <a:pt x="497539" y="26574"/>
                  <a:pt x="535924" y="0"/>
                  <a:pt x="572834" y="0"/>
                </a:cubicBezTo>
                <a:cubicBezTo>
                  <a:pt x="611219" y="0"/>
                  <a:pt x="646652" y="29527"/>
                  <a:pt x="655511" y="63484"/>
                </a:cubicBezTo>
                <a:lnTo>
                  <a:pt x="820865" y="741140"/>
                </a:lnTo>
                <a:lnTo>
                  <a:pt x="995077" y="57578"/>
                </a:lnTo>
                <a:cubicBezTo>
                  <a:pt x="1003935" y="22145"/>
                  <a:pt x="1034939" y="0"/>
                  <a:pt x="1068896" y="0"/>
                </a:cubicBezTo>
                <a:cubicBezTo>
                  <a:pt x="1111711" y="0"/>
                  <a:pt x="1145666" y="36909"/>
                  <a:pt x="1145666" y="76771"/>
                </a:cubicBezTo>
                <a:cubicBezTo>
                  <a:pt x="1145666" y="82677"/>
                  <a:pt x="1144191" y="90059"/>
                  <a:pt x="1142715" y="95964"/>
                </a:cubicBezTo>
                <a:lnTo>
                  <a:pt x="903542" y="1000982"/>
                </a:lnTo>
                <a:cubicBezTo>
                  <a:pt x="894684" y="1037891"/>
                  <a:pt x="856298" y="1064466"/>
                  <a:pt x="820865" y="1064466"/>
                </a:cubicBezTo>
                <a:cubicBezTo>
                  <a:pt x="781003" y="1064466"/>
                  <a:pt x="747046" y="1034939"/>
                  <a:pt x="738188" y="1000982"/>
                </a:cubicBezTo>
                <a:lnTo>
                  <a:pt x="572834" y="332184"/>
                </a:lnTo>
                <a:lnTo>
                  <a:pt x="407480" y="999506"/>
                </a:lnTo>
                <a:cubicBezTo>
                  <a:pt x="398621" y="1037891"/>
                  <a:pt x="361712" y="1064466"/>
                  <a:pt x="324803" y="1064466"/>
                </a:cubicBezTo>
                <a:cubicBezTo>
                  <a:pt x="284941" y="1064466"/>
                  <a:pt x="250984" y="1036415"/>
                  <a:pt x="242126" y="1000982"/>
                </a:cubicBezTo>
                <a:lnTo>
                  <a:pt x="2953" y="95964"/>
                </a:lnTo>
                <a:cubicBezTo>
                  <a:pt x="1477" y="88582"/>
                  <a:pt x="0" y="82677"/>
                  <a:pt x="0" y="75295"/>
                </a:cubicBezTo>
                <a:cubicBezTo>
                  <a:pt x="0" y="33956"/>
                  <a:pt x="36910" y="0"/>
                  <a:pt x="75295" y="0"/>
                </a:cubicBezTo>
                <a:close/>
              </a:path>
            </a:pathLst>
          </a:custGeom>
          <a:solidFill>
            <a:srgbClr val="143A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1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decel="50000" fill="hold" nodeType="withEffect">
                                  <p:stCondLst>
                                    <p:cond delay="6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decel="50000" fill="hold" nodeType="withEffect">
                                  <p:stCondLst>
                                    <p:cond delay="2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decel="50000" fill="hold" nodeType="withEffect">
                                  <p:stCondLst>
                                    <p:cond delay="3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decel="5000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decel="50000" fill="hold" nodeType="with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000" fill="hold"/>
                                        <p:tgtEl>
                                          <p:spTgt spid="10"/>
                                        </p:tgtEl>
                                        <p:attrNameLst>
                                          <p:attrName>ppt_x</p:attrName>
                                        </p:attrNameLst>
                                      </p:cBhvr>
                                      <p:tavLst>
                                        <p:tav tm="0">
                                          <p:val>
                                            <p:strVal val="#ppt_x"/>
                                          </p:val>
                                        </p:tav>
                                        <p:tav tm="100000">
                                          <p:val>
                                            <p:strVal val="#ppt_x"/>
                                          </p:val>
                                        </p:tav>
                                      </p:tavLst>
                                    </p:anim>
                                    <p:anim calcmode="lin" valueType="num">
                                      <p:cBhvr additive="base">
                                        <p:cTn id="2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133BAB"/>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F642426-6524-F4DD-65EF-19105AEC5C25}"/>
              </a:ext>
            </a:extLst>
          </p:cNvPr>
          <p:cNvSpPr txBox="1"/>
          <p:nvPr/>
        </p:nvSpPr>
        <p:spPr>
          <a:xfrm>
            <a:off x="5319299" y="5671156"/>
            <a:ext cx="9465945" cy="1621155"/>
          </a:xfrm>
          <a:prstGeom prst="rect">
            <a:avLst/>
          </a:prstGeom>
        </p:spPr>
        <p:txBody>
          <a:bodyPr vert="horz" wrap="square" lIns="0" tIns="11430" rIns="0" bIns="0" rtlCol="0">
            <a:spAutoFit/>
          </a:bodyPr>
          <a:lstStyle/>
          <a:p>
            <a:pPr marL="12700" marR="5080" indent="59055" algn="just">
              <a:lnSpc>
                <a:spcPct val="101200"/>
              </a:lnSpc>
              <a:spcBef>
                <a:spcPts val="90"/>
              </a:spcBef>
            </a:pPr>
            <a:r>
              <a:rPr sz="3450" dirty="0">
                <a:solidFill>
                  <a:srgbClr val="FFFFFF"/>
                </a:solidFill>
                <a:latin typeface="FiraSans-Book"/>
                <a:cs typeface="FiraSans-Book"/>
              </a:rPr>
              <a:t>Note</a:t>
            </a:r>
            <a:r>
              <a:rPr sz="3450" spc="40" dirty="0">
                <a:solidFill>
                  <a:srgbClr val="FFFFFF"/>
                </a:solidFill>
                <a:latin typeface="FiraSans-Book"/>
                <a:cs typeface="FiraSans-Book"/>
              </a:rPr>
              <a:t> </a:t>
            </a:r>
            <a:r>
              <a:rPr sz="3450" dirty="0">
                <a:solidFill>
                  <a:srgbClr val="FFFFFF"/>
                </a:solidFill>
                <a:latin typeface="FiraSans-Book"/>
                <a:cs typeface="FiraSans-Book"/>
              </a:rPr>
              <a:t>to</a:t>
            </a:r>
            <a:r>
              <a:rPr sz="3450" spc="50" dirty="0">
                <a:solidFill>
                  <a:srgbClr val="FFFFFF"/>
                </a:solidFill>
                <a:latin typeface="FiraSans-Book"/>
                <a:cs typeface="FiraSans-Book"/>
              </a:rPr>
              <a:t> </a:t>
            </a:r>
            <a:r>
              <a:rPr sz="3450" dirty="0">
                <a:solidFill>
                  <a:srgbClr val="FFFFFF"/>
                </a:solidFill>
                <a:latin typeface="FiraSans-Book"/>
                <a:cs typeface="FiraSans-Book"/>
              </a:rPr>
              <a:t>educators</a:t>
            </a:r>
            <a:r>
              <a:rPr sz="3450" spc="50" dirty="0">
                <a:solidFill>
                  <a:srgbClr val="FFFFFF"/>
                </a:solidFill>
                <a:latin typeface="FiraSans-Book"/>
                <a:cs typeface="FiraSans-Book"/>
              </a:rPr>
              <a:t> </a:t>
            </a:r>
            <a:r>
              <a:rPr sz="3450" dirty="0">
                <a:solidFill>
                  <a:srgbClr val="FFFFFF"/>
                </a:solidFill>
                <a:latin typeface="FiraSans-Book"/>
                <a:cs typeface="FiraSans-Book"/>
              </a:rPr>
              <a:t>–</a:t>
            </a:r>
            <a:r>
              <a:rPr sz="3450" spc="55" dirty="0">
                <a:solidFill>
                  <a:srgbClr val="FFFFFF"/>
                </a:solidFill>
                <a:latin typeface="FiraSans-Book"/>
                <a:cs typeface="FiraSans-Book"/>
              </a:rPr>
              <a:t> </a:t>
            </a:r>
            <a:r>
              <a:rPr sz="3450" dirty="0">
                <a:solidFill>
                  <a:srgbClr val="FFFFFF"/>
                </a:solidFill>
                <a:latin typeface="FiraSans-Book"/>
                <a:cs typeface="FiraSans-Book"/>
              </a:rPr>
              <a:t>add</a:t>
            </a:r>
            <a:r>
              <a:rPr sz="3450" spc="50" dirty="0">
                <a:solidFill>
                  <a:srgbClr val="FFFFFF"/>
                </a:solidFill>
                <a:latin typeface="FiraSans-Book"/>
                <a:cs typeface="FiraSans-Book"/>
              </a:rPr>
              <a:t> </a:t>
            </a:r>
            <a:r>
              <a:rPr sz="3450" dirty="0">
                <a:solidFill>
                  <a:srgbClr val="FFFFFF"/>
                </a:solidFill>
                <a:latin typeface="FiraSans-Book"/>
                <a:cs typeface="FiraSans-Book"/>
              </a:rPr>
              <a:t>names,</a:t>
            </a:r>
            <a:r>
              <a:rPr sz="3450" spc="50" dirty="0">
                <a:solidFill>
                  <a:srgbClr val="FFFFFF"/>
                </a:solidFill>
                <a:latin typeface="FiraSans-Book"/>
                <a:cs typeface="FiraSans-Book"/>
              </a:rPr>
              <a:t> </a:t>
            </a:r>
            <a:r>
              <a:rPr sz="3450" dirty="0">
                <a:solidFill>
                  <a:srgbClr val="FFFFFF"/>
                </a:solidFill>
                <a:latin typeface="FiraSans-Book"/>
                <a:cs typeface="FiraSans-Book"/>
              </a:rPr>
              <a:t>words</a:t>
            </a:r>
            <a:r>
              <a:rPr sz="3450" spc="50" dirty="0">
                <a:solidFill>
                  <a:srgbClr val="FFFFFF"/>
                </a:solidFill>
                <a:latin typeface="FiraSans-Book"/>
                <a:cs typeface="FiraSans-Book"/>
              </a:rPr>
              <a:t> </a:t>
            </a:r>
            <a:r>
              <a:rPr sz="3450" dirty="0">
                <a:solidFill>
                  <a:srgbClr val="FFFFFF"/>
                </a:solidFill>
                <a:latin typeface="FiraSans-Book"/>
                <a:cs typeface="FiraSans-Book"/>
              </a:rPr>
              <a:t>or</a:t>
            </a:r>
            <a:r>
              <a:rPr sz="3450" spc="50" dirty="0">
                <a:solidFill>
                  <a:srgbClr val="FFFFFF"/>
                </a:solidFill>
                <a:latin typeface="FiraSans-Book"/>
                <a:cs typeface="FiraSans-Book"/>
              </a:rPr>
              <a:t> </a:t>
            </a:r>
            <a:r>
              <a:rPr sz="3450" spc="-20" dirty="0">
                <a:solidFill>
                  <a:srgbClr val="FFFFFF"/>
                </a:solidFill>
                <a:latin typeface="FiraSans-Book"/>
                <a:cs typeface="FiraSans-Book"/>
              </a:rPr>
              <a:t>even </a:t>
            </a:r>
            <a:r>
              <a:rPr sz="3450" dirty="0">
                <a:solidFill>
                  <a:srgbClr val="FFFFFF"/>
                </a:solidFill>
                <a:latin typeface="FiraSans-Book"/>
                <a:cs typeface="FiraSans-Book"/>
              </a:rPr>
              <a:t>photos</a:t>
            </a:r>
            <a:r>
              <a:rPr sz="3450" spc="50" dirty="0">
                <a:solidFill>
                  <a:srgbClr val="FFFFFF"/>
                </a:solidFill>
                <a:latin typeface="FiraSans-Book"/>
                <a:cs typeface="FiraSans-Book"/>
              </a:rPr>
              <a:t> </a:t>
            </a:r>
            <a:r>
              <a:rPr sz="3450" dirty="0">
                <a:solidFill>
                  <a:srgbClr val="FFFFFF"/>
                </a:solidFill>
                <a:latin typeface="FiraSans-Book"/>
                <a:cs typeface="FiraSans-Book"/>
              </a:rPr>
              <a:t>to</a:t>
            </a:r>
            <a:r>
              <a:rPr sz="3450" spc="50" dirty="0">
                <a:solidFill>
                  <a:srgbClr val="FFFFFF"/>
                </a:solidFill>
                <a:latin typeface="FiraSans-Book"/>
                <a:cs typeface="FiraSans-Book"/>
              </a:rPr>
              <a:t> </a:t>
            </a:r>
            <a:r>
              <a:rPr sz="3450" dirty="0">
                <a:solidFill>
                  <a:srgbClr val="FFFFFF"/>
                </a:solidFill>
                <a:latin typeface="FiraSans-Book"/>
                <a:cs typeface="FiraSans-Book"/>
              </a:rPr>
              <a:t>this</a:t>
            </a:r>
            <a:r>
              <a:rPr sz="3450" spc="50" dirty="0">
                <a:solidFill>
                  <a:srgbClr val="FFFFFF"/>
                </a:solidFill>
                <a:latin typeface="FiraSans-Book"/>
                <a:cs typeface="FiraSans-Book"/>
              </a:rPr>
              <a:t> </a:t>
            </a:r>
            <a:r>
              <a:rPr sz="3450" dirty="0">
                <a:solidFill>
                  <a:srgbClr val="FFFFFF"/>
                </a:solidFill>
                <a:latin typeface="FiraSans-Book"/>
                <a:cs typeface="FiraSans-Book"/>
              </a:rPr>
              <a:t>slide</a:t>
            </a:r>
            <a:r>
              <a:rPr sz="3450" spc="50" dirty="0">
                <a:solidFill>
                  <a:srgbClr val="FFFFFF"/>
                </a:solidFill>
                <a:latin typeface="FiraSans-Book"/>
                <a:cs typeface="FiraSans-Book"/>
              </a:rPr>
              <a:t> </a:t>
            </a:r>
            <a:r>
              <a:rPr sz="3450" dirty="0">
                <a:solidFill>
                  <a:srgbClr val="FFFFFF"/>
                </a:solidFill>
                <a:latin typeface="FiraSans-Book"/>
                <a:cs typeface="FiraSans-Book"/>
              </a:rPr>
              <a:t>to</a:t>
            </a:r>
            <a:r>
              <a:rPr sz="3450" spc="50" dirty="0">
                <a:solidFill>
                  <a:srgbClr val="FFFFFF"/>
                </a:solidFill>
                <a:latin typeface="FiraSans-Book"/>
                <a:cs typeface="FiraSans-Book"/>
              </a:rPr>
              <a:t> </a:t>
            </a:r>
            <a:r>
              <a:rPr sz="3450" dirty="0">
                <a:solidFill>
                  <a:srgbClr val="FFFFFF"/>
                </a:solidFill>
                <a:latin typeface="FiraSans-Book"/>
                <a:cs typeface="FiraSans-Book"/>
              </a:rPr>
              <a:t>show</a:t>
            </a:r>
            <a:r>
              <a:rPr sz="3450" spc="50" dirty="0">
                <a:solidFill>
                  <a:srgbClr val="FFFFFF"/>
                </a:solidFill>
                <a:latin typeface="FiraSans-Book"/>
                <a:cs typeface="FiraSans-Book"/>
              </a:rPr>
              <a:t> </a:t>
            </a:r>
            <a:r>
              <a:rPr sz="3450" dirty="0">
                <a:solidFill>
                  <a:srgbClr val="FFFFFF"/>
                </a:solidFill>
                <a:latin typeface="FiraSans-Book"/>
                <a:cs typeface="FiraSans-Book"/>
              </a:rPr>
              <a:t>learners</a:t>
            </a:r>
            <a:r>
              <a:rPr sz="3450" spc="50" dirty="0">
                <a:solidFill>
                  <a:srgbClr val="FFFFFF"/>
                </a:solidFill>
                <a:latin typeface="FiraSans-Book"/>
                <a:cs typeface="FiraSans-Book"/>
              </a:rPr>
              <a:t> </a:t>
            </a:r>
            <a:r>
              <a:rPr sz="3450" dirty="0">
                <a:solidFill>
                  <a:srgbClr val="FFFFFF"/>
                </a:solidFill>
                <a:latin typeface="FiraSans-Book"/>
                <a:cs typeface="FiraSans-Book"/>
              </a:rPr>
              <a:t>who</a:t>
            </a:r>
            <a:r>
              <a:rPr sz="3450" spc="50" dirty="0">
                <a:solidFill>
                  <a:srgbClr val="FFFFFF"/>
                </a:solidFill>
                <a:latin typeface="FiraSans-Book"/>
                <a:cs typeface="FiraSans-Book"/>
              </a:rPr>
              <a:t> </a:t>
            </a:r>
            <a:r>
              <a:rPr sz="3450" spc="-20" dirty="0">
                <a:solidFill>
                  <a:srgbClr val="FFFFFF"/>
                </a:solidFill>
                <a:latin typeface="FiraSans-Book"/>
                <a:cs typeface="FiraSans-Book"/>
              </a:rPr>
              <a:t>they </a:t>
            </a:r>
            <a:r>
              <a:rPr sz="3450" dirty="0">
                <a:solidFill>
                  <a:srgbClr val="FFFFFF"/>
                </a:solidFill>
                <a:latin typeface="FiraSans-Book"/>
                <a:cs typeface="FiraSans-Book"/>
              </a:rPr>
              <a:t>can</a:t>
            </a:r>
            <a:r>
              <a:rPr sz="3450" spc="40" dirty="0">
                <a:solidFill>
                  <a:srgbClr val="FFFFFF"/>
                </a:solidFill>
                <a:latin typeface="FiraSans-Book"/>
                <a:cs typeface="FiraSans-Book"/>
              </a:rPr>
              <a:t> </a:t>
            </a:r>
            <a:r>
              <a:rPr sz="3450" dirty="0">
                <a:solidFill>
                  <a:srgbClr val="FFFFFF"/>
                </a:solidFill>
                <a:latin typeface="FiraSans-Book"/>
                <a:cs typeface="FiraSans-Book"/>
              </a:rPr>
              <a:t>go</a:t>
            </a:r>
            <a:r>
              <a:rPr sz="3450" spc="45" dirty="0">
                <a:solidFill>
                  <a:srgbClr val="FFFFFF"/>
                </a:solidFill>
                <a:latin typeface="FiraSans-Book"/>
                <a:cs typeface="FiraSans-Book"/>
              </a:rPr>
              <a:t> </a:t>
            </a:r>
            <a:r>
              <a:rPr sz="3450" dirty="0">
                <a:solidFill>
                  <a:srgbClr val="FFFFFF"/>
                </a:solidFill>
                <a:latin typeface="FiraSans-Book"/>
                <a:cs typeface="FiraSans-Book"/>
              </a:rPr>
              <a:t>to</a:t>
            </a:r>
            <a:r>
              <a:rPr sz="3450" spc="40" dirty="0">
                <a:solidFill>
                  <a:srgbClr val="FFFFFF"/>
                </a:solidFill>
                <a:latin typeface="FiraSans-Book"/>
                <a:cs typeface="FiraSans-Book"/>
              </a:rPr>
              <a:t> </a:t>
            </a:r>
            <a:r>
              <a:rPr sz="3450" dirty="0">
                <a:solidFill>
                  <a:srgbClr val="FFFFFF"/>
                </a:solidFill>
                <a:latin typeface="FiraSans-Book"/>
                <a:cs typeface="FiraSans-Book"/>
              </a:rPr>
              <a:t>if</a:t>
            </a:r>
            <a:r>
              <a:rPr sz="3450" spc="40" dirty="0">
                <a:solidFill>
                  <a:srgbClr val="FFFFFF"/>
                </a:solidFill>
                <a:latin typeface="FiraSans-Book"/>
                <a:cs typeface="FiraSans-Book"/>
              </a:rPr>
              <a:t> </a:t>
            </a:r>
            <a:r>
              <a:rPr sz="3450" dirty="0">
                <a:solidFill>
                  <a:srgbClr val="FFFFFF"/>
                </a:solidFill>
                <a:latin typeface="FiraSans-Book"/>
                <a:cs typeface="FiraSans-Book"/>
              </a:rPr>
              <a:t>they</a:t>
            </a:r>
            <a:r>
              <a:rPr sz="3450" spc="40" dirty="0">
                <a:solidFill>
                  <a:srgbClr val="FFFFFF"/>
                </a:solidFill>
                <a:latin typeface="FiraSans-Book"/>
                <a:cs typeface="FiraSans-Book"/>
              </a:rPr>
              <a:t> </a:t>
            </a:r>
            <a:r>
              <a:rPr sz="3450" dirty="0">
                <a:solidFill>
                  <a:srgbClr val="FFFFFF"/>
                </a:solidFill>
                <a:latin typeface="FiraSans-Book"/>
                <a:cs typeface="FiraSans-Book"/>
              </a:rPr>
              <a:t>have</a:t>
            </a:r>
            <a:r>
              <a:rPr sz="3450" spc="45" dirty="0">
                <a:solidFill>
                  <a:srgbClr val="FFFFFF"/>
                </a:solidFill>
                <a:latin typeface="FiraSans-Book"/>
                <a:cs typeface="FiraSans-Book"/>
              </a:rPr>
              <a:t> </a:t>
            </a:r>
            <a:r>
              <a:rPr sz="3450" dirty="0">
                <a:solidFill>
                  <a:srgbClr val="FFFFFF"/>
                </a:solidFill>
                <a:latin typeface="FiraSans-Book"/>
                <a:cs typeface="FiraSans-Book"/>
              </a:rPr>
              <a:t>an</a:t>
            </a:r>
            <a:r>
              <a:rPr sz="3450" spc="40" dirty="0">
                <a:solidFill>
                  <a:srgbClr val="FFFFFF"/>
                </a:solidFill>
                <a:latin typeface="FiraSans-Book"/>
                <a:cs typeface="FiraSans-Book"/>
              </a:rPr>
              <a:t> </a:t>
            </a:r>
            <a:r>
              <a:rPr sz="3450" dirty="0">
                <a:solidFill>
                  <a:srgbClr val="FFFFFF"/>
                </a:solidFill>
                <a:latin typeface="FiraSans-Book"/>
                <a:cs typeface="FiraSans-Book"/>
              </a:rPr>
              <a:t>online</a:t>
            </a:r>
            <a:r>
              <a:rPr sz="3450" spc="40" dirty="0">
                <a:solidFill>
                  <a:srgbClr val="FFFFFF"/>
                </a:solidFill>
                <a:latin typeface="FiraSans-Book"/>
                <a:cs typeface="FiraSans-Book"/>
              </a:rPr>
              <a:t> </a:t>
            </a:r>
            <a:r>
              <a:rPr sz="3450" dirty="0">
                <a:solidFill>
                  <a:srgbClr val="FFFFFF"/>
                </a:solidFill>
                <a:latin typeface="FiraSans-Book"/>
                <a:cs typeface="FiraSans-Book"/>
              </a:rPr>
              <a:t>safety</a:t>
            </a:r>
            <a:r>
              <a:rPr sz="3450" spc="40" dirty="0">
                <a:solidFill>
                  <a:srgbClr val="FFFFFF"/>
                </a:solidFill>
                <a:latin typeface="FiraSans-Book"/>
                <a:cs typeface="FiraSans-Book"/>
              </a:rPr>
              <a:t> </a:t>
            </a:r>
            <a:r>
              <a:rPr sz="3450" spc="-10" dirty="0">
                <a:solidFill>
                  <a:srgbClr val="FFFFFF"/>
                </a:solidFill>
                <a:latin typeface="FiraSans-Book"/>
                <a:cs typeface="FiraSans-Book"/>
              </a:rPr>
              <a:t>concern.</a:t>
            </a:r>
            <a:endParaRPr sz="3450" dirty="0">
              <a:latin typeface="FiraSans-Book"/>
              <a:cs typeface="FiraSans-Book"/>
            </a:endParaRPr>
          </a:p>
        </p:txBody>
      </p:sp>
      <p:sp>
        <p:nvSpPr>
          <p:cNvPr id="3" name="Rectangle 2">
            <a:extLst>
              <a:ext uri="{FF2B5EF4-FFF2-40B4-BE49-F238E27FC236}">
                <a16:creationId xmlns:a16="http://schemas.microsoft.com/office/drawing/2014/main" id="{3B57FBD0-04FE-FF6E-417D-A875761BEEA5}"/>
              </a:ext>
            </a:extLst>
          </p:cNvPr>
          <p:cNvSpPr/>
          <p:nvPr/>
        </p:nvSpPr>
        <p:spPr>
          <a:xfrm>
            <a:off x="4639989" y="5045075"/>
            <a:ext cx="10824122" cy="2895600"/>
          </a:xfrm>
          <a:prstGeom prst="rect">
            <a:avLst/>
          </a:prstGeom>
          <a:noFill/>
          <a:ln w="349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descr="Getting help">
            <a:extLst>
              <a:ext uri="{FF2B5EF4-FFF2-40B4-BE49-F238E27FC236}">
                <a16:creationId xmlns:a16="http://schemas.microsoft.com/office/drawing/2014/main" id="{44E04B0B-1955-D3DE-3806-A52DF20213A1}"/>
              </a:ext>
            </a:extLst>
          </p:cNvPr>
          <p:cNvSpPr txBox="1">
            <a:spLocks/>
          </p:cNvSpPr>
          <p:nvPr/>
        </p:nvSpPr>
        <p:spPr>
          <a:xfrm>
            <a:off x="6403183" y="2240033"/>
            <a:ext cx="7278719" cy="1378934"/>
          </a:xfrm>
          <a:custGeom>
            <a:avLst/>
            <a:gdLst/>
            <a:ahLst/>
            <a:cxnLst/>
            <a:rect l="l" t="t" r="r" b="b"/>
            <a:pathLst>
              <a:path w="7278719" h="1378934">
                <a:moveTo>
                  <a:pt x="6981967" y="426672"/>
                </a:moveTo>
                <a:cubicBezTo>
                  <a:pt x="6933247" y="426672"/>
                  <a:pt x="6886003" y="432578"/>
                  <a:pt x="6838758" y="444388"/>
                </a:cubicBezTo>
                <a:lnTo>
                  <a:pt x="6838758" y="872537"/>
                </a:lnTo>
                <a:cubicBezTo>
                  <a:pt x="6880097" y="906494"/>
                  <a:pt x="6928817" y="924210"/>
                  <a:pt x="6981967" y="924210"/>
                </a:cubicBezTo>
                <a:cubicBezTo>
                  <a:pt x="7073502" y="924210"/>
                  <a:pt x="7126651" y="872537"/>
                  <a:pt x="7126651" y="781002"/>
                </a:cubicBezTo>
                <a:lnTo>
                  <a:pt x="7126651" y="569880"/>
                </a:lnTo>
                <a:cubicBezTo>
                  <a:pt x="7126651" y="479821"/>
                  <a:pt x="7073502" y="426672"/>
                  <a:pt x="6981967" y="426672"/>
                </a:cubicBezTo>
                <a:close/>
                <a:moveTo>
                  <a:pt x="5879067" y="426672"/>
                </a:moveTo>
                <a:cubicBezTo>
                  <a:pt x="5786055" y="426672"/>
                  <a:pt x="5735859" y="482774"/>
                  <a:pt x="5735859" y="606790"/>
                </a:cubicBezTo>
                <a:lnTo>
                  <a:pt x="6023751" y="606790"/>
                </a:lnTo>
                <a:cubicBezTo>
                  <a:pt x="6023751" y="484251"/>
                  <a:pt x="5973555" y="426672"/>
                  <a:pt x="5879067" y="426672"/>
                </a:cubicBezTo>
                <a:close/>
                <a:moveTo>
                  <a:pt x="4002642" y="426672"/>
                </a:moveTo>
                <a:cubicBezTo>
                  <a:pt x="3912583" y="426672"/>
                  <a:pt x="3859434" y="479821"/>
                  <a:pt x="3859434" y="569880"/>
                </a:cubicBezTo>
                <a:lnTo>
                  <a:pt x="3859434" y="781002"/>
                </a:lnTo>
                <a:cubicBezTo>
                  <a:pt x="3859434" y="872537"/>
                  <a:pt x="3912583" y="924210"/>
                  <a:pt x="4002642" y="924210"/>
                </a:cubicBezTo>
                <a:cubicBezTo>
                  <a:pt x="4055791" y="924210"/>
                  <a:pt x="4107465" y="905018"/>
                  <a:pt x="4147327" y="871061"/>
                </a:cubicBezTo>
                <a:lnTo>
                  <a:pt x="4147327" y="445865"/>
                </a:lnTo>
                <a:cubicBezTo>
                  <a:pt x="4101559" y="434054"/>
                  <a:pt x="4052839" y="426672"/>
                  <a:pt x="4002642" y="426672"/>
                </a:cubicBezTo>
                <a:close/>
                <a:moveTo>
                  <a:pt x="1135618" y="426672"/>
                </a:moveTo>
                <a:cubicBezTo>
                  <a:pt x="1042606" y="426672"/>
                  <a:pt x="992409" y="482774"/>
                  <a:pt x="992409" y="606790"/>
                </a:cubicBezTo>
                <a:lnTo>
                  <a:pt x="1280303" y="606790"/>
                </a:lnTo>
                <a:cubicBezTo>
                  <a:pt x="1280303" y="484251"/>
                  <a:pt x="1230106" y="426672"/>
                  <a:pt x="1135618" y="426672"/>
                </a:cubicBezTo>
                <a:close/>
                <a:moveTo>
                  <a:pt x="6981967" y="286416"/>
                </a:moveTo>
                <a:cubicBezTo>
                  <a:pt x="7069073" y="286416"/>
                  <a:pt x="7142892" y="314468"/>
                  <a:pt x="7196041" y="369093"/>
                </a:cubicBezTo>
                <a:cubicBezTo>
                  <a:pt x="7249191" y="422243"/>
                  <a:pt x="7278719" y="496062"/>
                  <a:pt x="7278719" y="581691"/>
                </a:cubicBezTo>
                <a:lnTo>
                  <a:pt x="7278719" y="767715"/>
                </a:lnTo>
                <a:cubicBezTo>
                  <a:pt x="7278719" y="854821"/>
                  <a:pt x="7250667" y="931592"/>
                  <a:pt x="7197517" y="984742"/>
                </a:cubicBezTo>
                <a:cubicBezTo>
                  <a:pt x="7144368" y="1039368"/>
                  <a:pt x="7079407" y="1064466"/>
                  <a:pt x="6992301" y="1064466"/>
                </a:cubicBezTo>
                <a:cubicBezTo>
                  <a:pt x="6943581" y="1064466"/>
                  <a:pt x="6884526" y="1046750"/>
                  <a:pt x="6838758" y="1026080"/>
                </a:cubicBezTo>
                <a:lnTo>
                  <a:pt x="6838758" y="1302162"/>
                </a:lnTo>
                <a:cubicBezTo>
                  <a:pt x="6838758" y="1344977"/>
                  <a:pt x="6804802" y="1378934"/>
                  <a:pt x="6763463" y="1378934"/>
                </a:cubicBezTo>
                <a:cubicBezTo>
                  <a:pt x="6720649" y="1378934"/>
                  <a:pt x="6686692" y="1344977"/>
                  <a:pt x="6686692" y="1302162"/>
                </a:cubicBezTo>
                <a:lnTo>
                  <a:pt x="6686692" y="414861"/>
                </a:lnTo>
                <a:cubicBezTo>
                  <a:pt x="6686692" y="373523"/>
                  <a:pt x="6713267" y="336613"/>
                  <a:pt x="6751653" y="324802"/>
                </a:cubicBezTo>
                <a:cubicBezTo>
                  <a:pt x="6825471" y="301180"/>
                  <a:pt x="6902243" y="286416"/>
                  <a:pt x="6981967" y="286416"/>
                </a:cubicBezTo>
                <a:close/>
                <a:moveTo>
                  <a:pt x="5879067" y="286416"/>
                </a:moveTo>
                <a:cubicBezTo>
                  <a:pt x="5966173" y="286416"/>
                  <a:pt x="6039991" y="314468"/>
                  <a:pt x="6093141" y="369093"/>
                </a:cubicBezTo>
                <a:cubicBezTo>
                  <a:pt x="6146291" y="422243"/>
                  <a:pt x="6175819" y="496062"/>
                  <a:pt x="6175819" y="581691"/>
                </a:cubicBezTo>
                <a:lnTo>
                  <a:pt x="6175819" y="651081"/>
                </a:lnTo>
                <a:cubicBezTo>
                  <a:pt x="6175819" y="704231"/>
                  <a:pt x="6133003" y="747045"/>
                  <a:pt x="6079854" y="747045"/>
                </a:cubicBezTo>
                <a:lnTo>
                  <a:pt x="5735859" y="747045"/>
                </a:lnTo>
                <a:cubicBezTo>
                  <a:pt x="5735859" y="807577"/>
                  <a:pt x="5746193" y="847439"/>
                  <a:pt x="5765386" y="874014"/>
                </a:cubicBezTo>
                <a:cubicBezTo>
                  <a:pt x="5790485" y="906494"/>
                  <a:pt x="5828871" y="924210"/>
                  <a:pt x="5879067" y="924210"/>
                </a:cubicBezTo>
                <a:cubicBezTo>
                  <a:pt x="5935169" y="924210"/>
                  <a:pt x="5988319" y="907970"/>
                  <a:pt x="6038515" y="885825"/>
                </a:cubicBezTo>
                <a:cubicBezTo>
                  <a:pt x="6048850" y="881396"/>
                  <a:pt x="6059185" y="878443"/>
                  <a:pt x="6069519" y="878443"/>
                </a:cubicBezTo>
                <a:cubicBezTo>
                  <a:pt x="6106429" y="878443"/>
                  <a:pt x="6141861" y="909447"/>
                  <a:pt x="6141861" y="947832"/>
                </a:cubicBezTo>
                <a:cubicBezTo>
                  <a:pt x="6141861" y="975883"/>
                  <a:pt x="6130051" y="1000982"/>
                  <a:pt x="6103476" y="1014269"/>
                </a:cubicBezTo>
                <a:cubicBezTo>
                  <a:pt x="6032609" y="1048226"/>
                  <a:pt x="5957315" y="1064466"/>
                  <a:pt x="5879067" y="1064466"/>
                </a:cubicBezTo>
                <a:cubicBezTo>
                  <a:pt x="5793437" y="1064466"/>
                  <a:pt x="5719618" y="1036415"/>
                  <a:pt x="5664993" y="981789"/>
                </a:cubicBezTo>
                <a:cubicBezTo>
                  <a:pt x="5611843" y="928640"/>
                  <a:pt x="5583791" y="854821"/>
                  <a:pt x="5583791" y="767715"/>
                </a:cubicBezTo>
                <a:lnTo>
                  <a:pt x="5583791" y="581691"/>
                </a:lnTo>
                <a:cubicBezTo>
                  <a:pt x="5583791" y="496062"/>
                  <a:pt x="5611843" y="422243"/>
                  <a:pt x="5664993" y="369093"/>
                </a:cubicBezTo>
                <a:cubicBezTo>
                  <a:pt x="5719618" y="314468"/>
                  <a:pt x="5793437" y="286416"/>
                  <a:pt x="5879067" y="286416"/>
                </a:cubicBezTo>
                <a:close/>
                <a:moveTo>
                  <a:pt x="4002642" y="286416"/>
                </a:moveTo>
                <a:cubicBezTo>
                  <a:pt x="4083843" y="286416"/>
                  <a:pt x="4160615" y="299704"/>
                  <a:pt x="4234433" y="324802"/>
                </a:cubicBezTo>
                <a:cubicBezTo>
                  <a:pt x="4272819" y="338090"/>
                  <a:pt x="4299393" y="373523"/>
                  <a:pt x="4299393" y="414861"/>
                </a:cubicBezTo>
                <a:lnTo>
                  <a:pt x="4299393" y="1083659"/>
                </a:lnTo>
                <a:cubicBezTo>
                  <a:pt x="4299393" y="1169289"/>
                  <a:pt x="4269866" y="1243107"/>
                  <a:pt x="4216717" y="1296257"/>
                </a:cubicBezTo>
                <a:cubicBezTo>
                  <a:pt x="4163567" y="1350883"/>
                  <a:pt x="4089748" y="1378934"/>
                  <a:pt x="4002642" y="1378934"/>
                </a:cubicBezTo>
                <a:cubicBezTo>
                  <a:pt x="3928823" y="1378934"/>
                  <a:pt x="3856481" y="1364170"/>
                  <a:pt x="3788568" y="1333166"/>
                </a:cubicBezTo>
                <a:cubicBezTo>
                  <a:pt x="3760517" y="1319879"/>
                  <a:pt x="3742800" y="1294781"/>
                  <a:pt x="3742800" y="1265253"/>
                </a:cubicBezTo>
                <a:cubicBezTo>
                  <a:pt x="3742800" y="1226867"/>
                  <a:pt x="3775280" y="1194387"/>
                  <a:pt x="3816619" y="1194387"/>
                </a:cubicBezTo>
                <a:cubicBezTo>
                  <a:pt x="3826953" y="1194387"/>
                  <a:pt x="3840241" y="1198816"/>
                  <a:pt x="3850575" y="1203245"/>
                </a:cubicBezTo>
                <a:cubicBezTo>
                  <a:pt x="3899296" y="1223914"/>
                  <a:pt x="3949493" y="1238678"/>
                  <a:pt x="4002642" y="1238678"/>
                </a:cubicBezTo>
                <a:cubicBezTo>
                  <a:pt x="4094177" y="1238678"/>
                  <a:pt x="4147327" y="1173718"/>
                  <a:pt x="4147327" y="1083659"/>
                </a:cubicBezTo>
                <a:lnTo>
                  <a:pt x="4147327" y="1026080"/>
                </a:lnTo>
                <a:cubicBezTo>
                  <a:pt x="4103035" y="1048226"/>
                  <a:pt x="4052839" y="1064466"/>
                  <a:pt x="4002642" y="1064466"/>
                </a:cubicBezTo>
                <a:cubicBezTo>
                  <a:pt x="3917012" y="1064466"/>
                  <a:pt x="3843193" y="1036415"/>
                  <a:pt x="3788568" y="981789"/>
                </a:cubicBezTo>
                <a:cubicBezTo>
                  <a:pt x="3735418" y="928640"/>
                  <a:pt x="3707367" y="854821"/>
                  <a:pt x="3707367" y="767715"/>
                </a:cubicBezTo>
                <a:lnTo>
                  <a:pt x="3707367" y="581691"/>
                </a:lnTo>
                <a:cubicBezTo>
                  <a:pt x="3707367" y="496062"/>
                  <a:pt x="3735418" y="422243"/>
                  <a:pt x="3788568" y="369093"/>
                </a:cubicBezTo>
                <a:cubicBezTo>
                  <a:pt x="3843193" y="314468"/>
                  <a:pt x="3917012" y="286416"/>
                  <a:pt x="4002642" y="286416"/>
                </a:cubicBezTo>
                <a:close/>
                <a:moveTo>
                  <a:pt x="3257691" y="286416"/>
                </a:moveTo>
                <a:cubicBezTo>
                  <a:pt x="3344798" y="286416"/>
                  <a:pt x="3418617" y="314468"/>
                  <a:pt x="3471766" y="369093"/>
                </a:cubicBezTo>
                <a:cubicBezTo>
                  <a:pt x="3524915" y="422243"/>
                  <a:pt x="3554443" y="496062"/>
                  <a:pt x="3554443" y="581691"/>
                </a:cubicBezTo>
                <a:lnTo>
                  <a:pt x="3554443" y="987695"/>
                </a:lnTo>
                <a:cubicBezTo>
                  <a:pt x="3554443" y="1030509"/>
                  <a:pt x="3520486" y="1064466"/>
                  <a:pt x="3477671" y="1064466"/>
                </a:cubicBezTo>
                <a:cubicBezTo>
                  <a:pt x="3434857" y="1064466"/>
                  <a:pt x="3402376" y="1030509"/>
                  <a:pt x="3402376" y="987695"/>
                </a:cubicBezTo>
                <a:lnTo>
                  <a:pt x="3402376" y="569880"/>
                </a:lnTo>
                <a:cubicBezTo>
                  <a:pt x="3402376" y="479821"/>
                  <a:pt x="3349227" y="426672"/>
                  <a:pt x="3257691" y="426672"/>
                </a:cubicBezTo>
                <a:cubicBezTo>
                  <a:pt x="3208971" y="426672"/>
                  <a:pt x="3160251" y="434054"/>
                  <a:pt x="3114483" y="445865"/>
                </a:cubicBezTo>
                <a:lnTo>
                  <a:pt x="3114483" y="987695"/>
                </a:lnTo>
                <a:cubicBezTo>
                  <a:pt x="3114483" y="1030509"/>
                  <a:pt x="3080527" y="1064466"/>
                  <a:pt x="3039188" y="1064466"/>
                </a:cubicBezTo>
                <a:cubicBezTo>
                  <a:pt x="2996373" y="1064466"/>
                  <a:pt x="2962417" y="1030509"/>
                  <a:pt x="2962417" y="987695"/>
                </a:cubicBezTo>
                <a:lnTo>
                  <a:pt x="2962417" y="414861"/>
                </a:lnTo>
                <a:cubicBezTo>
                  <a:pt x="2962417" y="373523"/>
                  <a:pt x="2987515" y="338090"/>
                  <a:pt x="3027377" y="324802"/>
                </a:cubicBezTo>
                <a:cubicBezTo>
                  <a:pt x="3099719" y="299704"/>
                  <a:pt x="3177967" y="286416"/>
                  <a:pt x="3257691" y="286416"/>
                </a:cubicBezTo>
                <a:close/>
                <a:moveTo>
                  <a:pt x="2686097" y="286416"/>
                </a:moveTo>
                <a:cubicBezTo>
                  <a:pt x="2728911" y="286416"/>
                  <a:pt x="2761392" y="320373"/>
                  <a:pt x="2761392" y="363188"/>
                </a:cubicBezTo>
                <a:lnTo>
                  <a:pt x="2761392" y="987695"/>
                </a:lnTo>
                <a:cubicBezTo>
                  <a:pt x="2761392" y="1030509"/>
                  <a:pt x="2728911" y="1064466"/>
                  <a:pt x="2686097" y="1064466"/>
                </a:cubicBezTo>
                <a:cubicBezTo>
                  <a:pt x="2644758" y="1064466"/>
                  <a:pt x="2609325" y="1030509"/>
                  <a:pt x="2609325" y="987695"/>
                </a:cubicBezTo>
                <a:lnTo>
                  <a:pt x="2609325" y="363188"/>
                </a:lnTo>
                <a:cubicBezTo>
                  <a:pt x="2609325" y="320373"/>
                  <a:pt x="2644758" y="286416"/>
                  <a:pt x="2686097" y="286416"/>
                </a:cubicBezTo>
                <a:close/>
                <a:moveTo>
                  <a:pt x="1135618" y="286416"/>
                </a:moveTo>
                <a:cubicBezTo>
                  <a:pt x="1222724" y="286416"/>
                  <a:pt x="1296543" y="314468"/>
                  <a:pt x="1349692" y="369093"/>
                </a:cubicBezTo>
                <a:cubicBezTo>
                  <a:pt x="1402842" y="422243"/>
                  <a:pt x="1432368" y="496062"/>
                  <a:pt x="1432368" y="581691"/>
                </a:cubicBezTo>
                <a:lnTo>
                  <a:pt x="1432368" y="651081"/>
                </a:lnTo>
                <a:cubicBezTo>
                  <a:pt x="1432368" y="704231"/>
                  <a:pt x="1389554" y="747045"/>
                  <a:pt x="1336405" y="747045"/>
                </a:cubicBezTo>
                <a:lnTo>
                  <a:pt x="992409" y="747045"/>
                </a:lnTo>
                <a:cubicBezTo>
                  <a:pt x="992409" y="807577"/>
                  <a:pt x="1002744" y="847439"/>
                  <a:pt x="1021937" y="874014"/>
                </a:cubicBezTo>
                <a:cubicBezTo>
                  <a:pt x="1047035" y="906494"/>
                  <a:pt x="1085421" y="924210"/>
                  <a:pt x="1135618" y="924210"/>
                </a:cubicBezTo>
                <a:cubicBezTo>
                  <a:pt x="1191720" y="924210"/>
                  <a:pt x="1244870" y="907970"/>
                  <a:pt x="1295066" y="885825"/>
                </a:cubicBezTo>
                <a:cubicBezTo>
                  <a:pt x="1305401" y="881396"/>
                  <a:pt x="1315735" y="878443"/>
                  <a:pt x="1326069" y="878443"/>
                </a:cubicBezTo>
                <a:cubicBezTo>
                  <a:pt x="1362980" y="878443"/>
                  <a:pt x="1398412" y="909447"/>
                  <a:pt x="1398412" y="947832"/>
                </a:cubicBezTo>
                <a:cubicBezTo>
                  <a:pt x="1398412" y="975883"/>
                  <a:pt x="1386602" y="1000982"/>
                  <a:pt x="1360027" y="1014269"/>
                </a:cubicBezTo>
                <a:cubicBezTo>
                  <a:pt x="1289161" y="1048226"/>
                  <a:pt x="1213866" y="1064466"/>
                  <a:pt x="1135618" y="1064466"/>
                </a:cubicBezTo>
                <a:cubicBezTo>
                  <a:pt x="1049988" y="1064466"/>
                  <a:pt x="976169" y="1036415"/>
                  <a:pt x="921543" y="981789"/>
                </a:cubicBezTo>
                <a:cubicBezTo>
                  <a:pt x="868394" y="928640"/>
                  <a:pt x="840343" y="854821"/>
                  <a:pt x="840343" y="767715"/>
                </a:cubicBezTo>
                <a:lnTo>
                  <a:pt x="840343" y="581691"/>
                </a:lnTo>
                <a:cubicBezTo>
                  <a:pt x="840343" y="496062"/>
                  <a:pt x="868394" y="422243"/>
                  <a:pt x="921543" y="369093"/>
                </a:cubicBezTo>
                <a:cubicBezTo>
                  <a:pt x="976169" y="314468"/>
                  <a:pt x="1049988" y="286416"/>
                  <a:pt x="1135618" y="286416"/>
                </a:cubicBezTo>
                <a:close/>
                <a:moveTo>
                  <a:pt x="6418420" y="0"/>
                </a:moveTo>
                <a:cubicBezTo>
                  <a:pt x="6459759" y="0"/>
                  <a:pt x="6493715" y="33956"/>
                  <a:pt x="6493715" y="76771"/>
                </a:cubicBezTo>
                <a:lnTo>
                  <a:pt x="6493715" y="987695"/>
                </a:lnTo>
                <a:cubicBezTo>
                  <a:pt x="6493715" y="1030509"/>
                  <a:pt x="6459759" y="1064466"/>
                  <a:pt x="6418420" y="1064466"/>
                </a:cubicBezTo>
                <a:cubicBezTo>
                  <a:pt x="6375605" y="1064466"/>
                  <a:pt x="6341649" y="1030509"/>
                  <a:pt x="6341649" y="987695"/>
                </a:cubicBezTo>
                <a:lnTo>
                  <a:pt x="6341649" y="76771"/>
                </a:lnTo>
                <a:cubicBezTo>
                  <a:pt x="6341649" y="33956"/>
                  <a:pt x="6375605" y="0"/>
                  <a:pt x="6418420" y="0"/>
                </a:cubicBezTo>
                <a:close/>
                <a:moveTo>
                  <a:pt x="4915613" y="0"/>
                </a:moveTo>
                <a:cubicBezTo>
                  <a:pt x="4956951" y="0"/>
                  <a:pt x="4990908" y="33956"/>
                  <a:pt x="4990908" y="76771"/>
                </a:cubicBezTo>
                <a:lnTo>
                  <a:pt x="4990908" y="324802"/>
                </a:lnTo>
                <a:cubicBezTo>
                  <a:pt x="5036676" y="304133"/>
                  <a:pt x="5095731" y="286416"/>
                  <a:pt x="5144451" y="286416"/>
                </a:cubicBezTo>
                <a:cubicBezTo>
                  <a:pt x="5231557" y="286416"/>
                  <a:pt x="5295042" y="311515"/>
                  <a:pt x="5349667" y="366141"/>
                </a:cubicBezTo>
                <a:cubicBezTo>
                  <a:pt x="5402817" y="419290"/>
                  <a:pt x="5430868" y="496062"/>
                  <a:pt x="5430868" y="581691"/>
                </a:cubicBezTo>
                <a:lnTo>
                  <a:pt x="5430868" y="987695"/>
                </a:lnTo>
                <a:cubicBezTo>
                  <a:pt x="5430868" y="1030509"/>
                  <a:pt x="5396911" y="1064466"/>
                  <a:pt x="5354097" y="1064466"/>
                </a:cubicBezTo>
                <a:cubicBezTo>
                  <a:pt x="5311281" y="1064466"/>
                  <a:pt x="5278801" y="1030509"/>
                  <a:pt x="5278801" y="987695"/>
                </a:cubicBezTo>
                <a:lnTo>
                  <a:pt x="5278801" y="569880"/>
                </a:lnTo>
                <a:cubicBezTo>
                  <a:pt x="5278801" y="479821"/>
                  <a:pt x="5225652" y="426672"/>
                  <a:pt x="5134117" y="426672"/>
                </a:cubicBezTo>
                <a:cubicBezTo>
                  <a:pt x="5082444" y="426672"/>
                  <a:pt x="5032247" y="445865"/>
                  <a:pt x="4990908" y="479821"/>
                </a:cubicBezTo>
                <a:lnTo>
                  <a:pt x="4990908" y="987695"/>
                </a:lnTo>
                <a:cubicBezTo>
                  <a:pt x="4990908" y="1030509"/>
                  <a:pt x="4956951" y="1064466"/>
                  <a:pt x="4915613" y="1064466"/>
                </a:cubicBezTo>
                <a:cubicBezTo>
                  <a:pt x="4872799" y="1064466"/>
                  <a:pt x="4838842" y="1030509"/>
                  <a:pt x="4838842" y="987695"/>
                </a:cubicBezTo>
                <a:lnTo>
                  <a:pt x="4838842" y="76771"/>
                </a:lnTo>
                <a:cubicBezTo>
                  <a:pt x="4838842" y="33956"/>
                  <a:pt x="4872799" y="0"/>
                  <a:pt x="4915613" y="0"/>
                </a:cubicBezTo>
                <a:close/>
                <a:moveTo>
                  <a:pt x="2686097" y="0"/>
                </a:moveTo>
                <a:cubicBezTo>
                  <a:pt x="2733341" y="0"/>
                  <a:pt x="2771726" y="38385"/>
                  <a:pt x="2771726" y="85629"/>
                </a:cubicBezTo>
                <a:cubicBezTo>
                  <a:pt x="2771726" y="132873"/>
                  <a:pt x="2733341" y="171259"/>
                  <a:pt x="2686097" y="171259"/>
                </a:cubicBezTo>
                <a:cubicBezTo>
                  <a:pt x="2638853" y="171259"/>
                  <a:pt x="2600467" y="132873"/>
                  <a:pt x="2600467" y="85629"/>
                </a:cubicBezTo>
                <a:cubicBezTo>
                  <a:pt x="2600467" y="38385"/>
                  <a:pt x="2638853" y="0"/>
                  <a:pt x="2686097" y="0"/>
                </a:cubicBezTo>
                <a:close/>
                <a:moveTo>
                  <a:pt x="2172413" y="0"/>
                </a:moveTo>
                <a:cubicBezTo>
                  <a:pt x="2213752" y="0"/>
                  <a:pt x="2247708" y="33956"/>
                  <a:pt x="2247708" y="76771"/>
                </a:cubicBezTo>
                <a:lnTo>
                  <a:pt x="2247708" y="301180"/>
                </a:lnTo>
                <a:lnTo>
                  <a:pt x="2390917" y="301180"/>
                </a:lnTo>
                <a:cubicBezTo>
                  <a:pt x="2433731" y="301180"/>
                  <a:pt x="2467688" y="332184"/>
                  <a:pt x="2467688" y="373523"/>
                </a:cubicBezTo>
                <a:cubicBezTo>
                  <a:pt x="2467688" y="417814"/>
                  <a:pt x="2435208" y="447341"/>
                  <a:pt x="2390917" y="447341"/>
                </a:cubicBezTo>
                <a:lnTo>
                  <a:pt x="2247708" y="447341"/>
                </a:lnTo>
                <a:lnTo>
                  <a:pt x="2247708" y="832675"/>
                </a:lnTo>
                <a:cubicBezTo>
                  <a:pt x="2247708" y="888777"/>
                  <a:pt x="2277236" y="924210"/>
                  <a:pt x="2315622" y="924210"/>
                </a:cubicBezTo>
                <a:cubicBezTo>
                  <a:pt x="2358437" y="924210"/>
                  <a:pt x="2365818" y="912399"/>
                  <a:pt x="2393869" y="912399"/>
                </a:cubicBezTo>
                <a:cubicBezTo>
                  <a:pt x="2430779" y="912399"/>
                  <a:pt x="2467688" y="938974"/>
                  <a:pt x="2467688" y="983265"/>
                </a:cubicBezTo>
                <a:cubicBezTo>
                  <a:pt x="2467688" y="1020175"/>
                  <a:pt x="2439637" y="1048226"/>
                  <a:pt x="2402728" y="1055608"/>
                </a:cubicBezTo>
                <a:cubicBezTo>
                  <a:pt x="2373200" y="1061513"/>
                  <a:pt x="2345149" y="1064466"/>
                  <a:pt x="2315622" y="1064466"/>
                </a:cubicBezTo>
                <a:cubicBezTo>
                  <a:pt x="2194559" y="1064466"/>
                  <a:pt x="2095642" y="969978"/>
                  <a:pt x="2095642" y="834152"/>
                </a:cubicBezTo>
                <a:lnTo>
                  <a:pt x="2095642" y="76771"/>
                </a:lnTo>
                <a:cubicBezTo>
                  <a:pt x="2095642" y="33956"/>
                  <a:pt x="2129599" y="0"/>
                  <a:pt x="2172413" y="0"/>
                </a:cubicBezTo>
                <a:close/>
                <a:moveTo>
                  <a:pt x="1667589" y="0"/>
                </a:moveTo>
                <a:cubicBezTo>
                  <a:pt x="1708927" y="0"/>
                  <a:pt x="1742884" y="33956"/>
                  <a:pt x="1742884" y="76771"/>
                </a:cubicBezTo>
                <a:lnTo>
                  <a:pt x="1742884" y="301180"/>
                </a:lnTo>
                <a:lnTo>
                  <a:pt x="1886093" y="301180"/>
                </a:lnTo>
                <a:cubicBezTo>
                  <a:pt x="1928907" y="301180"/>
                  <a:pt x="1962864" y="332184"/>
                  <a:pt x="1962864" y="373523"/>
                </a:cubicBezTo>
                <a:cubicBezTo>
                  <a:pt x="1962864" y="417814"/>
                  <a:pt x="1930384" y="447341"/>
                  <a:pt x="1886093" y="447341"/>
                </a:cubicBezTo>
                <a:lnTo>
                  <a:pt x="1742884" y="447341"/>
                </a:lnTo>
                <a:lnTo>
                  <a:pt x="1742884" y="832675"/>
                </a:lnTo>
                <a:cubicBezTo>
                  <a:pt x="1742884" y="888777"/>
                  <a:pt x="1772412" y="924210"/>
                  <a:pt x="1810797" y="924210"/>
                </a:cubicBezTo>
                <a:cubicBezTo>
                  <a:pt x="1853612" y="924210"/>
                  <a:pt x="1860994" y="912399"/>
                  <a:pt x="1889045" y="912399"/>
                </a:cubicBezTo>
                <a:cubicBezTo>
                  <a:pt x="1925955" y="912399"/>
                  <a:pt x="1962864" y="938974"/>
                  <a:pt x="1962864" y="983265"/>
                </a:cubicBezTo>
                <a:cubicBezTo>
                  <a:pt x="1962864" y="1020175"/>
                  <a:pt x="1934813" y="1048226"/>
                  <a:pt x="1897903" y="1055608"/>
                </a:cubicBezTo>
                <a:cubicBezTo>
                  <a:pt x="1868376" y="1061513"/>
                  <a:pt x="1840325" y="1064466"/>
                  <a:pt x="1810797" y="1064466"/>
                </a:cubicBezTo>
                <a:cubicBezTo>
                  <a:pt x="1689735" y="1064466"/>
                  <a:pt x="1590817" y="969978"/>
                  <a:pt x="1590817" y="834152"/>
                </a:cubicBezTo>
                <a:lnTo>
                  <a:pt x="1590817" y="76771"/>
                </a:lnTo>
                <a:cubicBezTo>
                  <a:pt x="1590817" y="33956"/>
                  <a:pt x="1624774" y="0"/>
                  <a:pt x="1667589" y="0"/>
                </a:cubicBezTo>
                <a:close/>
                <a:moveTo>
                  <a:pt x="380904" y="0"/>
                </a:moveTo>
                <a:cubicBezTo>
                  <a:pt x="462105" y="0"/>
                  <a:pt x="558069" y="25098"/>
                  <a:pt x="625983" y="66437"/>
                </a:cubicBezTo>
                <a:cubicBezTo>
                  <a:pt x="649605" y="81200"/>
                  <a:pt x="662892" y="107775"/>
                  <a:pt x="662892" y="134350"/>
                </a:cubicBezTo>
                <a:cubicBezTo>
                  <a:pt x="662892" y="174212"/>
                  <a:pt x="628935" y="205216"/>
                  <a:pt x="586121" y="205216"/>
                </a:cubicBezTo>
                <a:cubicBezTo>
                  <a:pt x="572833" y="205216"/>
                  <a:pt x="558069" y="200787"/>
                  <a:pt x="546258" y="193405"/>
                </a:cubicBezTo>
                <a:cubicBezTo>
                  <a:pt x="507873" y="169783"/>
                  <a:pt x="439959" y="144684"/>
                  <a:pt x="380904" y="144684"/>
                </a:cubicBezTo>
                <a:cubicBezTo>
                  <a:pt x="237696" y="144684"/>
                  <a:pt x="156495" y="233267"/>
                  <a:pt x="156495" y="376475"/>
                </a:cubicBezTo>
                <a:lnTo>
                  <a:pt x="156495" y="689467"/>
                </a:lnTo>
                <a:cubicBezTo>
                  <a:pt x="156495" y="832675"/>
                  <a:pt x="237696" y="919781"/>
                  <a:pt x="380904" y="919781"/>
                </a:cubicBezTo>
                <a:cubicBezTo>
                  <a:pt x="438483" y="919781"/>
                  <a:pt x="494585" y="909447"/>
                  <a:pt x="544782" y="893206"/>
                </a:cubicBezTo>
                <a:lnTo>
                  <a:pt x="544782" y="620077"/>
                </a:lnTo>
                <a:lnTo>
                  <a:pt x="400097" y="620077"/>
                </a:lnTo>
                <a:cubicBezTo>
                  <a:pt x="358759" y="620077"/>
                  <a:pt x="324802" y="587597"/>
                  <a:pt x="324802" y="544782"/>
                </a:cubicBezTo>
                <a:cubicBezTo>
                  <a:pt x="324802" y="503444"/>
                  <a:pt x="358759" y="469487"/>
                  <a:pt x="400097" y="469487"/>
                </a:cubicBezTo>
                <a:lnTo>
                  <a:pt x="605313" y="469487"/>
                </a:lnTo>
                <a:cubicBezTo>
                  <a:pt x="658463" y="469487"/>
                  <a:pt x="701278" y="512302"/>
                  <a:pt x="701278" y="565451"/>
                </a:cubicBezTo>
                <a:lnTo>
                  <a:pt x="701278" y="925687"/>
                </a:lnTo>
                <a:cubicBezTo>
                  <a:pt x="701278" y="964073"/>
                  <a:pt x="679132" y="998029"/>
                  <a:pt x="645175" y="1012793"/>
                </a:cubicBezTo>
                <a:cubicBezTo>
                  <a:pt x="574309" y="1043797"/>
                  <a:pt x="473916" y="1064466"/>
                  <a:pt x="380904" y="1064466"/>
                </a:cubicBezTo>
                <a:cubicBezTo>
                  <a:pt x="153543" y="1064466"/>
                  <a:pt x="0" y="910923"/>
                  <a:pt x="0" y="682085"/>
                </a:cubicBezTo>
                <a:lnTo>
                  <a:pt x="0" y="382381"/>
                </a:lnTo>
                <a:cubicBezTo>
                  <a:pt x="0" y="153543"/>
                  <a:pt x="153543" y="0"/>
                  <a:pt x="3809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defRPr sz="11600" b="1" i="0">
                <a:solidFill>
                  <a:schemeClr val="bg1"/>
                </a:solidFill>
                <a:latin typeface="NettoOT-Bold"/>
                <a:ea typeface="+mj-ea"/>
                <a:cs typeface="NettoOT-Bold"/>
              </a:defRPr>
            </a:lvl1pPr>
          </a:lstStyle>
          <a:p>
            <a:pPr marL="8255">
              <a:spcBef>
                <a:spcPts val="130"/>
              </a:spcBef>
            </a:pPr>
            <a:endParaRPr lang="en-GB" spc="-20" dirty="0"/>
          </a:p>
        </p:txBody>
      </p:sp>
    </p:spTree>
    <p:extLst>
      <p:ext uri="{BB962C8B-B14F-4D97-AF65-F5344CB8AC3E}">
        <p14:creationId xmlns:p14="http://schemas.microsoft.com/office/powerpoint/2010/main" val="3946806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31F2298710C242976834FC2DBEC11D" ma:contentTypeVersion="16" ma:contentTypeDescription="Create a new document." ma:contentTypeScope="" ma:versionID="acdf326f7c1e69e5468939fb270a464c">
  <xsd:schema xmlns:xsd="http://www.w3.org/2001/XMLSchema" xmlns:xs="http://www.w3.org/2001/XMLSchema" xmlns:p="http://schemas.microsoft.com/office/2006/metadata/properties" xmlns:ns2="7a09a0fe-57cf-4304-8119-74de414efff9" xmlns:ns3="b5d203bd-70ea-4ca4-9a29-1bad732fddd2" targetNamespace="http://schemas.microsoft.com/office/2006/metadata/properties" ma:root="true" ma:fieldsID="e168d5becb6fcb055bc5f4284450c56f" ns2:_="" ns3:_="">
    <xsd:import namespace="7a09a0fe-57cf-4304-8119-74de414efff9"/>
    <xsd:import namespace="b5d203bd-70ea-4ca4-9a29-1bad732fddd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09a0fe-57cf-4304-8119-74de414eff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6a201c1-2bfc-40f7-b8bd-890bf0540e44"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d203bd-70ea-4ca4-9a29-1bad732fddd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614530b-57b7-4fac-b51e-34e228c74ef3}" ma:internalName="TaxCatchAll" ma:showField="CatchAllData" ma:web="b5d203bd-70ea-4ca4-9a29-1bad732fdd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a09a0fe-57cf-4304-8119-74de414efff9">
      <Terms xmlns="http://schemas.microsoft.com/office/infopath/2007/PartnerControls"/>
    </lcf76f155ced4ddcb4097134ff3c332f>
    <TaxCatchAll xmlns="b5d203bd-70ea-4ca4-9a29-1bad732fddd2" xsi:nil="true"/>
  </documentManagement>
</p:properties>
</file>

<file path=customXml/itemProps1.xml><?xml version="1.0" encoding="utf-8"?>
<ds:datastoreItem xmlns:ds="http://schemas.openxmlformats.org/officeDocument/2006/customXml" ds:itemID="{685C2D61-3064-44B2-B58D-A8BA66F142DB}"/>
</file>

<file path=customXml/itemProps2.xml><?xml version="1.0" encoding="utf-8"?>
<ds:datastoreItem xmlns:ds="http://schemas.openxmlformats.org/officeDocument/2006/customXml" ds:itemID="{56FC9897-D8F3-4635-81D5-D27C71AE1CBB}"/>
</file>

<file path=customXml/itemProps3.xml><?xml version="1.0" encoding="utf-8"?>
<ds:datastoreItem xmlns:ds="http://schemas.openxmlformats.org/officeDocument/2006/customXml" ds:itemID="{4C74D275-84E5-41E1-8F24-A72BA89A742A}"/>
</file>

<file path=docProps/app.xml><?xml version="1.0" encoding="utf-8"?>
<Properties xmlns="http://schemas.openxmlformats.org/officeDocument/2006/extended-properties" xmlns:vt="http://schemas.openxmlformats.org/officeDocument/2006/docPropsVTypes">
  <Template/>
  <TotalTime>206</TotalTime>
  <Words>914</Words>
  <Application>Microsoft Office PowerPoint</Application>
  <PresentationFormat>Custom</PresentationFormat>
  <Paragraphs>49</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FiraSans-Book</vt:lpstr>
      <vt:lpstr>NettoOT-Bold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Amy Lockwood</cp:lastModifiedBy>
  <cp:revision>7</cp:revision>
  <dcterms:created xsi:type="dcterms:W3CDTF">2022-11-04T19:11:21Z</dcterms:created>
  <dcterms:modified xsi:type="dcterms:W3CDTF">2022-11-07T11:08:50Z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2022-11-04T00:00:00Z</vt:filetime>
  </property>
  <property fmtid="{D5CDD505-2E9C-101B-9397-08002B2CF9AE}" pid="3" name="Creator">
    <vt:lpwstr>Adobe InDesign 17.4 (Macintosh)</vt:lpwstr>
  </property>
  <property fmtid="{D5CDD505-2E9C-101B-9397-08002B2CF9AE}" pid="4" name="LastSaved">
    <vt:filetime>2022-11-04T00:00:00Z</vt:filetime>
  </property>
  <property fmtid="{D5CDD505-2E9C-101B-9397-08002B2CF9AE}" pid="5" name="Producer">
    <vt:lpwstr>Adobe PDF Library 16.0.7</vt:lpwstr>
  </property>
  <property fmtid="{D5CDD505-2E9C-101B-9397-08002B2CF9AE}" pid="6" name="ContentTypeId">
    <vt:lpwstr>0x0101007831F2298710C242976834FC2DBEC11D</vt:lpwstr>
  </property>
</Properties>
</file>